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ink/ink1.xml" ContentType="application/inkml+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8"/>
  </p:notesMasterIdLst>
  <p:sldIdLst>
    <p:sldId id="9656" r:id="rId2"/>
    <p:sldId id="16766117" r:id="rId3"/>
    <p:sldId id="9662" r:id="rId4"/>
    <p:sldId id="331" r:id="rId5"/>
    <p:sldId id="6963" r:id="rId6"/>
    <p:sldId id="346" r:id="rId7"/>
    <p:sldId id="6960" r:id="rId8"/>
    <p:sldId id="6961" r:id="rId9"/>
    <p:sldId id="9674" r:id="rId10"/>
    <p:sldId id="9651" r:id="rId11"/>
    <p:sldId id="7742" r:id="rId12"/>
    <p:sldId id="911" r:id="rId13"/>
    <p:sldId id="308" r:id="rId14"/>
    <p:sldId id="315" r:id="rId15"/>
    <p:sldId id="9683" r:id="rId16"/>
    <p:sldId id="16766119" r:id="rId17"/>
    <p:sldId id="9664" r:id="rId18"/>
    <p:sldId id="9663" r:id="rId19"/>
    <p:sldId id="16766118" r:id="rId20"/>
    <p:sldId id="9685" r:id="rId21"/>
    <p:sldId id="9686" r:id="rId22"/>
    <p:sldId id="7705" r:id="rId23"/>
    <p:sldId id="7698" r:id="rId24"/>
    <p:sldId id="16766120" r:id="rId25"/>
    <p:sldId id="257" r:id="rId26"/>
    <p:sldId id="9655" r:id="rId27"/>
  </p:sldIdLst>
  <p:sldSz cx="12192000" cy="6858000"/>
  <p:notesSz cx="6794500" cy="9931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6" userDrawn="1">
          <p15:clr>
            <a:srgbClr val="A4A3A4"/>
          </p15:clr>
        </p15:guide>
        <p15:guide id="2" pos="736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03D62"/>
    <a:srgbClr val="1D5293"/>
    <a:srgbClr val="14C095"/>
    <a:srgbClr val="F9D316"/>
    <a:srgbClr val="1D5393"/>
    <a:srgbClr val="006EB7"/>
    <a:srgbClr val="FCAF17"/>
    <a:srgbClr val="0772B9"/>
    <a:srgbClr val="FCDE7E"/>
    <a:srgbClr val="282B5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16DA210-FB5B-4158-B5E0-FEB733F419BA}" styleName="浅色样式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353" autoAdjust="0"/>
    <p:restoredTop sz="94909" autoAdjust="0"/>
  </p:normalViewPr>
  <p:slideViewPr>
    <p:cSldViewPr snapToGrid="0" showGuides="1">
      <p:cViewPr>
        <p:scale>
          <a:sx n="75" d="100"/>
          <a:sy n="75" d="100"/>
        </p:scale>
        <p:origin x="372" y="717"/>
      </p:cViewPr>
      <p:guideLst>
        <p:guide orient="horz" pos="336"/>
        <p:guide pos="7368"/>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1-31T16:03:54"/>
    </inkml:context>
    <inkml:brush xml:id="br0">
      <inkml:brushProperty name="width" value="0.05" units="cm"/>
      <inkml:brushProperty name="height" value="0.3" units="cm"/>
      <inkml:brushProperty name="color" value="#849398"/>
      <inkml:brushProperty name="inkEffects" value="pencil"/>
    </inkml:brush>
  </inkml:definitions>
  <inkml:trace contextRef="#ctx0" brushRef="#br0">14 1,'-6'0,"-2"0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4284" cy="498294"/>
          </a:xfrm>
          <a:prstGeom prst="rect">
            <a:avLst/>
          </a:prstGeom>
        </p:spPr>
        <p:txBody>
          <a:bodyPr vert="horz" lIns="95566" tIns="47783" rIns="95566" bIns="47783" rtlCol="0"/>
          <a:lstStyle>
            <a:lvl1pPr algn="l">
              <a:defRPr sz="1200"/>
            </a:lvl1pPr>
          </a:lstStyle>
          <a:p>
            <a:endParaRPr lang="en-US"/>
          </a:p>
        </p:txBody>
      </p:sp>
      <p:sp>
        <p:nvSpPr>
          <p:cNvPr id="3" name="Date Placeholder 2"/>
          <p:cNvSpPr>
            <a:spLocks noGrp="1"/>
          </p:cNvSpPr>
          <p:nvPr>
            <p:ph type="dt" idx="1"/>
          </p:nvPr>
        </p:nvSpPr>
        <p:spPr>
          <a:xfrm>
            <a:off x="3848644" y="1"/>
            <a:ext cx="2944284" cy="498294"/>
          </a:xfrm>
          <a:prstGeom prst="rect">
            <a:avLst/>
          </a:prstGeom>
        </p:spPr>
        <p:txBody>
          <a:bodyPr vert="horz" lIns="95566" tIns="47783" rIns="95566" bIns="47783" rtlCol="0"/>
          <a:lstStyle>
            <a:lvl1pPr algn="r">
              <a:defRPr sz="1200"/>
            </a:lvl1pPr>
          </a:lstStyle>
          <a:p>
            <a:fld id="{E3D7CD96-A898-47E6-BFFA-8F4843376708}" type="datetimeFigureOut">
              <a:rPr lang="en-US" smtClean="0"/>
              <a:t>6/2/2026</a:t>
            </a:fld>
            <a:endParaRPr lang="en-US"/>
          </a:p>
        </p:txBody>
      </p:sp>
      <p:sp>
        <p:nvSpPr>
          <p:cNvPr id="4" name="Slide Image Placeholder 3"/>
          <p:cNvSpPr>
            <a:spLocks noGrp="1" noRot="1" noChangeAspect="1"/>
          </p:cNvSpPr>
          <p:nvPr>
            <p:ph type="sldImg" idx="2"/>
          </p:nvPr>
        </p:nvSpPr>
        <p:spPr>
          <a:xfrm>
            <a:off x="417513" y="1241425"/>
            <a:ext cx="5959475" cy="3352800"/>
          </a:xfrm>
          <a:prstGeom prst="rect">
            <a:avLst/>
          </a:prstGeom>
          <a:noFill/>
          <a:ln w="12700">
            <a:solidFill>
              <a:prstClr val="black"/>
            </a:solidFill>
          </a:ln>
        </p:spPr>
        <p:txBody>
          <a:bodyPr vert="horz" lIns="95566" tIns="47783" rIns="95566" bIns="47783" rtlCol="0" anchor="ctr"/>
          <a:lstStyle/>
          <a:p>
            <a:endParaRPr lang="en-US"/>
          </a:p>
        </p:txBody>
      </p:sp>
      <p:sp>
        <p:nvSpPr>
          <p:cNvPr id="5" name="Notes Placeholder 4"/>
          <p:cNvSpPr>
            <a:spLocks noGrp="1"/>
          </p:cNvSpPr>
          <p:nvPr>
            <p:ph type="body" sz="quarter" idx="3"/>
          </p:nvPr>
        </p:nvSpPr>
        <p:spPr>
          <a:xfrm>
            <a:off x="679450" y="4779487"/>
            <a:ext cx="5435600" cy="3910489"/>
          </a:xfrm>
          <a:prstGeom prst="rect">
            <a:avLst/>
          </a:prstGeom>
        </p:spPr>
        <p:txBody>
          <a:bodyPr vert="horz" lIns="95566" tIns="47783" rIns="95566" bIns="4778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33107"/>
            <a:ext cx="2944284" cy="498294"/>
          </a:xfrm>
          <a:prstGeom prst="rect">
            <a:avLst/>
          </a:prstGeom>
        </p:spPr>
        <p:txBody>
          <a:bodyPr vert="horz" lIns="95566" tIns="47783" rIns="95566" bIns="47783" rtlCol="0" anchor="b"/>
          <a:lstStyle>
            <a:lvl1pPr algn="l">
              <a:defRPr sz="1200"/>
            </a:lvl1pPr>
          </a:lstStyle>
          <a:p>
            <a:endParaRPr lang="en-US"/>
          </a:p>
        </p:txBody>
      </p:sp>
      <p:sp>
        <p:nvSpPr>
          <p:cNvPr id="7" name="Slide Number Placeholder 6"/>
          <p:cNvSpPr>
            <a:spLocks noGrp="1"/>
          </p:cNvSpPr>
          <p:nvPr>
            <p:ph type="sldNum" sz="quarter" idx="5"/>
          </p:nvPr>
        </p:nvSpPr>
        <p:spPr>
          <a:xfrm>
            <a:off x="3848644" y="9433107"/>
            <a:ext cx="2944284" cy="498294"/>
          </a:xfrm>
          <a:prstGeom prst="rect">
            <a:avLst/>
          </a:prstGeom>
        </p:spPr>
        <p:txBody>
          <a:bodyPr vert="horz" lIns="95566" tIns="47783" rIns="95566" bIns="47783" rtlCol="0" anchor="b"/>
          <a:lstStyle>
            <a:lvl1pPr algn="r">
              <a:defRPr sz="1200"/>
            </a:lvl1pPr>
          </a:lstStyle>
          <a:p>
            <a:fld id="{14ECD75B-0407-48C3-814C-669A24C9144C}"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9070" indent="-179070">
              <a:buFont typeface="Arial" panose="020B0604020202020204" pitchFamily="34" charset="0"/>
              <a:buChar char="•"/>
            </a:pPr>
            <a:r>
              <a:rPr lang="en-US" b="1" dirty="0"/>
              <a:t>Монгол Улсын Засгийн Газар, Японы Олон улсын хамтын ажиллагааны банк хооронд “Улаанбаатар хотын Олон улсын шинэ нисэх буудал барих төсөл”-ийг хэрэгжүүлэх</a:t>
            </a:r>
            <a:r>
              <a:rPr lang="en-US" dirty="0"/>
              <a:t> Зээлийн хэлэлцээрийг 2008 онд баталж, 2019 онд  Чингис хаан олон улсын нисэх буудал ашиглалтанд орсон.  </a:t>
            </a:r>
          </a:p>
          <a:p>
            <a:pPr marL="179070" indent="-179070">
              <a:buFont typeface="Arial" panose="020B0604020202020204" pitchFamily="34" charset="0"/>
              <a:buChar char="•"/>
            </a:pPr>
            <a:r>
              <a:rPr lang="en-US" dirty="0"/>
              <a:t>2023 онд гэхэд олон улсын 9600, дотоодын 5300 гаруй нислэг нийт 15,000 орчим нислэг үйлдэж нийт 1,7 сая зорчигч үйлчлүүлээд байна.</a:t>
            </a:r>
          </a:p>
          <a:p>
            <a:pPr marL="179070" indent="-179070">
              <a:buFont typeface="Arial" panose="020B0604020202020204" pitchFamily="34" charset="0"/>
              <a:buChar char="•"/>
            </a:pPr>
            <a:r>
              <a:rPr lang="en-US" dirty="0"/>
              <a:t>Өнөөдөр “Чингис хаан” нисэх онгоцны буудлаас 42 улсын 155 цэгт шууд нислэг үйлдэж байна. </a:t>
            </a:r>
          </a:p>
          <a:p>
            <a:pPr marL="179070" indent="-179070">
              <a:buFont typeface="Arial" panose="020B0604020202020204" pitchFamily="34" charset="0"/>
              <a:buChar char="•"/>
            </a:pPr>
            <a:r>
              <a:rPr lang="en-US" dirty="0"/>
              <a:t> Чингис хаан ОУНОБ-аас 2 цагийн нислэгийн зайд 304 сая хүн, 4 цагийн нислэгийн зайд 1.7 тэрбум хүн, 6 цагийн нислэгийн зайд дэлхийн хүн амын тал нь буюу 3.2 тэрбум хүн байгаа нь </a:t>
            </a:r>
            <a:r>
              <a:rPr lang="en-US" b="1" dirty="0"/>
              <a:t>АЗИ–ЕВРОП-ыг  холбосон эх газрын төв цэг гэдгийг харуулж байна</a:t>
            </a:r>
            <a:r>
              <a:rPr lang="en-US" dirty="0"/>
              <a:t>. </a:t>
            </a:r>
          </a:p>
          <a:p>
            <a:endParaRPr lang="en-US" dirty="0"/>
          </a:p>
        </p:txBody>
      </p:sp>
      <p:sp>
        <p:nvSpPr>
          <p:cNvPr id="4" name="Slide Number Placeholder 3"/>
          <p:cNvSpPr>
            <a:spLocks noGrp="1"/>
          </p:cNvSpPr>
          <p:nvPr>
            <p:ph type="sldNum" sz="quarter" idx="5"/>
          </p:nvPr>
        </p:nvSpPr>
        <p:spPr/>
        <p:txBody>
          <a:bodyPr/>
          <a:lstStyle/>
          <a:p>
            <a:fld id="{09D6AA9F-97FC-4E1C-98A8-1904F4C78173}" type="slidenum">
              <a:rPr lang="en-US" smtClean="0"/>
              <a:t>2</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9070" indent="-179070" defTabSz="955675">
              <a:buFont typeface="Arial" panose="020B0604020202020204" pitchFamily="34" charset="0"/>
              <a:buChar char="•"/>
              <a:defRPr/>
            </a:pPr>
            <a:r>
              <a:rPr lang="en-US" b="1" dirty="0">
                <a:solidFill>
                  <a:schemeClr val="bg1"/>
                </a:solidFill>
                <a:latin typeface="Calibri" panose="020F0502020204030204" pitchFamily="34" charset="0"/>
                <a:ea typeface="Calibri" panose="020F0502020204030204" pitchFamily="34" charset="0"/>
                <a:cs typeface="Times New Roman" panose="02020603050405020304" pitchFamily="18" charset="0"/>
              </a:rPr>
              <a:t>УИХ-ЫН 2020 ОНЫ 55 ДУГААР ТОГТООЛ-оор  </a:t>
            </a:r>
            <a:r>
              <a:rPr lang="en-US" dirty="0"/>
              <a:t>Монгол Улсын хөгжил, цэцэглэлтийн үүд хаалга болох “Чингис хаан” олон улсын нисэх буудлыг түшиглэсэн Шинэ Зуунмод хот байгуулахаар  шийдвэрлэж, </a:t>
            </a:r>
          </a:p>
          <a:p>
            <a:pPr marL="179070" indent="-179070" defTabSz="955675">
              <a:buFont typeface="Arial" panose="020B0604020202020204" pitchFamily="34" charset="0"/>
              <a:buChar char="•"/>
              <a:defRPr/>
            </a:pPr>
            <a:r>
              <a:rPr lang="en-US" dirty="0"/>
              <a:t>Монгол Улсын засгийн газрын </a:t>
            </a:r>
            <a:r>
              <a:rPr lang="en-US" b="1" dirty="0"/>
              <a:t>2010 оны 140, 2021 оны 307 дугаар тогтоол</a:t>
            </a:r>
            <a:r>
              <a:rPr lang="en-US" dirty="0"/>
              <a:t>уудаар Төв аймгийн Сэргэлэн, Алтанбулаг сумын нутаг дэвсгэрт </a:t>
            </a:r>
            <a:r>
              <a:rPr lang="en-US" altLang="en-US" b="1" dirty="0">
                <a:solidFill>
                  <a:schemeClr val="bg1"/>
                </a:solidFill>
                <a:latin typeface="Montserrat" panose="00000500000000000000" pitchFamily="2" charset="0"/>
                <a:cs typeface="Arial" panose="020B0604020202020204" pitchFamily="34" charset="0"/>
                <a:sym typeface="Arial" panose="020B0604020202020204" pitchFamily="34" charset="0"/>
              </a:rPr>
              <a:t>31501.3 га</a:t>
            </a:r>
            <a:r>
              <a:rPr lang="en-US" altLang="en-US" dirty="0">
                <a:solidFill>
                  <a:schemeClr val="bg1"/>
                </a:solidFill>
                <a:latin typeface="Montserrat" panose="00000500000000000000" pitchFamily="2" charset="0"/>
                <a:cs typeface="Arial" panose="020B0604020202020204" pitchFamily="34" charset="0"/>
                <a:sym typeface="Arial" panose="020B0604020202020204" pitchFamily="34" charset="0"/>
              </a:rPr>
              <a:t> газрыг улсын тусгай хэрэгцээнд авсан. </a:t>
            </a:r>
          </a:p>
          <a:p>
            <a:pPr marL="179070" indent="-179070" defTabSz="955675">
              <a:buFont typeface="Arial" panose="020B0604020202020204" pitchFamily="34" charset="0"/>
              <a:buChar char="•"/>
              <a:defRPr/>
            </a:pPr>
            <a:r>
              <a:rPr lang="en-US" dirty="0"/>
              <a:t>Хөшигийн хөндийд гүний усны нөөцийн даацыг тооцоолон нийт </a:t>
            </a:r>
            <a:r>
              <a:rPr lang="en-US" b="1" baseline="0" dirty="0"/>
              <a:t>150,000 хүн </a:t>
            </a:r>
            <a:r>
              <a:rPr lang="en-US" baseline="0" dirty="0"/>
              <a:t>сууршихаар төлөвлөж байна. </a:t>
            </a:r>
          </a:p>
          <a:p>
            <a:pPr marL="179070" indent="-179070" defTabSz="955675">
              <a:buFont typeface="Arial" panose="020B0604020202020204" pitchFamily="34" charset="0"/>
              <a:buChar char="•"/>
              <a:defRPr/>
            </a:pPr>
            <a:endParaRPr lang="en-US" baseline="0" dirty="0"/>
          </a:p>
          <a:p>
            <a:pPr marL="179070" indent="-179070" defTabSz="955675">
              <a:buFont typeface="Arial" panose="020B0604020202020204" pitchFamily="34" charset="0"/>
              <a:buChar char="•"/>
              <a:defRPr/>
            </a:pPr>
            <a:r>
              <a:rPr lang="en-US" baseline="0" dirty="0"/>
              <a:t>Шинэ Зуунмод хотын 31.000 га талбайг  Улаанбаатар хотын газар нутагтай жишвэл</a:t>
            </a:r>
          </a:p>
          <a:p>
            <a:pPr marL="179070" indent="-179070" defTabSz="955675">
              <a:buFont typeface="Arial" panose="020B0604020202020204" pitchFamily="34" charset="0"/>
              <a:buChar char="•"/>
              <a:defRPr/>
            </a:pPr>
            <a:r>
              <a:rPr lang="en-US" baseline="0" dirty="0"/>
              <a:t>Хэвтээ тэнхлэгт Шувуун фабрикаас -гачуурт, </a:t>
            </a:r>
          </a:p>
          <a:p>
            <a:pPr marL="179070" indent="-179070" defTabSz="955675">
              <a:buFont typeface="Arial" panose="020B0604020202020204" pitchFamily="34" charset="0"/>
              <a:buChar char="•"/>
              <a:defRPr/>
            </a:pPr>
            <a:r>
              <a:rPr lang="en-US" baseline="0" dirty="0"/>
              <a:t>Босоо тэнхлэг нь Зайсангаас -хойд зуслангийн бүсийн Зунжин худалдааны төв хүртэл талбай нь 40.000 га хүрч байна.</a:t>
            </a:r>
          </a:p>
          <a:p>
            <a:endParaRPr lang="en-US" baseline="0" dirty="0"/>
          </a:p>
        </p:txBody>
      </p:sp>
      <p:sp>
        <p:nvSpPr>
          <p:cNvPr id="4" name="Slide Number Placeholder 3"/>
          <p:cNvSpPr>
            <a:spLocks noGrp="1"/>
          </p:cNvSpPr>
          <p:nvPr>
            <p:ph type="sldNum" sz="quarter" idx="10"/>
          </p:nvPr>
        </p:nvSpPr>
        <p:spPr/>
        <p:txBody>
          <a:bodyPr/>
          <a:lstStyle/>
          <a:p>
            <a:fld id="{82A9A8B2-714D-4954-B825-CF4FD44EB4E6}" type="slidenum">
              <a:rPr lang="en-US" smtClean="0"/>
              <a:t>3</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55675">
              <a:defRPr/>
            </a:pPr>
            <a:r>
              <a:rPr lang="en-US" dirty="0"/>
              <a:t>Монгол Улсын Засгийн газрын  </a:t>
            </a:r>
            <a:r>
              <a:rPr lang="en-US" b="1" dirty="0"/>
              <a:t>2022 оны 143</a:t>
            </a:r>
            <a:r>
              <a:rPr lang="en-US" dirty="0"/>
              <a:t> дугаар  тогтоолоор  </a:t>
            </a:r>
            <a:r>
              <a:rPr lang="en-US" b="1" dirty="0"/>
              <a:t>Шинэ Зуунмод хотын хөгжлийн ерөнхий төлөвлөгөө</a:t>
            </a:r>
            <a:r>
              <a:rPr lang="en-US" dirty="0"/>
              <a:t>г баталсан. </a:t>
            </a:r>
          </a:p>
          <a:p>
            <a:endParaRPr lang="en-US" dirty="0"/>
          </a:p>
          <a:p>
            <a:r>
              <a:rPr lang="en-US" dirty="0"/>
              <a:t>Шинэ Зуунмод хотын бүрдэлд</a:t>
            </a:r>
            <a:r>
              <a:rPr lang="en-US" b="1" dirty="0"/>
              <a:t>:</a:t>
            </a:r>
          </a:p>
          <a:p>
            <a:endParaRPr lang="en-US" dirty="0"/>
          </a:p>
          <a:p>
            <a:pPr marL="179070" indent="-179070" defTabSz="955675">
              <a:buFont typeface="Arial" panose="020B0604020202020204" pitchFamily="34" charset="0"/>
              <a:buChar char="•"/>
              <a:defRPr/>
            </a:pPr>
            <a:r>
              <a:rPr lang="en-US" b="1" dirty="0"/>
              <a:t>Эдийн засгийн чөлөөт бүс; </a:t>
            </a:r>
            <a:endParaRPr lang="en-US" dirty="0"/>
          </a:p>
          <a:p>
            <a:pPr marL="179070" indent="-179070">
              <a:buFont typeface="Arial" panose="020B0604020202020204" pitchFamily="34" charset="0"/>
              <a:buChar char="•"/>
            </a:pPr>
            <a:r>
              <a:rPr lang="en-US" b="1" dirty="0"/>
              <a:t>Олон нийт, худалдаа, үйлчилгээний бүс;</a:t>
            </a:r>
            <a:endParaRPr lang="en-US" dirty="0"/>
          </a:p>
          <a:p>
            <a:pPr marL="179070" indent="-179070">
              <a:buFont typeface="Arial" panose="020B0604020202020204" pitchFamily="34" charset="0"/>
              <a:buChar char="•"/>
            </a:pPr>
            <a:r>
              <a:rPr lang="en-US" b="1" dirty="0"/>
              <a:t>Шинэ Зуунмод хотын төв, Засаг захиргааны бүс; </a:t>
            </a:r>
            <a:endParaRPr lang="en-US" dirty="0"/>
          </a:p>
          <a:p>
            <a:pPr marL="179070" indent="-179070">
              <a:buFont typeface="Arial" panose="020B0604020202020204" pitchFamily="34" charset="0"/>
              <a:buChar char="•"/>
            </a:pPr>
            <a:r>
              <a:rPr lang="en-US" b="1" dirty="0"/>
              <a:t>Оюутны хотхон, судалгаа шинжилгээний төв; </a:t>
            </a:r>
            <a:endParaRPr lang="en-US" dirty="0"/>
          </a:p>
          <a:p>
            <a:pPr marL="179070" indent="-179070">
              <a:buFont typeface="Arial" panose="020B0604020202020204" pitchFamily="34" charset="0"/>
              <a:buChar char="•"/>
            </a:pPr>
            <a:r>
              <a:rPr lang="en-US" b="1" dirty="0"/>
              <a:t>Худалдаа, бөөний төв;</a:t>
            </a:r>
            <a:endParaRPr lang="en-US" dirty="0"/>
          </a:p>
          <a:p>
            <a:pPr marL="179070" indent="-179070">
              <a:buFont typeface="Arial" panose="020B0604020202020204" pitchFamily="34" charset="0"/>
              <a:buChar char="•"/>
            </a:pPr>
            <a:r>
              <a:rPr lang="en-US" b="1" dirty="0"/>
              <a:t>Тээвэр логистик, Үйлдвэрлэлийн бүс;</a:t>
            </a:r>
            <a:endParaRPr lang="en-US" dirty="0"/>
          </a:p>
          <a:p>
            <a:pPr marL="179070" indent="-179070">
              <a:buFont typeface="Arial" panose="020B0604020202020204" pitchFamily="34" charset="0"/>
              <a:buChar char="•"/>
            </a:pPr>
            <a:r>
              <a:rPr lang="en-US" b="1" dirty="0"/>
              <a:t>ОУ-ын нисэх онгоцны буудал, агаарын каргоны бүс;</a:t>
            </a:r>
            <a:endParaRPr lang="en-US" dirty="0"/>
          </a:p>
          <a:p>
            <a:pPr marL="179070" indent="-179070">
              <a:buFont typeface="Arial" panose="020B0604020202020204" pitchFamily="34" charset="0"/>
              <a:buChar char="•"/>
            </a:pPr>
            <a:r>
              <a:rPr lang="en-US" b="1" dirty="0"/>
              <a:t>Аж ахуй, нөөц бүс.</a:t>
            </a:r>
            <a:endParaRPr lang="en-US" dirty="0"/>
          </a:p>
          <a:p>
            <a:endParaRPr lang="en-US" baseline="0" dirty="0"/>
          </a:p>
          <a:p>
            <a:endParaRPr lang="en-US" baseline="0" dirty="0"/>
          </a:p>
        </p:txBody>
      </p:sp>
      <p:sp>
        <p:nvSpPr>
          <p:cNvPr id="4" name="Slide Number Placeholder 3"/>
          <p:cNvSpPr>
            <a:spLocks noGrp="1"/>
          </p:cNvSpPr>
          <p:nvPr>
            <p:ph type="sldNum" sz="quarter" idx="10"/>
          </p:nvPr>
        </p:nvSpPr>
        <p:spPr/>
        <p:txBody>
          <a:bodyPr/>
          <a:lstStyle/>
          <a:p>
            <a:fld id="{82A9A8B2-714D-4954-B825-CF4FD44EB4E6}" type="slidenum">
              <a:rPr lang="en-US" smtClean="0"/>
              <a:t>4</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2022 оны 143</a:t>
            </a:r>
            <a:r>
              <a:rPr lang="en-US" dirty="0"/>
              <a:t> дугаар  тогтоолоор  </a:t>
            </a:r>
            <a:r>
              <a:rPr lang="en-US" b="1" dirty="0"/>
              <a:t>Шинэ Зуунмод хотыг 2040 он хүртэл хөгжүүлэх  хөгжлийн ерөнхий төлөвлөгөө</a:t>
            </a:r>
            <a:r>
              <a:rPr lang="en-US" dirty="0"/>
              <a:t>г үндэслэн Төлөвлөлтийн бүсүүдийн хэсэгчилсэн ерөнхий төлөвлөгөөнүүдийг үе шаттайгаар боловсруулж байна. </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82A9A8B2-714D-4954-B825-CF4FD44EB4E6}" type="slidenum">
              <a:rPr lang="en-US" smtClean="0"/>
              <a:t>5</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solidFill>
                  <a:srgbClr val="C00000"/>
                </a:solidFill>
              </a:rPr>
              <a:t>Эдийн засгийн чөлөөт бүс</a:t>
            </a:r>
          </a:p>
          <a:p>
            <a:endParaRPr lang="en-US" b="1" dirty="0">
              <a:solidFill>
                <a:srgbClr val="C00000"/>
              </a:solidFill>
            </a:endParaRPr>
          </a:p>
          <a:p>
            <a:pPr marL="179070" indent="-179070">
              <a:buFont typeface="Arial" panose="020B0604020202020204" pitchFamily="34" charset="0"/>
              <a:buChar char="•"/>
            </a:pPr>
            <a:r>
              <a:rPr lang="en-US" b="1" dirty="0"/>
              <a:t>Үйл ажиллагааны чиглэл- </a:t>
            </a:r>
            <a:r>
              <a:rPr lang="en-US" dirty="0"/>
              <a:t>хурал, үзэсгэлэн, аялал жуулчлал, худалдаа үйлчилгээ</a:t>
            </a:r>
          </a:p>
          <a:p>
            <a:pPr marL="179070" indent="-179070">
              <a:buFont typeface="Arial" panose="020B0604020202020204" pitchFamily="34" charset="0"/>
              <a:buChar char="•"/>
            </a:pPr>
            <a:r>
              <a:rPr lang="en-US" b="1" dirty="0"/>
              <a:t>Төлөвлөлтийн талбай </a:t>
            </a:r>
            <a:r>
              <a:rPr lang="en-US" dirty="0"/>
              <a:t>-1000 га </a:t>
            </a:r>
          </a:p>
          <a:p>
            <a:pPr marL="179070" indent="-179070">
              <a:buFont typeface="Arial" panose="020B0604020202020204" pitchFamily="34" charset="0"/>
              <a:buChar char="•"/>
            </a:pPr>
            <a:r>
              <a:rPr lang="en-US" b="1" dirty="0"/>
              <a:t>Барилгажих талбай </a:t>
            </a:r>
            <a:r>
              <a:rPr lang="en-US" dirty="0"/>
              <a:t>–  4.3 сая мкв</a:t>
            </a:r>
          </a:p>
          <a:p>
            <a:pPr marL="179070" indent="-179070">
              <a:buFont typeface="Arial" panose="020B0604020202020204" pitchFamily="34" charset="0"/>
              <a:buChar char="•"/>
            </a:pPr>
            <a:r>
              <a:rPr lang="en-US" b="1" dirty="0"/>
              <a:t>Хөрөнгө оруулалтын дүн </a:t>
            </a:r>
            <a:r>
              <a:rPr lang="en-US" dirty="0"/>
              <a:t>-10 ихнаяд</a:t>
            </a:r>
          </a:p>
          <a:p>
            <a:pPr marL="179070" indent="-179070">
              <a:buFont typeface="Arial" panose="020B0604020202020204" pitchFamily="34" charset="0"/>
              <a:buChar char="•"/>
            </a:pPr>
            <a:r>
              <a:rPr lang="en-US" b="1" dirty="0"/>
              <a:t>Ажлын байр </a:t>
            </a:r>
            <a:r>
              <a:rPr lang="en-US" dirty="0"/>
              <a:t>-22.000,</a:t>
            </a:r>
          </a:p>
          <a:p>
            <a:endParaRPr lang="en-US" dirty="0"/>
          </a:p>
        </p:txBody>
      </p:sp>
      <p:sp>
        <p:nvSpPr>
          <p:cNvPr id="4" name="Slide Number Placeholder 3"/>
          <p:cNvSpPr>
            <a:spLocks noGrp="1"/>
          </p:cNvSpPr>
          <p:nvPr>
            <p:ph type="sldNum" sz="quarter" idx="5"/>
          </p:nvPr>
        </p:nvSpPr>
        <p:spPr/>
        <p:txBody>
          <a:bodyPr/>
          <a:lstStyle/>
          <a:p>
            <a:fld id="{09D6AA9F-97FC-4E1C-98A8-1904F4C78173}" type="slidenum">
              <a:rPr lang="en-US" smtClean="0"/>
              <a:t>6</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B745554-AF8B-454D-9C1F-EB3D931C88F7}" type="slidenum">
              <a:rPr lang="en-US" smtClean="0"/>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55675">
              <a:defRPr/>
            </a:pPr>
            <a:r>
              <a:rPr lang="en-US" dirty="0"/>
              <a:t>Монгол Улсын Засгийн газрын  </a:t>
            </a:r>
            <a:r>
              <a:rPr lang="en-US" b="1" dirty="0"/>
              <a:t>2022 оны 143</a:t>
            </a:r>
            <a:r>
              <a:rPr lang="en-US" dirty="0"/>
              <a:t> дугаар  тогтоолоор  </a:t>
            </a:r>
            <a:r>
              <a:rPr lang="en-US" b="1" dirty="0"/>
              <a:t>Шинэ Зуунмод хотын хөгжлийн ерөнхий төлөвлөгөө</a:t>
            </a:r>
            <a:r>
              <a:rPr lang="en-US" dirty="0"/>
              <a:t>г баталсан. </a:t>
            </a:r>
          </a:p>
          <a:p>
            <a:endParaRPr lang="en-US" dirty="0"/>
          </a:p>
          <a:p>
            <a:r>
              <a:rPr lang="en-US" dirty="0"/>
              <a:t>Шинэ Зуунмод хотын бүрдэлд</a:t>
            </a:r>
            <a:r>
              <a:rPr lang="en-US" b="1" dirty="0"/>
              <a:t>:</a:t>
            </a:r>
          </a:p>
          <a:p>
            <a:endParaRPr lang="en-US" dirty="0"/>
          </a:p>
          <a:p>
            <a:pPr marL="179070" indent="-179070" defTabSz="955675">
              <a:buFont typeface="Arial" panose="020B0604020202020204" pitchFamily="34" charset="0"/>
              <a:buChar char="•"/>
              <a:defRPr/>
            </a:pPr>
            <a:r>
              <a:rPr lang="en-US" b="1" dirty="0"/>
              <a:t>Эдийн засгийн чөлөөт бүс; </a:t>
            </a:r>
            <a:endParaRPr lang="en-US" dirty="0"/>
          </a:p>
          <a:p>
            <a:pPr marL="179070" indent="-179070">
              <a:buFont typeface="Arial" panose="020B0604020202020204" pitchFamily="34" charset="0"/>
              <a:buChar char="•"/>
            </a:pPr>
            <a:r>
              <a:rPr lang="en-US" b="1" dirty="0"/>
              <a:t>Олон нийт, худалдаа, үйлчилгээний бүс;</a:t>
            </a:r>
            <a:endParaRPr lang="en-US" dirty="0"/>
          </a:p>
          <a:p>
            <a:pPr marL="179070" indent="-179070">
              <a:buFont typeface="Arial" panose="020B0604020202020204" pitchFamily="34" charset="0"/>
              <a:buChar char="•"/>
            </a:pPr>
            <a:r>
              <a:rPr lang="en-US" b="1" dirty="0"/>
              <a:t>Шинэ Зуунмод хотын төв, Засаг захиргааны бүс; </a:t>
            </a:r>
            <a:endParaRPr lang="en-US" dirty="0"/>
          </a:p>
          <a:p>
            <a:pPr marL="179070" indent="-179070">
              <a:buFont typeface="Arial" panose="020B0604020202020204" pitchFamily="34" charset="0"/>
              <a:buChar char="•"/>
            </a:pPr>
            <a:r>
              <a:rPr lang="en-US" b="1" dirty="0"/>
              <a:t>Оюутны хотхон, судалгаа шинжилгээний төв; </a:t>
            </a:r>
            <a:endParaRPr lang="en-US" dirty="0"/>
          </a:p>
          <a:p>
            <a:pPr marL="179070" indent="-179070">
              <a:buFont typeface="Arial" panose="020B0604020202020204" pitchFamily="34" charset="0"/>
              <a:buChar char="•"/>
            </a:pPr>
            <a:r>
              <a:rPr lang="en-US" b="1" dirty="0"/>
              <a:t>Худалдаа, бөөний төв;</a:t>
            </a:r>
            <a:endParaRPr lang="en-US" dirty="0"/>
          </a:p>
          <a:p>
            <a:pPr marL="179070" indent="-179070">
              <a:buFont typeface="Arial" panose="020B0604020202020204" pitchFamily="34" charset="0"/>
              <a:buChar char="•"/>
            </a:pPr>
            <a:r>
              <a:rPr lang="en-US" b="1" dirty="0"/>
              <a:t>Тээвэр логистик, Үйлдвэрлэлийн бүс;</a:t>
            </a:r>
            <a:endParaRPr lang="en-US" dirty="0"/>
          </a:p>
          <a:p>
            <a:pPr marL="179070" indent="-179070">
              <a:buFont typeface="Arial" panose="020B0604020202020204" pitchFamily="34" charset="0"/>
              <a:buChar char="•"/>
            </a:pPr>
            <a:r>
              <a:rPr lang="en-US" b="1" dirty="0"/>
              <a:t>ОУ-ын нисэх онгоцны буудал, агаарын каргоны бүс;</a:t>
            </a:r>
            <a:endParaRPr lang="en-US" dirty="0"/>
          </a:p>
          <a:p>
            <a:pPr marL="179070" indent="-179070">
              <a:buFont typeface="Arial" panose="020B0604020202020204" pitchFamily="34" charset="0"/>
              <a:buChar char="•"/>
            </a:pPr>
            <a:r>
              <a:rPr lang="en-US" b="1" dirty="0"/>
              <a:t>Аж ахуй, нөөц бүс.</a:t>
            </a:r>
            <a:endParaRPr lang="en-US" dirty="0"/>
          </a:p>
          <a:p>
            <a:endParaRPr lang="en-US" baseline="0" dirty="0"/>
          </a:p>
          <a:p>
            <a:endParaRPr lang="en-US" baseline="0" dirty="0"/>
          </a:p>
        </p:txBody>
      </p:sp>
      <p:sp>
        <p:nvSpPr>
          <p:cNvPr id="4" name="Slide Number Placeholder 3"/>
          <p:cNvSpPr>
            <a:spLocks noGrp="1"/>
          </p:cNvSpPr>
          <p:nvPr>
            <p:ph type="sldNum" sz="quarter" idx="10"/>
          </p:nvPr>
        </p:nvSpPr>
        <p:spPr/>
        <p:txBody>
          <a:bodyPr/>
          <a:lstStyle/>
          <a:p>
            <a:fld id="{82A9A8B2-714D-4954-B825-CF4FD44EB4E6}" type="slidenum">
              <a:rPr lang="en-US" smtClean="0"/>
              <a:t>9</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D781E23-6D65-4C14-BE94-8DE5FF8FF8BC}" type="slidenum">
              <a:rPr lang="en-US" smtClean="0"/>
              <a:t>11</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D781E23-6D65-4C14-BE94-8DE5FF8FF8BC}" type="slidenum">
              <a:rPr lang="en-US" smtClean="0"/>
              <a:t>12</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dirty="0"/>
              <a:t>Дулааны магистрал 15км 2025онд 70,5тб зурагтай</a:t>
            </a:r>
          </a:p>
          <a:p>
            <a:r>
              <a:rPr lang="en-US" dirty="0"/>
              <a:t>Ариутгах татуурга Цэвэрлэх байгууламж 2025онд 56,2тб</a:t>
            </a:r>
          </a:p>
          <a:p>
            <a:r>
              <a:rPr lang="en-US" dirty="0"/>
              <a:t>10кВ Цахилгаан дамжуулах шугам хаалттай дэд өртөө РП </a:t>
            </a:r>
            <a:r>
              <a:rPr lang="mn-Mong-CN" dirty="0"/>
              <a:t>᠎</a:t>
            </a:r>
            <a:r>
              <a:rPr lang="en-US" dirty="0"/>
              <a:t>10.1тб</a:t>
            </a:r>
          </a:p>
          <a:p>
            <a:r>
              <a:rPr lang="en-US" dirty="0"/>
              <a:t>Үерийн хамгаалалтын суваг-2 5,4км 4,5тб</a:t>
            </a:r>
          </a:p>
          <a:p>
            <a:pPr marL="0" marR="0" lvl="0" indent="0" algn="l" defTabSz="914400" rtl="0" eaLnBrk="1" fontAlgn="auto" latinLnBrk="0" hangingPunct="1">
              <a:lnSpc>
                <a:spcPct val="100000"/>
              </a:lnSpc>
              <a:spcBef>
                <a:spcPts val="0"/>
              </a:spcBef>
              <a:spcAft>
                <a:spcPts val="0"/>
              </a:spcAft>
              <a:buClrTx/>
              <a:buSzTx/>
              <a:buFontTx/>
              <a:buNone/>
              <a:defRPr/>
            </a:pPr>
            <a:r>
              <a:rPr lang="en-US" dirty="0"/>
              <a:t>Үерийн хамгаалалтын суваг-3 10,3км 7,8тб</a:t>
            </a:r>
          </a:p>
          <a:p>
            <a:r>
              <a:rPr lang="en-US" dirty="0"/>
              <a:t>Өргөлтийн насос станц 2 УДДТ 10ш 10,2тб</a:t>
            </a:r>
            <a:endParaRPr lang="mn-Mong-CN" dirty="0"/>
          </a:p>
          <a:p>
            <a:r>
              <a:rPr lang="mn-Mong-CN" dirty="0"/>
              <a:t>159.</a:t>
            </a:r>
            <a:r>
              <a:rPr lang="en-US" dirty="0"/>
              <a:t>3 тб</a:t>
            </a:r>
          </a:p>
          <a:p>
            <a:endParaRPr lang="en-US" dirty="0"/>
          </a:p>
        </p:txBody>
      </p:sp>
      <p:sp>
        <p:nvSpPr>
          <p:cNvPr id="4" name="Slide Number Placeholder 3"/>
          <p:cNvSpPr>
            <a:spLocks noGrp="1"/>
          </p:cNvSpPr>
          <p:nvPr>
            <p:ph type="sldNum" sz="quarter" idx="5"/>
          </p:nvPr>
        </p:nvSpPr>
        <p:spPr/>
        <p:txBody>
          <a:bodyPr/>
          <a:lstStyle/>
          <a:p>
            <a:fld id="{14ECD75B-0407-48C3-814C-669A24C9144C}" type="slidenum">
              <a:rPr lang="en-US" smtClean="0"/>
              <a:t>16</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9070" indent="-179070" defTabSz="955675">
              <a:buFont typeface="Arial" panose="020B0604020202020204" pitchFamily="34" charset="0"/>
              <a:buChar char="•"/>
              <a:defRPr/>
            </a:pPr>
            <a:r>
              <a:rPr lang="en-US" b="1" dirty="0">
                <a:solidFill>
                  <a:schemeClr val="bg1"/>
                </a:solidFill>
                <a:latin typeface="Calibri" panose="020F0502020204030204" pitchFamily="34" charset="0"/>
                <a:ea typeface="Calibri" panose="020F0502020204030204" pitchFamily="34" charset="0"/>
                <a:cs typeface="Times New Roman" panose="02020603050405020304" pitchFamily="18" charset="0"/>
              </a:rPr>
              <a:t>УИХ-ЫН 2020 ОНЫ 55 ДУГААР ТОГТООЛ-оор  </a:t>
            </a:r>
            <a:r>
              <a:rPr lang="en-US" dirty="0"/>
              <a:t>Монгол Улсын хөгжил, цэцэглэлтийн үүд хаалга болох “Чингис хаан” олон улсын нисэх буудлыг түшиглэсэн Шинэ Зуунмод хот байгуулахаар  шийдвэрлэж, </a:t>
            </a:r>
          </a:p>
          <a:p>
            <a:pPr marL="179070" indent="-179070" defTabSz="955675">
              <a:buFont typeface="Arial" panose="020B0604020202020204" pitchFamily="34" charset="0"/>
              <a:buChar char="•"/>
              <a:defRPr/>
            </a:pPr>
            <a:r>
              <a:rPr lang="en-US" dirty="0"/>
              <a:t>Монгол Улсын засгийн газрын </a:t>
            </a:r>
            <a:r>
              <a:rPr lang="en-US" b="1" dirty="0"/>
              <a:t>2010 оны 140, 2021 оны 307 дугаар тогтоол</a:t>
            </a:r>
            <a:r>
              <a:rPr lang="en-US" dirty="0"/>
              <a:t>уудаар Төв аймгийн Сэргэлэн, Алтанбулаг сумын нутаг дэвсгэрт </a:t>
            </a:r>
            <a:r>
              <a:rPr lang="en-US" altLang="en-US" b="1" dirty="0">
                <a:solidFill>
                  <a:schemeClr val="bg1"/>
                </a:solidFill>
                <a:latin typeface="Montserrat" panose="00000500000000000000" pitchFamily="2" charset="0"/>
                <a:cs typeface="Arial" panose="020B0604020202020204" pitchFamily="34" charset="0"/>
                <a:sym typeface="Arial" panose="020B0604020202020204" pitchFamily="34" charset="0"/>
              </a:rPr>
              <a:t>31501.3 га</a:t>
            </a:r>
            <a:r>
              <a:rPr lang="en-US" altLang="en-US" dirty="0">
                <a:solidFill>
                  <a:schemeClr val="bg1"/>
                </a:solidFill>
                <a:latin typeface="Montserrat" panose="00000500000000000000" pitchFamily="2" charset="0"/>
                <a:cs typeface="Arial" panose="020B0604020202020204" pitchFamily="34" charset="0"/>
                <a:sym typeface="Arial" panose="020B0604020202020204" pitchFamily="34" charset="0"/>
              </a:rPr>
              <a:t> газрыг улсын тусгай хэрэгцээнд авсан. </a:t>
            </a:r>
          </a:p>
          <a:p>
            <a:pPr marL="179070" indent="-179070" defTabSz="955675">
              <a:buFont typeface="Arial" panose="020B0604020202020204" pitchFamily="34" charset="0"/>
              <a:buChar char="•"/>
              <a:defRPr/>
            </a:pPr>
            <a:r>
              <a:rPr lang="en-US" dirty="0"/>
              <a:t>Хөшигийн хөндийд гүний усны нөөцийн даацыг тооцоолон нийт </a:t>
            </a:r>
            <a:r>
              <a:rPr lang="en-US" b="1" baseline="0" dirty="0"/>
              <a:t>150,000 хүн </a:t>
            </a:r>
            <a:r>
              <a:rPr lang="en-US" baseline="0" dirty="0"/>
              <a:t>сууршихаар төлөвлөж байна. </a:t>
            </a:r>
          </a:p>
          <a:p>
            <a:pPr marL="179070" indent="-179070" defTabSz="955675">
              <a:buFont typeface="Arial" panose="020B0604020202020204" pitchFamily="34" charset="0"/>
              <a:buChar char="•"/>
              <a:defRPr/>
            </a:pPr>
            <a:endParaRPr lang="en-US" baseline="0" dirty="0"/>
          </a:p>
          <a:p>
            <a:pPr marL="179070" indent="-179070" defTabSz="955675">
              <a:buFont typeface="Arial" panose="020B0604020202020204" pitchFamily="34" charset="0"/>
              <a:buChar char="•"/>
              <a:defRPr/>
            </a:pPr>
            <a:r>
              <a:rPr lang="en-US" baseline="0" dirty="0"/>
              <a:t>Шинэ Зуунмод хотын 31.000 га талбайг  Улаанбаатар хотын газар нутагтай жишвэл</a:t>
            </a:r>
          </a:p>
          <a:p>
            <a:pPr marL="179070" indent="-179070" defTabSz="955675">
              <a:buFont typeface="Arial" panose="020B0604020202020204" pitchFamily="34" charset="0"/>
              <a:buChar char="•"/>
              <a:defRPr/>
            </a:pPr>
            <a:r>
              <a:rPr lang="en-US" baseline="0" dirty="0"/>
              <a:t>Хэвтээ тэнхлэгт Шувуун фабрикаас -гачуурт, </a:t>
            </a:r>
          </a:p>
          <a:p>
            <a:pPr marL="179070" indent="-179070" defTabSz="955675">
              <a:buFont typeface="Arial" panose="020B0604020202020204" pitchFamily="34" charset="0"/>
              <a:buChar char="•"/>
              <a:defRPr/>
            </a:pPr>
            <a:r>
              <a:rPr lang="en-US" baseline="0" dirty="0"/>
              <a:t>Босоо тэнхлэг нь Зайсангаас -хойд зуслангийн бүсийн Зунжин худалдааны төв хүртэл талбай нь 40.000 га хүрч байна.</a:t>
            </a:r>
          </a:p>
          <a:p>
            <a:endParaRPr lang="en-US" baseline="0" dirty="0"/>
          </a:p>
        </p:txBody>
      </p:sp>
      <p:sp>
        <p:nvSpPr>
          <p:cNvPr id="4" name="Slide Number Placeholder 3"/>
          <p:cNvSpPr>
            <a:spLocks noGrp="1"/>
          </p:cNvSpPr>
          <p:nvPr>
            <p:ph type="sldNum" sz="quarter" idx="10"/>
          </p:nvPr>
        </p:nvSpPr>
        <p:spPr/>
        <p:txBody>
          <a:bodyPr/>
          <a:lstStyle/>
          <a:p>
            <a:fld id="{82A9A8B2-714D-4954-B825-CF4FD44EB4E6}" type="slidenum">
              <a:rPr lang="en-US" smtClean="0"/>
              <a:t>18</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9070" indent="-179070" defTabSz="955675">
              <a:buFont typeface="Arial" panose="020B0604020202020204" pitchFamily="34" charset="0"/>
              <a:buChar char="•"/>
              <a:defRPr/>
            </a:pPr>
            <a:r>
              <a:rPr lang="en-US" b="1" dirty="0">
                <a:solidFill>
                  <a:schemeClr val="bg1"/>
                </a:solidFill>
                <a:latin typeface="Calibri" panose="020F0502020204030204" pitchFamily="34" charset="0"/>
                <a:ea typeface="Calibri" panose="020F0502020204030204" pitchFamily="34" charset="0"/>
                <a:cs typeface="Times New Roman" panose="02020603050405020304" pitchFamily="18" charset="0"/>
              </a:rPr>
              <a:t>УИХ-ЫН 2020 ОНЫ 55 ДУГААР ТОГТООЛ-оор  </a:t>
            </a:r>
            <a:r>
              <a:rPr lang="en-US" dirty="0"/>
              <a:t>Монгол Улсын хөгжил, цэцэглэлтийн үүд хаалга болох “Чингис хаан” олон улсын нисэх буудлыг түшиглэсэн Шинэ Зуунмод хот байгуулахаар  шийдвэрлэж, </a:t>
            </a:r>
          </a:p>
          <a:p>
            <a:pPr marL="179070" indent="-179070" defTabSz="955675">
              <a:buFont typeface="Arial" panose="020B0604020202020204" pitchFamily="34" charset="0"/>
              <a:buChar char="•"/>
              <a:defRPr/>
            </a:pPr>
            <a:r>
              <a:rPr lang="en-US" dirty="0"/>
              <a:t>Монгол Улсын засгийн газрын </a:t>
            </a:r>
            <a:r>
              <a:rPr lang="en-US" b="1" dirty="0"/>
              <a:t>2010 оны 140, 2021 оны 307 дугаар тогтоол</a:t>
            </a:r>
            <a:r>
              <a:rPr lang="en-US" dirty="0"/>
              <a:t>уудаар Төв аймгийн Сэргэлэн, Алтанбулаг сумын нутаг дэвсгэрт </a:t>
            </a:r>
            <a:r>
              <a:rPr lang="en-US" altLang="en-US" b="1" dirty="0">
                <a:solidFill>
                  <a:schemeClr val="bg1"/>
                </a:solidFill>
                <a:latin typeface="Montserrat" panose="00000500000000000000" pitchFamily="2" charset="0"/>
                <a:cs typeface="Arial" panose="020B0604020202020204" pitchFamily="34" charset="0"/>
                <a:sym typeface="Arial" panose="020B0604020202020204" pitchFamily="34" charset="0"/>
              </a:rPr>
              <a:t>31501.3 га</a:t>
            </a:r>
            <a:r>
              <a:rPr lang="en-US" altLang="en-US" dirty="0">
                <a:solidFill>
                  <a:schemeClr val="bg1"/>
                </a:solidFill>
                <a:latin typeface="Montserrat" panose="00000500000000000000" pitchFamily="2" charset="0"/>
                <a:cs typeface="Arial" panose="020B0604020202020204" pitchFamily="34" charset="0"/>
                <a:sym typeface="Arial" panose="020B0604020202020204" pitchFamily="34" charset="0"/>
              </a:rPr>
              <a:t> газрыг улсын тусгай хэрэгцээнд авсан. </a:t>
            </a:r>
          </a:p>
          <a:p>
            <a:pPr marL="179070" indent="-179070" defTabSz="955675">
              <a:buFont typeface="Arial" panose="020B0604020202020204" pitchFamily="34" charset="0"/>
              <a:buChar char="•"/>
              <a:defRPr/>
            </a:pPr>
            <a:r>
              <a:rPr lang="en-US" dirty="0"/>
              <a:t>Хөшигийн хөндийд гүний усны нөөцийн даацыг тооцоолон нийт </a:t>
            </a:r>
            <a:r>
              <a:rPr lang="en-US" b="1" baseline="0" dirty="0"/>
              <a:t>150,000 хүн </a:t>
            </a:r>
            <a:r>
              <a:rPr lang="en-US" baseline="0" dirty="0"/>
              <a:t>сууршихаар төлөвлөж байна. </a:t>
            </a:r>
          </a:p>
          <a:p>
            <a:pPr marL="179070" indent="-179070" defTabSz="955675">
              <a:buFont typeface="Arial" panose="020B0604020202020204" pitchFamily="34" charset="0"/>
              <a:buChar char="•"/>
              <a:defRPr/>
            </a:pPr>
            <a:endParaRPr lang="en-US" baseline="0" dirty="0"/>
          </a:p>
          <a:p>
            <a:pPr marL="179070" indent="-179070" defTabSz="955675">
              <a:buFont typeface="Arial" panose="020B0604020202020204" pitchFamily="34" charset="0"/>
              <a:buChar char="•"/>
              <a:defRPr/>
            </a:pPr>
            <a:r>
              <a:rPr lang="en-US" baseline="0" dirty="0"/>
              <a:t>Шинэ Зуунмод хотын 31.000 га талбайг  Улаанбаатар хотын газар нутагтай жишвэл</a:t>
            </a:r>
          </a:p>
          <a:p>
            <a:pPr marL="179070" indent="-179070" defTabSz="955675">
              <a:buFont typeface="Arial" panose="020B0604020202020204" pitchFamily="34" charset="0"/>
              <a:buChar char="•"/>
              <a:defRPr/>
            </a:pPr>
            <a:r>
              <a:rPr lang="en-US" baseline="0" dirty="0"/>
              <a:t>Хэвтээ тэнхлэгт Шувуун фабрикаас -гачуурт, </a:t>
            </a:r>
          </a:p>
          <a:p>
            <a:pPr marL="179070" indent="-179070" defTabSz="955675">
              <a:buFont typeface="Arial" panose="020B0604020202020204" pitchFamily="34" charset="0"/>
              <a:buChar char="•"/>
              <a:defRPr/>
            </a:pPr>
            <a:r>
              <a:rPr lang="en-US" baseline="0" dirty="0"/>
              <a:t>Босоо тэнхлэг нь Зайсангаас -хойд зуслангийн бүсийн Зунжин худалдааны төв хүртэл талбай нь 40.000 га хүрч байна.</a:t>
            </a:r>
          </a:p>
          <a:p>
            <a:endParaRPr lang="en-US" baseline="0" dirty="0"/>
          </a:p>
        </p:txBody>
      </p:sp>
      <p:sp>
        <p:nvSpPr>
          <p:cNvPr id="4" name="Slide Number Placeholder 3"/>
          <p:cNvSpPr>
            <a:spLocks noGrp="1"/>
          </p:cNvSpPr>
          <p:nvPr>
            <p:ph type="sldNum" sz="quarter" idx="10"/>
          </p:nvPr>
        </p:nvSpPr>
        <p:spPr/>
        <p:txBody>
          <a:bodyPr/>
          <a:lstStyle/>
          <a:p>
            <a:fld id="{82A9A8B2-714D-4954-B825-CF4FD44EB4E6}" type="slidenum">
              <a:rPr lang="en-US" smtClean="0"/>
              <a:t>19</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9070" indent="-179070" defTabSz="955675">
              <a:buFont typeface="Arial" panose="020B0604020202020204" pitchFamily="34" charset="0"/>
              <a:buChar char="•"/>
              <a:defRPr/>
            </a:pPr>
            <a:r>
              <a:rPr lang="en-US" b="1" dirty="0">
                <a:solidFill>
                  <a:schemeClr val="bg1"/>
                </a:solidFill>
                <a:latin typeface="Calibri" panose="020F0502020204030204" pitchFamily="34" charset="0"/>
                <a:ea typeface="Calibri" panose="020F0502020204030204" pitchFamily="34" charset="0"/>
                <a:cs typeface="Times New Roman" panose="02020603050405020304" pitchFamily="18" charset="0"/>
              </a:rPr>
              <a:t>УИХ-ЫН 2020 ОНЫ 55 ДУГААР ТОГТООЛ-оор  </a:t>
            </a:r>
            <a:r>
              <a:rPr lang="en-US" dirty="0"/>
              <a:t>Монгол Улсын хөгжил, цэцэглэлтийн үүд хаалга болох “Чингис хаан” олон улсын нисэх буудлыг түшиглэсэн Шинэ Зуунмод хот байгуулахаар  шийдвэрлэж, </a:t>
            </a:r>
          </a:p>
          <a:p>
            <a:pPr marL="179070" indent="-179070" defTabSz="955675">
              <a:buFont typeface="Arial" panose="020B0604020202020204" pitchFamily="34" charset="0"/>
              <a:buChar char="•"/>
              <a:defRPr/>
            </a:pPr>
            <a:r>
              <a:rPr lang="en-US" dirty="0"/>
              <a:t>Монгол Улсын засгийн газрын </a:t>
            </a:r>
            <a:r>
              <a:rPr lang="en-US" b="1" dirty="0"/>
              <a:t>2010 оны 140, 2021 оны 307 дугаар тогтоол</a:t>
            </a:r>
            <a:r>
              <a:rPr lang="en-US" dirty="0"/>
              <a:t>уудаар Төв аймгийн Сэргэлэн, Алтанбулаг сумын нутаг дэвсгэрт </a:t>
            </a:r>
            <a:r>
              <a:rPr lang="en-US" altLang="en-US" b="1" dirty="0">
                <a:solidFill>
                  <a:schemeClr val="bg1"/>
                </a:solidFill>
                <a:latin typeface="Montserrat" panose="00000500000000000000" pitchFamily="2" charset="0"/>
                <a:cs typeface="Arial" panose="020B0604020202020204" pitchFamily="34" charset="0"/>
                <a:sym typeface="Arial" panose="020B0604020202020204" pitchFamily="34" charset="0"/>
              </a:rPr>
              <a:t>31501.3 га</a:t>
            </a:r>
            <a:r>
              <a:rPr lang="en-US" altLang="en-US" dirty="0">
                <a:solidFill>
                  <a:schemeClr val="bg1"/>
                </a:solidFill>
                <a:latin typeface="Montserrat" panose="00000500000000000000" pitchFamily="2" charset="0"/>
                <a:cs typeface="Arial" panose="020B0604020202020204" pitchFamily="34" charset="0"/>
                <a:sym typeface="Arial" panose="020B0604020202020204" pitchFamily="34" charset="0"/>
              </a:rPr>
              <a:t> газрыг улсын тусгай хэрэгцээнд авсан. </a:t>
            </a:r>
          </a:p>
          <a:p>
            <a:pPr marL="179070" indent="-179070" defTabSz="955675">
              <a:buFont typeface="Arial" panose="020B0604020202020204" pitchFamily="34" charset="0"/>
              <a:buChar char="•"/>
              <a:defRPr/>
            </a:pPr>
            <a:r>
              <a:rPr lang="en-US" dirty="0"/>
              <a:t>Хөшигийн хөндийд гүний усны нөөцийн даацыг тооцоолон нийт </a:t>
            </a:r>
            <a:r>
              <a:rPr lang="en-US" b="1" baseline="0" dirty="0"/>
              <a:t>150,000 хүн </a:t>
            </a:r>
            <a:r>
              <a:rPr lang="en-US" baseline="0" dirty="0"/>
              <a:t>сууршихаар төлөвлөж байна. </a:t>
            </a:r>
          </a:p>
          <a:p>
            <a:pPr marL="179070" indent="-179070" defTabSz="955675">
              <a:buFont typeface="Arial" panose="020B0604020202020204" pitchFamily="34" charset="0"/>
              <a:buChar char="•"/>
              <a:defRPr/>
            </a:pPr>
            <a:endParaRPr lang="en-US" baseline="0" dirty="0"/>
          </a:p>
          <a:p>
            <a:pPr marL="179070" indent="-179070" defTabSz="955675">
              <a:buFont typeface="Arial" panose="020B0604020202020204" pitchFamily="34" charset="0"/>
              <a:buChar char="•"/>
              <a:defRPr/>
            </a:pPr>
            <a:r>
              <a:rPr lang="en-US" baseline="0" dirty="0"/>
              <a:t>Шинэ Зуунмод хотын 31.000 га талбайг  Улаанбаатар хотын газар нутагтай жишвэл</a:t>
            </a:r>
          </a:p>
          <a:p>
            <a:pPr marL="179070" indent="-179070" defTabSz="955675">
              <a:buFont typeface="Arial" panose="020B0604020202020204" pitchFamily="34" charset="0"/>
              <a:buChar char="•"/>
              <a:defRPr/>
            </a:pPr>
            <a:r>
              <a:rPr lang="en-US" baseline="0" dirty="0"/>
              <a:t>Хэвтээ тэнхлэгт Шувуун фабрикаас -гачуурт, </a:t>
            </a:r>
          </a:p>
          <a:p>
            <a:pPr marL="179070" indent="-179070" defTabSz="955675">
              <a:buFont typeface="Arial" panose="020B0604020202020204" pitchFamily="34" charset="0"/>
              <a:buChar char="•"/>
              <a:defRPr/>
            </a:pPr>
            <a:r>
              <a:rPr lang="en-US" baseline="0" dirty="0"/>
              <a:t>Босоо тэнхлэг нь Зайсангаас -хойд зуслангийн бүсийн Зунжин худалдааны төв хүртэл талбай нь 40.000 га хүрч байна.</a:t>
            </a:r>
          </a:p>
          <a:p>
            <a:endParaRPr lang="en-US" baseline="0" dirty="0"/>
          </a:p>
        </p:txBody>
      </p:sp>
      <p:sp>
        <p:nvSpPr>
          <p:cNvPr id="4" name="Slide Number Placeholder 3"/>
          <p:cNvSpPr>
            <a:spLocks noGrp="1"/>
          </p:cNvSpPr>
          <p:nvPr>
            <p:ph type="sldNum" sz="quarter" idx="10"/>
          </p:nvPr>
        </p:nvSpPr>
        <p:spPr/>
        <p:txBody>
          <a:bodyPr/>
          <a:lstStyle/>
          <a:p>
            <a:fld id="{82A9A8B2-714D-4954-B825-CF4FD44EB4E6}" type="slidenum">
              <a:rPr lang="en-US" smtClean="0"/>
              <a:t>20</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9070" indent="-179070" defTabSz="955675">
              <a:buFont typeface="Arial" panose="020B0604020202020204" pitchFamily="34" charset="0"/>
              <a:buChar char="•"/>
              <a:defRPr/>
            </a:pPr>
            <a:r>
              <a:rPr lang="en-US" b="1" dirty="0">
                <a:solidFill>
                  <a:schemeClr val="bg1"/>
                </a:solidFill>
                <a:latin typeface="Calibri" panose="020F0502020204030204" pitchFamily="34" charset="0"/>
                <a:ea typeface="Calibri" panose="020F0502020204030204" pitchFamily="34" charset="0"/>
                <a:cs typeface="Times New Roman" panose="02020603050405020304" pitchFamily="18" charset="0"/>
              </a:rPr>
              <a:t>УИХ-ЫН 2020 ОНЫ 55 ДУГААР ТОГТООЛ-оор  </a:t>
            </a:r>
            <a:r>
              <a:rPr lang="en-US" dirty="0"/>
              <a:t>Монгол Улсын хөгжил, цэцэглэлтийн үүд хаалга болох “Чингис хаан” олон улсын нисэх буудлыг түшиглэсэн Шинэ Зуунмод хот байгуулахаар  шийдвэрлэж, </a:t>
            </a:r>
          </a:p>
          <a:p>
            <a:pPr marL="179070" indent="-179070" defTabSz="955675">
              <a:buFont typeface="Arial" panose="020B0604020202020204" pitchFamily="34" charset="0"/>
              <a:buChar char="•"/>
              <a:defRPr/>
            </a:pPr>
            <a:r>
              <a:rPr lang="en-US" dirty="0"/>
              <a:t>Монгол Улсын засгийн газрын </a:t>
            </a:r>
            <a:r>
              <a:rPr lang="en-US" b="1" dirty="0"/>
              <a:t>2010 оны 140, 2021 оны 307 дугаар тогтоол</a:t>
            </a:r>
            <a:r>
              <a:rPr lang="en-US" dirty="0"/>
              <a:t>уудаар Төв аймгийн Сэргэлэн, Алтанбулаг сумын нутаг дэвсгэрт </a:t>
            </a:r>
            <a:r>
              <a:rPr lang="en-US" altLang="en-US" b="1" dirty="0">
                <a:solidFill>
                  <a:schemeClr val="bg1"/>
                </a:solidFill>
                <a:latin typeface="Montserrat" panose="00000500000000000000" pitchFamily="2" charset="0"/>
                <a:cs typeface="Arial" panose="020B0604020202020204" pitchFamily="34" charset="0"/>
                <a:sym typeface="Arial" panose="020B0604020202020204" pitchFamily="34" charset="0"/>
              </a:rPr>
              <a:t>31501.3 га</a:t>
            </a:r>
            <a:r>
              <a:rPr lang="en-US" altLang="en-US" dirty="0">
                <a:solidFill>
                  <a:schemeClr val="bg1"/>
                </a:solidFill>
                <a:latin typeface="Montserrat" panose="00000500000000000000" pitchFamily="2" charset="0"/>
                <a:cs typeface="Arial" panose="020B0604020202020204" pitchFamily="34" charset="0"/>
                <a:sym typeface="Arial" panose="020B0604020202020204" pitchFamily="34" charset="0"/>
              </a:rPr>
              <a:t> газрыг улсын тусгай хэрэгцээнд авсан. </a:t>
            </a:r>
          </a:p>
          <a:p>
            <a:pPr marL="179070" indent="-179070" defTabSz="955675">
              <a:buFont typeface="Arial" panose="020B0604020202020204" pitchFamily="34" charset="0"/>
              <a:buChar char="•"/>
              <a:defRPr/>
            </a:pPr>
            <a:r>
              <a:rPr lang="en-US" dirty="0"/>
              <a:t>Хөшигийн хөндийд гүний усны нөөцийн даацыг тооцоолон нийт </a:t>
            </a:r>
            <a:r>
              <a:rPr lang="en-US" b="1" baseline="0" dirty="0"/>
              <a:t>150,000 хүн </a:t>
            </a:r>
            <a:r>
              <a:rPr lang="en-US" baseline="0" dirty="0"/>
              <a:t>сууршихаар төлөвлөж байна. </a:t>
            </a:r>
          </a:p>
          <a:p>
            <a:pPr marL="179070" indent="-179070" defTabSz="955675">
              <a:buFont typeface="Arial" panose="020B0604020202020204" pitchFamily="34" charset="0"/>
              <a:buChar char="•"/>
              <a:defRPr/>
            </a:pPr>
            <a:endParaRPr lang="en-US" baseline="0" dirty="0"/>
          </a:p>
          <a:p>
            <a:pPr marL="179070" indent="-179070" defTabSz="955675">
              <a:buFont typeface="Arial" panose="020B0604020202020204" pitchFamily="34" charset="0"/>
              <a:buChar char="•"/>
              <a:defRPr/>
            </a:pPr>
            <a:r>
              <a:rPr lang="en-US" baseline="0" dirty="0"/>
              <a:t>Шинэ Зуунмод хотын 31.000 га талбайг  Улаанбаатар хотын газар нутагтай жишвэл</a:t>
            </a:r>
          </a:p>
          <a:p>
            <a:pPr marL="179070" indent="-179070" defTabSz="955675">
              <a:buFont typeface="Arial" panose="020B0604020202020204" pitchFamily="34" charset="0"/>
              <a:buChar char="•"/>
              <a:defRPr/>
            </a:pPr>
            <a:r>
              <a:rPr lang="en-US" baseline="0" dirty="0"/>
              <a:t>Хэвтээ тэнхлэгт Шувуун фабрикаас -гачуурт, </a:t>
            </a:r>
          </a:p>
          <a:p>
            <a:pPr marL="179070" indent="-179070" defTabSz="955675">
              <a:buFont typeface="Arial" panose="020B0604020202020204" pitchFamily="34" charset="0"/>
              <a:buChar char="•"/>
              <a:defRPr/>
            </a:pPr>
            <a:r>
              <a:rPr lang="en-US" baseline="0" dirty="0"/>
              <a:t>Босоо тэнхлэг нь Зайсангаас -хойд зуслангийн бүсийн Зунжин худалдааны төв хүртэл талбай нь 40.000 га хүрч байна.</a:t>
            </a:r>
          </a:p>
          <a:p>
            <a:endParaRPr lang="en-US" baseline="0" dirty="0"/>
          </a:p>
        </p:txBody>
      </p:sp>
      <p:sp>
        <p:nvSpPr>
          <p:cNvPr id="4" name="Slide Number Placeholder 3"/>
          <p:cNvSpPr>
            <a:spLocks noGrp="1"/>
          </p:cNvSpPr>
          <p:nvPr>
            <p:ph type="sldNum" sz="quarter" idx="10"/>
          </p:nvPr>
        </p:nvSpPr>
        <p:spPr/>
        <p:txBody>
          <a:bodyPr/>
          <a:lstStyle/>
          <a:p>
            <a:fld id="{82A9A8B2-714D-4954-B825-CF4FD44EB4E6}" type="slidenum">
              <a:rPr lang="en-US" smtClean="0"/>
              <a:t>21</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atin typeface="Noto Sans" panose="020B0502040504020204" pitchFamily="34" charset="0"/>
                <a:ea typeface="Noto Sans" panose="020B0502040504020204" pitchFamily="34" charset="0"/>
                <a:cs typeface="Noto Sans" panose="020B0502040504020204" pitchFamily="34" charset="0"/>
              </a:defRPr>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atin typeface="Noto Sans" panose="020B0502040504020204" pitchFamily="34" charset="0"/>
                <a:ea typeface="Noto Sans" panose="020B0502040504020204" pitchFamily="34" charset="0"/>
                <a:cs typeface="Noto Sans" panose="020B050204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E36A83C9-F265-4479-BACC-BFEF05F7A6F4}" type="datetimeFigureOut">
              <a:rPr lang="en-US" smtClean="0"/>
              <a:t>6/2/2026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8582A0-0690-4238-9D9E-76F292465787}" type="slidenum">
              <a:rPr lang="en-US" smtClean="0"/>
              <a:t>‹#›</a:t>
            </a:fld>
            <a:endParaRPr lang="en-US"/>
          </a:p>
        </p:txBody>
      </p:sp>
    </p:spTree>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Noto Sans" panose="020B0502040504020204" pitchFamily="34" charset="0"/>
                <a:ea typeface="Noto Sans" panose="020B0502040504020204" pitchFamily="34" charset="0"/>
                <a:cs typeface="Noto Sans" panose="020B050204050402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a:latin typeface="Noto Sans" panose="020B0502040504020204" pitchFamily="34" charset="0"/>
                <a:ea typeface="Noto Sans" panose="020B0502040504020204" pitchFamily="34" charset="0"/>
                <a:cs typeface="Noto Sans" panose="020B0502040504020204" pitchFamily="34" charset="0"/>
              </a:defRPr>
            </a:lvl1pPr>
            <a:lvl2pPr>
              <a:defRPr>
                <a:latin typeface="Noto Sans" panose="020B0502040504020204" pitchFamily="34" charset="0"/>
                <a:ea typeface="Noto Sans" panose="020B0502040504020204" pitchFamily="34" charset="0"/>
                <a:cs typeface="Noto Sans" panose="020B0502040504020204" pitchFamily="34" charset="0"/>
              </a:defRPr>
            </a:lvl2pPr>
            <a:lvl3pPr>
              <a:defRPr>
                <a:latin typeface="Noto Sans" panose="020B0502040504020204" pitchFamily="34" charset="0"/>
                <a:ea typeface="Noto Sans" panose="020B0502040504020204" pitchFamily="34" charset="0"/>
                <a:cs typeface="Noto Sans" panose="020B0502040504020204" pitchFamily="34" charset="0"/>
              </a:defRPr>
            </a:lvl3pPr>
            <a:lvl4pPr>
              <a:defRPr>
                <a:latin typeface="Noto Sans" panose="020B0502040504020204" pitchFamily="34" charset="0"/>
                <a:ea typeface="Noto Sans" panose="020B0502040504020204" pitchFamily="34" charset="0"/>
                <a:cs typeface="Noto Sans" panose="020B0502040504020204" pitchFamily="34" charset="0"/>
              </a:defRPr>
            </a:lvl4pPr>
            <a:lvl5pPr>
              <a:defRPr>
                <a:latin typeface="Noto Sans" panose="020B0502040504020204" pitchFamily="34" charset="0"/>
                <a:ea typeface="Noto Sans" panose="020B0502040504020204" pitchFamily="34" charset="0"/>
                <a:cs typeface="Noto Sans" panose="020B050204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36A83C9-F265-4479-BACC-BFEF05F7A6F4}" type="datetimeFigureOut">
              <a:rPr lang="en-US" smtClean="0"/>
              <a:t>6/2/2026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8582A0-0690-4238-9D9E-76F292465787}" type="slidenum">
              <a:rPr lang="en-US" smtClean="0"/>
              <a:t>‹#›</a:t>
            </a:fld>
            <a:endParaRPr lang="en-US"/>
          </a:p>
        </p:txBody>
      </p:sp>
    </p:spTree>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atin typeface="Noto Sans" panose="020B0502040504020204" pitchFamily="34" charset="0"/>
                <a:ea typeface="Noto Sans" panose="020B0502040504020204" pitchFamily="34" charset="0"/>
                <a:cs typeface="Noto Sans" panose="020B0502040504020204" pitchFamily="34" charset="0"/>
              </a:defRPr>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latin typeface="Noto Sans" panose="020B0502040504020204" pitchFamily="34" charset="0"/>
                <a:ea typeface="Noto Sans" panose="020B0502040504020204" pitchFamily="34" charset="0"/>
                <a:cs typeface="Noto Sans" panose="020B0502040504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36A83C9-F265-4479-BACC-BFEF05F7A6F4}" type="datetimeFigureOut">
              <a:rPr lang="en-US" smtClean="0"/>
              <a:t>6/2/2026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8582A0-0690-4238-9D9E-76F292465787}" type="slidenum">
              <a:rPr lang="en-US" smtClean="0"/>
              <a:t>‹#›</a:t>
            </a:fld>
            <a:endParaRPr lang="en-US"/>
          </a:p>
        </p:txBody>
      </p:sp>
    </p:spTree>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Noto Sans" panose="020B0502040504020204" pitchFamily="34" charset="0"/>
                <a:ea typeface="Noto Sans" panose="020B0502040504020204" pitchFamily="34" charset="0"/>
                <a:cs typeface="Noto Sans" panose="020B0502040504020204" pitchFamily="34" charset="0"/>
              </a:defRPr>
            </a:lvl1p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defRPr>
                <a:latin typeface="Noto Sans" panose="020B0502040504020204" pitchFamily="34" charset="0"/>
                <a:ea typeface="Noto Sans" panose="020B0502040504020204" pitchFamily="34" charset="0"/>
                <a:cs typeface="Noto Sans" panose="020B0502040504020204" pitchFamily="34" charset="0"/>
              </a:defRPr>
            </a:lvl1pPr>
            <a:lvl2pPr>
              <a:defRPr>
                <a:latin typeface="Noto Sans" panose="020B0502040504020204" pitchFamily="34" charset="0"/>
                <a:ea typeface="Noto Sans" panose="020B0502040504020204" pitchFamily="34" charset="0"/>
                <a:cs typeface="Noto Sans" panose="020B0502040504020204" pitchFamily="34" charset="0"/>
              </a:defRPr>
            </a:lvl2pPr>
            <a:lvl3pPr>
              <a:defRPr>
                <a:latin typeface="Noto Sans" panose="020B0502040504020204" pitchFamily="34" charset="0"/>
                <a:ea typeface="Noto Sans" panose="020B0502040504020204" pitchFamily="34" charset="0"/>
                <a:cs typeface="Noto Sans" panose="020B0502040504020204" pitchFamily="34" charset="0"/>
              </a:defRPr>
            </a:lvl3pPr>
            <a:lvl4pPr>
              <a:defRPr>
                <a:latin typeface="Noto Sans" panose="020B0502040504020204" pitchFamily="34" charset="0"/>
                <a:ea typeface="Noto Sans" panose="020B0502040504020204" pitchFamily="34" charset="0"/>
                <a:cs typeface="Noto Sans" panose="020B0502040504020204" pitchFamily="34" charset="0"/>
              </a:defRPr>
            </a:lvl4pPr>
            <a:lvl5pPr>
              <a:defRPr>
                <a:latin typeface="Noto Sans" panose="020B0502040504020204" pitchFamily="34" charset="0"/>
                <a:ea typeface="Noto Sans" panose="020B0502040504020204" pitchFamily="34" charset="0"/>
                <a:cs typeface="Noto Sans" panose="020B050204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lvl1pPr>
              <a:defRPr>
                <a:latin typeface="Noto Sans" panose="020B0502040504020204" pitchFamily="34" charset="0"/>
                <a:ea typeface="Noto Sans" panose="020B0502040504020204" pitchFamily="34" charset="0"/>
                <a:cs typeface="Noto Sans" panose="020B0502040504020204" pitchFamily="34" charset="0"/>
              </a:defRPr>
            </a:lvl1pPr>
            <a:lvl2pPr>
              <a:defRPr>
                <a:latin typeface="Noto Sans" panose="020B0502040504020204" pitchFamily="34" charset="0"/>
                <a:ea typeface="Noto Sans" panose="020B0502040504020204" pitchFamily="34" charset="0"/>
                <a:cs typeface="Noto Sans" panose="020B0502040504020204" pitchFamily="34" charset="0"/>
              </a:defRPr>
            </a:lvl2pPr>
            <a:lvl3pPr>
              <a:defRPr>
                <a:latin typeface="Noto Sans" panose="020B0502040504020204" pitchFamily="34" charset="0"/>
                <a:ea typeface="Noto Sans" panose="020B0502040504020204" pitchFamily="34" charset="0"/>
                <a:cs typeface="Noto Sans" panose="020B0502040504020204" pitchFamily="34" charset="0"/>
              </a:defRPr>
            </a:lvl3pPr>
            <a:lvl4pPr>
              <a:defRPr>
                <a:latin typeface="Noto Sans" panose="020B0502040504020204" pitchFamily="34" charset="0"/>
                <a:ea typeface="Noto Sans" panose="020B0502040504020204" pitchFamily="34" charset="0"/>
                <a:cs typeface="Noto Sans" panose="020B0502040504020204" pitchFamily="34" charset="0"/>
              </a:defRPr>
            </a:lvl4pPr>
            <a:lvl5pPr>
              <a:defRPr>
                <a:latin typeface="Noto Sans" panose="020B0502040504020204" pitchFamily="34" charset="0"/>
                <a:ea typeface="Noto Sans" panose="020B0502040504020204" pitchFamily="34" charset="0"/>
                <a:cs typeface="Noto Sans" panose="020B050204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atin typeface="Noto Sans" panose="020B0502040504020204" pitchFamily="34" charset="0"/>
                <a:ea typeface="Noto Sans" panose="020B0502040504020204" pitchFamily="34" charset="0"/>
                <a:cs typeface="Noto Sans" panose="020B0502040504020204" pitchFamily="34" charset="0"/>
              </a:defRPr>
            </a:lvl1pPr>
          </a:lstStyle>
          <a:p>
            <a:fld id="{E36A83C9-F265-4479-BACC-BFEF05F7A6F4}" type="datetimeFigureOut">
              <a:rPr lang="en-US" smtClean="0"/>
              <a:pPr/>
              <a:t>6/2/2026</a:t>
            </a:fld>
            <a:endParaRPr lang="en-US"/>
          </a:p>
        </p:txBody>
      </p:sp>
      <p:sp>
        <p:nvSpPr>
          <p:cNvPr id="6" name="Footer Placeholder 5"/>
          <p:cNvSpPr>
            <a:spLocks noGrp="1"/>
          </p:cNvSpPr>
          <p:nvPr>
            <p:ph type="ftr" sz="quarter" idx="11"/>
          </p:nvPr>
        </p:nvSpPr>
        <p:spPr/>
        <p:txBody>
          <a:bodyPr/>
          <a:lstStyle>
            <a:lvl1pPr>
              <a:defRPr>
                <a:latin typeface="Noto Sans" panose="020B0502040504020204" pitchFamily="34" charset="0"/>
                <a:ea typeface="Noto Sans" panose="020B0502040504020204" pitchFamily="34" charset="0"/>
                <a:cs typeface="Noto Sans" panose="020B0502040504020204" pitchFamily="34" charset="0"/>
              </a:defRPr>
            </a:lvl1pPr>
          </a:lstStyle>
          <a:p>
            <a:endParaRPr lang="en-US"/>
          </a:p>
        </p:txBody>
      </p:sp>
      <p:sp>
        <p:nvSpPr>
          <p:cNvPr id="7" name="Slide Number Placeholder 6"/>
          <p:cNvSpPr>
            <a:spLocks noGrp="1"/>
          </p:cNvSpPr>
          <p:nvPr>
            <p:ph type="sldNum" sz="quarter" idx="12"/>
          </p:nvPr>
        </p:nvSpPr>
        <p:spPr/>
        <p:txBody>
          <a:bodyPr/>
          <a:lstStyle>
            <a:lvl1pPr>
              <a:defRPr>
                <a:latin typeface="Noto Sans" panose="020B0502040504020204" pitchFamily="34" charset="0"/>
                <a:ea typeface="Noto Sans" panose="020B0502040504020204" pitchFamily="34" charset="0"/>
                <a:cs typeface="Noto Sans" panose="020B0502040504020204" pitchFamily="34" charset="0"/>
              </a:defRPr>
            </a:lvl1pPr>
          </a:lstStyle>
          <a:p>
            <a:fld id="{858582A0-0690-4238-9D9E-76F292465787}" type="slidenum">
              <a:rPr lang="en-US" smtClean="0"/>
              <a:pPr/>
              <a:t>‹#›</a:t>
            </a:fld>
            <a:endParaRPr lang="en-US"/>
          </a:p>
        </p:txBody>
      </p:sp>
    </p:spTree>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a:latin typeface="Noto Sans" panose="020B0502040504020204" pitchFamily="34" charset="0"/>
                <a:ea typeface="Noto Sans" panose="020B0502040504020204" pitchFamily="34" charset="0"/>
                <a:cs typeface="Noto Sans" panose="020B0502040504020204" pitchFamily="34" charset="0"/>
              </a:defRPr>
            </a:lvl1p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atin typeface="Noto Sans" panose="020B0502040504020204" pitchFamily="34" charset="0"/>
                <a:ea typeface="Noto Sans" panose="020B0502040504020204" pitchFamily="34" charset="0"/>
                <a:cs typeface="Noto Sans" panose="020B050204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lvl1pPr>
              <a:defRPr>
                <a:latin typeface="Noto Sans" panose="020B0502040504020204" pitchFamily="34" charset="0"/>
                <a:ea typeface="Noto Sans" panose="020B0502040504020204" pitchFamily="34" charset="0"/>
                <a:cs typeface="Noto Sans" panose="020B0502040504020204" pitchFamily="34" charset="0"/>
              </a:defRPr>
            </a:lvl1pPr>
            <a:lvl2pPr>
              <a:defRPr>
                <a:latin typeface="Noto Sans" panose="020B0502040504020204" pitchFamily="34" charset="0"/>
                <a:ea typeface="Noto Sans" panose="020B0502040504020204" pitchFamily="34" charset="0"/>
                <a:cs typeface="Noto Sans" panose="020B0502040504020204" pitchFamily="34" charset="0"/>
              </a:defRPr>
            </a:lvl2pPr>
            <a:lvl3pPr>
              <a:defRPr>
                <a:latin typeface="Noto Sans" panose="020B0502040504020204" pitchFamily="34" charset="0"/>
                <a:ea typeface="Noto Sans" panose="020B0502040504020204" pitchFamily="34" charset="0"/>
                <a:cs typeface="Noto Sans" panose="020B0502040504020204" pitchFamily="34" charset="0"/>
              </a:defRPr>
            </a:lvl3pPr>
            <a:lvl4pPr>
              <a:defRPr>
                <a:latin typeface="Noto Sans" panose="020B0502040504020204" pitchFamily="34" charset="0"/>
                <a:ea typeface="Noto Sans" panose="020B0502040504020204" pitchFamily="34" charset="0"/>
                <a:cs typeface="Noto Sans" panose="020B0502040504020204" pitchFamily="34" charset="0"/>
              </a:defRPr>
            </a:lvl4pPr>
            <a:lvl5pPr>
              <a:defRPr>
                <a:latin typeface="Noto Sans" panose="020B0502040504020204" pitchFamily="34" charset="0"/>
                <a:ea typeface="Noto Sans" panose="020B0502040504020204" pitchFamily="34" charset="0"/>
                <a:cs typeface="Noto Sans" panose="020B050204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atin typeface="Noto Sans" panose="020B0502040504020204" pitchFamily="34" charset="0"/>
                <a:ea typeface="Noto Sans" panose="020B0502040504020204" pitchFamily="34" charset="0"/>
                <a:cs typeface="Noto Sans" panose="020B050204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lvl1pPr>
              <a:defRPr>
                <a:latin typeface="Noto Sans" panose="020B0502040504020204" pitchFamily="34" charset="0"/>
                <a:ea typeface="Noto Sans" panose="020B0502040504020204" pitchFamily="34" charset="0"/>
                <a:cs typeface="Noto Sans" panose="020B0502040504020204" pitchFamily="34" charset="0"/>
              </a:defRPr>
            </a:lvl1pPr>
            <a:lvl2pPr>
              <a:defRPr>
                <a:latin typeface="Noto Sans" panose="020B0502040504020204" pitchFamily="34" charset="0"/>
                <a:ea typeface="Noto Sans" panose="020B0502040504020204" pitchFamily="34" charset="0"/>
                <a:cs typeface="Noto Sans" panose="020B0502040504020204" pitchFamily="34" charset="0"/>
              </a:defRPr>
            </a:lvl2pPr>
            <a:lvl3pPr>
              <a:defRPr>
                <a:latin typeface="Noto Sans" panose="020B0502040504020204" pitchFamily="34" charset="0"/>
                <a:ea typeface="Noto Sans" panose="020B0502040504020204" pitchFamily="34" charset="0"/>
                <a:cs typeface="Noto Sans" panose="020B0502040504020204" pitchFamily="34" charset="0"/>
              </a:defRPr>
            </a:lvl3pPr>
            <a:lvl4pPr>
              <a:defRPr>
                <a:latin typeface="Noto Sans" panose="020B0502040504020204" pitchFamily="34" charset="0"/>
                <a:ea typeface="Noto Sans" panose="020B0502040504020204" pitchFamily="34" charset="0"/>
                <a:cs typeface="Noto Sans" panose="020B0502040504020204" pitchFamily="34" charset="0"/>
              </a:defRPr>
            </a:lvl4pPr>
            <a:lvl5pPr>
              <a:defRPr>
                <a:latin typeface="Noto Sans" panose="020B0502040504020204" pitchFamily="34" charset="0"/>
                <a:ea typeface="Noto Sans" panose="020B0502040504020204" pitchFamily="34" charset="0"/>
                <a:cs typeface="Noto Sans" panose="020B050204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atin typeface="Noto Sans" panose="020B0502040504020204" pitchFamily="34" charset="0"/>
                <a:ea typeface="Noto Sans" panose="020B0502040504020204" pitchFamily="34" charset="0"/>
                <a:cs typeface="Noto Sans" panose="020B0502040504020204" pitchFamily="34" charset="0"/>
              </a:defRPr>
            </a:lvl1pPr>
          </a:lstStyle>
          <a:p>
            <a:fld id="{E36A83C9-F265-4479-BACC-BFEF05F7A6F4}" type="datetimeFigureOut">
              <a:rPr lang="en-US" smtClean="0"/>
              <a:pPr/>
              <a:t>6/2/2026</a:t>
            </a:fld>
            <a:endParaRPr lang="en-US"/>
          </a:p>
        </p:txBody>
      </p:sp>
      <p:sp>
        <p:nvSpPr>
          <p:cNvPr id="8" name="Footer Placeholder 7"/>
          <p:cNvSpPr>
            <a:spLocks noGrp="1"/>
          </p:cNvSpPr>
          <p:nvPr>
            <p:ph type="ftr" sz="quarter" idx="11"/>
          </p:nvPr>
        </p:nvSpPr>
        <p:spPr/>
        <p:txBody>
          <a:bodyPr/>
          <a:lstStyle>
            <a:lvl1pPr>
              <a:defRPr>
                <a:latin typeface="Noto Sans" panose="020B0502040504020204" pitchFamily="34" charset="0"/>
                <a:ea typeface="Noto Sans" panose="020B0502040504020204" pitchFamily="34" charset="0"/>
                <a:cs typeface="Noto Sans" panose="020B0502040504020204" pitchFamily="34" charset="0"/>
              </a:defRPr>
            </a:lvl1pPr>
          </a:lstStyle>
          <a:p>
            <a:endParaRPr lang="en-US"/>
          </a:p>
        </p:txBody>
      </p:sp>
      <p:sp>
        <p:nvSpPr>
          <p:cNvPr id="9" name="Slide Number Placeholder 8"/>
          <p:cNvSpPr>
            <a:spLocks noGrp="1"/>
          </p:cNvSpPr>
          <p:nvPr>
            <p:ph type="sldNum" sz="quarter" idx="12"/>
          </p:nvPr>
        </p:nvSpPr>
        <p:spPr/>
        <p:txBody>
          <a:bodyPr/>
          <a:lstStyle>
            <a:lvl1pPr>
              <a:defRPr>
                <a:latin typeface="Noto Sans" panose="020B0502040504020204" pitchFamily="34" charset="0"/>
                <a:ea typeface="Noto Sans" panose="020B0502040504020204" pitchFamily="34" charset="0"/>
                <a:cs typeface="Noto Sans" panose="020B0502040504020204" pitchFamily="34" charset="0"/>
              </a:defRPr>
            </a:lvl1pPr>
          </a:lstStyle>
          <a:p>
            <a:fld id="{858582A0-0690-4238-9D9E-76F292465787}" type="slidenum">
              <a:rPr lang="en-US" smtClean="0"/>
              <a:pPr/>
              <a:t>‹#›</a:t>
            </a:fld>
            <a:endParaRPr lang="en-US"/>
          </a:p>
        </p:txBody>
      </p:sp>
    </p:spTree>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Noto Sans" panose="020B0502040504020204" pitchFamily="34" charset="0"/>
                <a:ea typeface="Noto Sans" panose="020B0502040504020204" pitchFamily="34" charset="0"/>
                <a:cs typeface="Noto Sans" panose="020B0502040504020204" pitchFamily="34" charset="0"/>
              </a:defRPr>
            </a:lvl1pPr>
          </a:lstStyle>
          <a:p>
            <a:r>
              <a:rPr lang="en-US"/>
              <a:t>Click to edit Master title style</a:t>
            </a:r>
          </a:p>
        </p:txBody>
      </p:sp>
      <p:sp>
        <p:nvSpPr>
          <p:cNvPr id="3" name="Date Placeholder 2"/>
          <p:cNvSpPr>
            <a:spLocks noGrp="1"/>
          </p:cNvSpPr>
          <p:nvPr>
            <p:ph type="dt" sz="half" idx="10"/>
          </p:nvPr>
        </p:nvSpPr>
        <p:spPr/>
        <p:txBody>
          <a:bodyPr/>
          <a:lstStyle>
            <a:lvl1pPr>
              <a:defRPr>
                <a:latin typeface="Noto Sans" panose="020B0502040504020204" pitchFamily="34" charset="0"/>
                <a:ea typeface="Noto Sans" panose="020B0502040504020204" pitchFamily="34" charset="0"/>
                <a:cs typeface="Noto Sans" panose="020B0502040504020204" pitchFamily="34" charset="0"/>
              </a:defRPr>
            </a:lvl1pPr>
          </a:lstStyle>
          <a:p>
            <a:fld id="{E36A83C9-F265-4479-BACC-BFEF05F7A6F4}" type="datetimeFigureOut">
              <a:rPr lang="en-US" smtClean="0"/>
              <a:pPr/>
              <a:t>6/2/2026</a:t>
            </a:fld>
            <a:endParaRPr lang="en-US"/>
          </a:p>
        </p:txBody>
      </p:sp>
      <p:sp>
        <p:nvSpPr>
          <p:cNvPr id="4" name="Footer Placeholder 3"/>
          <p:cNvSpPr>
            <a:spLocks noGrp="1"/>
          </p:cNvSpPr>
          <p:nvPr>
            <p:ph type="ftr" sz="quarter" idx="11"/>
          </p:nvPr>
        </p:nvSpPr>
        <p:spPr/>
        <p:txBody>
          <a:bodyPr/>
          <a:lstStyle>
            <a:lvl1pPr>
              <a:defRPr>
                <a:latin typeface="Noto Sans" panose="020B0502040504020204" pitchFamily="34" charset="0"/>
                <a:ea typeface="Noto Sans" panose="020B0502040504020204" pitchFamily="34" charset="0"/>
                <a:cs typeface="Noto Sans" panose="020B0502040504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Noto Sans" panose="020B0502040504020204" pitchFamily="34" charset="0"/>
                <a:ea typeface="Noto Sans" panose="020B0502040504020204" pitchFamily="34" charset="0"/>
                <a:cs typeface="Noto Sans" panose="020B0502040504020204" pitchFamily="34" charset="0"/>
              </a:defRPr>
            </a:lvl1pPr>
          </a:lstStyle>
          <a:p>
            <a:fld id="{858582A0-0690-4238-9D9E-76F292465787}" type="slidenum">
              <a:rPr lang="en-US" smtClean="0"/>
              <a:pPr/>
              <a:t>‹#›</a:t>
            </a:fld>
            <a:endParaRPr lang="en-US"/>
          </a:p>
        </p:txBody>
      </p:sp>
    </p:spTree>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atin typeface="Noto Sans" panose="020B0502040504020204" pitchFamily="34" charset="0"/>
                <a:ea typeface="Noto Sans" panose="020B0502040504020204" pitchFamily="34" charset="0"/>
                <a:cs typeface="Noto Sans" panose="020B0502040504020204" pitchFamily="34" charset="0"/>
              </a:defRPr>
            </a:lvl1pPr>
          </a:lstStyle>
          <a:p>
            <a:fld id="{E36A83C9-F265-4479-BACC-BFEF05F7A6F4}" type="datetimeFigureOut">
              <a:rPr lang="en-US" smtClean="0"/>
              <a:pPr/>
              <a:t>6/2/2026</a:t>
            </a:fld>
            <a:endParaRPr lang="en-US"/>
          </a:p>
        </p:txBody>
      </p:sp>
      <p:sp>
        <p:nvSpPr>
          <p:cNvPr id="3" name="Footer Placeholder 2"/>
          <p:cNvSpPr>
            <a:spLocks noGrp="1"/>
          </p:cNvSpPr>
          <p:nvPr>
            <p:ph type="ftr" sz="quarter" idx="11"/>
          </p:nvPr>
        </p:nvSpPr>
        <p:spPr/>
        <p:txBody>
          <a:bodyPr/>
          <a:lstStyle>
            <a:lvl1pPr>
              <a:defRPr>
                <a:latin typeface="Noto Sans" panose="020B0502040504020204" pitchFamily="34" charset="0"/>
                <a:ea typeface="Noto Sans" panose="020B0502040504020204" pitchFamily="34" charset="0"/>
                <a:cs typeface="Noto Sans" panose="020B0502040504020204" pitchFamily="34" charset="0"/>
              </a:defRPr>
            </a:lvl1pPr>
          </a:lstStyle>
          <a:p>
            <a:endParaRPr lang="en-US"/>
          </a:p>
        </p:txBody>
      </p:sp>
      <p:sp>
        <p:nvSpPr>
          <p:cNvPr id="4" name="Slide Number Placeholder 3"/>
          <p:cNvSpPr>
            <a:spLocks noGrp="1"/>
          </p:cNvSpPr>
          <p:nvPr>
            <p:ph type="sldNum" sz="quarter" idx="12"/>
          </p:nvPr>
        </p:nvSpPr>
        <p:spPr/>
        <p:txBody>
          <a:bodyPr/>
          <a:lstStyle>
            <a:lvl1pPr>
              <a:defRPr>
                <a:latin typeface="Noto Sans" panose="020B0502040504020204" pitchFamily="34" charset="0"/>
                <a:ea typeface="Noto Sans" panose="020B0502040504020204" pitchFamily="34" charset="0"/>
                <a:cs typeface="Noto Sans" panose="020B0502040504020204" pitchFamily="34" charset="0"/>
              </a:defRPr>
            </a:lvl1pPr>
          </a:lstStyle>
          <a:p>
            <a:fld id="{858582A0-0690-4238-9D9E-76F292465787}" type="slidenum">
              <a:rPr lang="en-US" smtClean="0"/>
              <a:pPr/>
              <a:t>‹#›</a:t>
            </a:fld>
            <a:endParaRPr lang="en-US"/>
          </a:p>
        </p:txBody>
      </p:sp>
    </p:spTree>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Noto Sans" panose="020B0502040504020204" pitchFamily="34" charset="0"/>
                <a:ea typeface="Noto Sans" panose="020B0502040504020204" pitchFamily="34" charset="0"/>
                <a:cs typeface="Noto Sans" panose="020B0502040504020204" pitchFamily="34" charset="0"/>
              </a:defRPr>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atin typeface="Noto Sans" panose="020B0502040504020204" pitchFamily="34" charset="0"/>
                <a:ea typeface="Noto Sans" panose="020B0502040504020204" pitchFamily="34" charset="0"/>
                <a:cs typeface="Noto Sans" panose="020B0502040504020204" pitchFamily="34" charset="0"/>
              </a:defRPr>
            </a:lvl1pPr>
            <a:lvl2pPr>
              <a:defRPr sz="2800">
                <a:latin typeface="Noto Sans" panose="020B0502040504020204" pitchFamily="34" charset="0"/>
                <a:ea typeface="Noto Sans" panose="020B0502040504020204" pitchFamily="34" charset="0"/>
                <a:cs typeface="Noto Sans" panose="020B0502040504020204" pitchFamily="34" charset="0"/>
              </a:defRPr>
            </a:lvl2pPr>
            <a:lvl3pPr>
              <a:defRPr sz="2400">
                <a:latin typeface="Noto Sans" panose="020B0502040504020204" pitchFamily="34" charset="0"/>
                <a:ea typeface="Noto Sans" panose="020B0502040504020204" pitchFamily="34" charset="0"/>
                <a:cs typeface="Noto Sans" panose="020B0502040504020204" pitchFamily="34" charset="0"/>
              </a:defRPr>
            </a:lvl3pPr>
            <a:lvl4pPr>
              <a:defRPr sz="2000">
                <a:latin typeface="Noto Sans" panose="020B0502040504020204" pitchFamily="34" charset="0"/>
                <a:ea typeface="Noto Sans" panose="020B0502040504020204" pitchFamily="34" charset="0"/>
                <a:cs typeface="Noto Sans" panose="020B0502040504020204" pitchFamily="34" charset="0"/>
              </a:defRPr>
            </a:lvl4pPr>
            <a:lvl5pPr>
              <a:defRPr sz="2000">
                <a:latin typeface="Noto Sans" panose="020B0502040504020204" pitchFamily="34" charset="0"/>
                <a:ea typeface="Noto Sans" panose="020B0502040504020204" pitchFamily="34" charset="0"/>
                <a:cs typeface="Noto Sans" panose="020B050204050402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Noto Sans" panose="020B0502040504020204" pitchFamily="34" charset="0"/>
                <a:ea typeface="Noto Sans" panose="020B0502040504020204" pitchFamily="34" charset="0"/>
                <a:cs typeface="Noto Sans" panose="020B0502040504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atin typeface="Noto Sans" panose="020B0502040504020204" pitchFamily="34" charset="0"/>
                <a:ea typeface="Noto Sans" panose="020B0502040504020204" pitchFamily="34" charset="0"/>
                <a:cs typeface="Noto Sans" panose="020B0502040504020204" pitchFamily="34" charset="0"/>
              </a:defRPr>
            </a:lvl1pPr>
          </a:lstStyle>
          <a:p>
            <a:fld id="{E36A83C9-F265-4479-BACC-BFEF05F7A6F4}" type="datetimeFigureOut">
              <a:rPr lang="en-US" smtClean="0"/>
              <a:pPr/>
              <a:t>6/2/2026</a:t>
            </a:fld>
            <a:endParaRPr lang="en-US"/>
          </a:p>
        </p:txBody>
      </p:sp>
      <p:sp>
        <p:nvSpPr>
          <p:cNvPr id="6" name="Footer Placeholder 5"/>
          <p:cNvSpPr>
            <a:spLocks noGrp="1"/>
          </p:cNvSpPr>
          <p:nvPr>
            <p:ph type="ftr" sz="quarter" idx="11"/>
          </p:nvPr>
        </p:nvSpPr>
        <p:spPr/>
        <p:txBody>
          <a:bodyPr/>
          <a:lstStyle>
            <a:lvl1pPr>
              <a:defRPr>
                <a:latin typeface="Noto Sans" panose="020B0502040504020204" pitchFamily="34" charset="0"/>
                <a:ea typeface="Noto Sans" panose="020B0502040504020204" pitchFamily="34" charset="0"/>
                <a:cs typeface="Noto Sans" panose="020B0502040504020204" pitchFamily="34" charset="0"/>
              </a:defRPr>
            </a:lvl1pPr>
          </a:lstStyle>
          <a:p>
            <a:endParaRPr lang="en-US"/>
          </a:p>
        </p:txBody>
      </p:sp>
      <p:sp>
        <p:nvSpPr>
          <p:cNvPr id="7" name="Slide Number Placeholder 6"/>
          <p:cNvSpPr>
            <a:spLocks noGrp="1"/>
          </p:cNvSpPr>
          <p:nvPr>
            <p:ph type="sldNum" sz="quarter" idx="12"/>
          </p:nvPr>
        </p:nvSpPr>
        <p:spPr/>
        <p:txBody>
          <a:bodyPr/>
          <a:lstStyle>
            <a:lvl1pPr>
              <a:defRPr>
                <a:latin typeface="Noto Sans" panose="020B0502040504020204" pitchFamily="34" charset="0"/>
                <a:ea typeface="Noto Sans" panose="020B0502040504020204" pitchFamily="34" charset="0"/>
                <a:cs typeface="Noto Sans" panose="020B0502040504020204" pitchFamily="34" charset="0"/>
              </a:defRPr>
            </a:lvl1pPr>
          </a:lstStyle>
          <a:p>
            <a:fld id="{858582A0-0690-4238-9D9E-76F292465787}" type="slidenum">
              <a:rPr lang="en-US" smtClean="0"/>
              <a:pPr/>
              <a:t>‹#›</a:t>
            </a:fld>
            <a:endParaRPr lang="en-US"/>
          </a:p>
        </p:txBody>
      </p:sp>
    </p:spTree>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Noto Sans" panose="020B0502040504020204" pitchFamily="34" charset="0"/>
                <a:ea typeface="Noto Sans" panose="020B0502040504020204" pitchFamily="34" charset="0"/>
                <a:cs typeface="Noto Sans" panose="020B0502040504020204" pitchFamily="34" charset="0"/>
              </a:defRPr>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atin typeface="Noto Sans" panose="020B0502040504020204" pitchFamily="34" charset="0"/>
                <a:ea typeface="Noto Sans" panose="020B0502040504020204" pitchFamily="34" charset="0"/>
                <a:cs typeface="Noto Sans" panose="020B0502040504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Noto Sans" panose="020B0502040504020204" pitchFamily="34" charset="0"/>
                <a:ea typeface="Noto Sans" panose="020B0502040504020204" pitchFamily="34" charset="0"/>
                <a:cs typeface="Noto Sans" panose="020B0502040504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atin typeface="Noto Sans" panose="020B0502040504020204" pitchFamily="34" charset="0"/>
                <a:ea typeface="Noto Sans" panose="020B0502040504020204" pitchFamily="34" charset="0"/>
                <a:cs typeface="Noto Sans" panose="020B0502040504020204" pitchFamily="34" charset="0"/>
              </a:defRPr>
            </a:lvl1pPr>
          </a:lstStyle>
          <a:p>
            <a:fld id="{E36A83C9-F265-4479-BACC-BFEF05F7A6F4}" type="datetimeFigureOut">
              <a:rPr lang="en-US" smtClean="0"/>
              <a:pPr/>
              <a:t>6/2/2026</a:t>
            </a:fld>
            <a:endParaRPr lang="en-US"/>
          </a:p>
        </p:txBody>
      </p:sp>
      <p:sp>
        <p:nvSpPr>
          <p:cNvPr id="6" name="Footer Placeholder 5"/>
          <p:cNvSpPr>
            <a:spLocks noGrp="1"/>
          </p:cNvSpPr>
          <p:nvPr>
            <p:ph type="ftr" sz="quarter" idx="11"/>
          </p:nvPr>
        </p:nvSpPr>
        <p:spPr/>
        <p:txBody>
          <a:bodyPr/>
          <a:lstStyle>
            <a:lvl1pPr>
              <a:defRPr>
                <a:latin typeface="Noto Sans" panose="020B0502040504020204" pitchFamily="34" charset="0"/>
                <a:ea typeface="Noto Sans" panose="020B0502040504020204" pitchFamily="34" charset="0"/>
                <a:cs typeface="Noto Sans" panose="020B0502040504020204" pitchFamily="34" charset="0"/>
              </a:defRPr>
            </a:lvl1pPr>
          </a:lstStyle>
          <a:p>
            <a:endParaRPr lang="en-US"/>
          </a:p>
        </p:txBody>
      </p:sp>
      <p:sp>
        <p:nvSpPr>
          <p:cNvPr id="7" name="Slide Number Placeholder 6"/>
          <p:cNvSpPr>
            <a:spLocks noGrp="1"/>
          </p:cNvSpPr>
          <p:nvPr>
            <p:ph type="sldNum" sz="quarter" idx="12"/>
          </p:nvPr>
        </p:nvSpPr>
        <p:spPr/>
        <p:txBody>
          <a:bodyPr/>
          <a:lstStyle>
            <a:lvl1pPr>
              <a:defRPr>
                <a:latin typeface="Noto Sans" panose="020B0502040504020204" pitchFamily="34" charset="0"/>
                <a:ea typeface="Noto Sans" panose="020B0502040504020204" pitchFamily="34" charset="0"/>
                <a:cs typeface="Noto Sans" panose="020B0502040504020204" pitchFamily="34" charset="0"/>
              </a:defRPr>
            </a:lvl1pPr>
          </a:lstStyle>
          <a:p>
            <a:fld id="{858582A0-0690-4238-9D9E-76F292465787}" type="slidenum">
              <a:rPr lang="en-US" smtClean="0"/>
              <a:pPr/>
              <a:t>‹#›</a:t>
            </a:fld>
            <a:endParaRPr lang="en-US"/>
          </a:p>
        </p:txBody>
      </p:sp>
    </p:spTree>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Noto Sans" panose="020B0502040504020204" pitchFamily="34" charset="0"/>
                <a:ea typeface="Noto Sans" panose="020B0502040504020204" pitchFamily="34" charset="0"/>
                <a:cs typeface="Noto Sans" panose="020B0502040504020204" pitchFamily="34" charset="0"/>
              </a:defRPr>
            </a:lvl1pPr>
          </a:lstStyle>
          <a:p>
            <a:r>
              <a:rPr lang="en-US"/>
              <a:t>Click to edit Master title style</a:t>
            </a:r>
          </a:p>
        </p:txBody>
      </p:sp>
      <p:sp>
        <p:nvSpPr>
          <p:cNvPr id="3" name="Vertical Text Placeholder 2"/>
          <p:cNvSpPr>
            <a:spLocks noGrp="1"/>
          </p:cNvSpPr>
          <p:nvPr>
            <p:ph type="body" orient="vert" idx="1"/>
          </p:nvPr>
        </p:nvSpPr>
        <p:spPr/>
        <p:txBody>
          <a:bodyPr vert="eaVert"/>
          <a:lstStyle>
            <a:lvl1pPr>
              <a:defRPr>
                <a:latin typeface="Noto Sans" panose="020B0502040504020204" pitchFamily="34" charset="0"/>
                <a:ea typeface="Noto Sans" panose="020B0502040504020204" pitchFamily="34" charset="0"/>
                <a:cs typeface="Noto Sans" panose="020B0502040504020204" pitchFamily="34" charset="0"/>
              </a:defRPr>
            </a:lvl1pPr>
            <a:lvl2pPr>
              <a:defRPr>
                <a:latin typeface="Noto Sans" panose="020B0502040504020204" pitchFamily="34" charset="0"/>
                <a:ea typeface="Noto Sans" panose="020B0502040504020204" pitchFamily="34" charset="0"/>
                <a:cs typeface="Noto Sans" panose="020B0502040504020204" pitchFamily="34" charset="0"/>
              </a:defRPr>
            </a:lvl2pPr>
            <a:lvl3pPr>
              <a:defRPr>
                <a:latin typeface="Noto Sans" panose="020B0502040504020204" pitchFamily="34" charset="0"/>
                <a:ea typeface="Noto Sans" panose="020B0502040504020204" pitchFamily="34" charset="0"/>
                <a:cs typeface="Noto Sans" panose="020B0502040504020204" pitchFamily="34" charset="0"/>
              </a:defRPr>
            </a:lvl3pPr>
            <a:lvl4pPr>
              <a:defRPr>
                <a:latin typeface="Noto Sans" panose="020B0502040504020204" pitchFamily="34" charset="0"/>
                <a:ea typeface="Noto Sans" panose="020B0502040504020204" pitchFamily="34" charset="0"/>
                <a:cs typeface="Noto Sans" panose="020B0502040504020204" pitchFamily="34" charset="0"/>
              </a:defRPr>
            </a:lvl4pPr>
            <a:lvl5pPr>
              <a:defRPr>
                <a:latin typeface="Noto Sans" panose="020B0502040504020204" pitchFamily="34" charset="0"/>
                <a:ea typeface="Noto Sans" panose="020B0502040504020204" pitchFamily="34" charset="0"/>
                <a:cs typeface="Noto Sans" panose="020B050204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atin typeface="Noto Sans" panose="020B0502040504020204" pitchFamily="34" charset="0"/>
                <a:ea typeface="Noto Sans" panose="020B0502040504020204" pitchFamily="34" charset="0"/>
                <a:cs typeface="Noto Sans" panose="020B0502040504020204" pitchFamily="34" charset="0"/>
              </a:defRPr>
            </a:lvl1pPr>
          </a:lstStyle>
          <a:p>
            <a:fld id="{E36A83C9-F265-4479-BACC-BFEF05F7A6F4}" type="datetimeFigureOut">
              <a:rPr lang="en-US" smtClean="0"/>
              <a:pPr/>
              <a:t>6/2/2026</a:t>
            </a:fld>
            <a:endParaRPr lang="en-US"/>
          </a:p>
        </p:txBody>
      </p:sp>
      <p:sp>
        <p:nvSpPr>
          <p:cNvPr id="5" name="Footer Placeholder 4"/>
          <p:cNvSpPr>
            <a:spLocks noGrp="1"/>
          </p:cNvSpPr>
          <p:nvPr>
            <p:ph type="ftr" sz="quarter" idx="11"/>
          </p:nvPr>
        </p:nvSpPr>
        <p:spPr/>
        <p:txBody>
          <a:bodyPr/>
          <a:lstStyle>
            <a:lvl1pPr>
              <a:defRPr>
                <a:latin typeface="Noto Sans" panose="020B0502040504020204" pitchFamily="34" charset="0"/>
                <a:ea typeface="Noto Sans" panose="020B0502040504020204" pitchFamily="34" charset="0"/>
                <a:cs typeface="Noto Sans" panose="020B0502040504020204" pitchFamily="34" charset="0"/>
              </a:defRPr>
            </a:lvl1pPr>
          </a:lstStyle>
          <a:p>
            <a:endParaRPr lang="en-US"/>
          </a:p>
        </p:txBody>
      </p:sp>
      <p:sp>
        <p:nvSpPr>
          <p:cNvPr id="6" name="Slide Number Placeholder 5"/>
          <p:cNvSpPr>
            <a:spLocks noGrp="1"/>
          </p:cNvSpPr>
          <p:nvPr>
            <p:ph type="sldNum" sz="quarter" idx="12"/>
          </p:nvPr>
        </p:nvSpPr>
        <p:spPr/>
        <p:txBody>
          <a:bodyPr/>
          <a:lstStyle>
            <a:lvl1pPr>
              <a:defRPr>
                <a:latin typeface="Noto Sans" panose="020B0502040504020204" pitchFamily="34" charset="0"/>
                <a:ea typeface="Noto Sans" panose="020B0502040504020204" pitchFamily="34" charset="0"/>
                <a:cs typeface="Noto Sans" panose="020B0502040504020204" pitchFamily="34" charset="0"/>
              </a:defRPr>
            </a:lvl1pPr>
          </a:lstStyle>
          <a:p>
            <a:fld id="{858582A0-0690-4238-9D9E-76F292465787}" type="slidenum">
              <a:rPr lang="en-US" smtClean="0"/>
              <a:pPr/>
              <a:t>‹#›</a:t>
            </a:fld>
            <a:endParaRPr lang="en-US"/>
          </a:p>
        </p:txBody>
      </p:sp>
    </p:spTree>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lvl1pPr>
              <a:defRPr>
                <a:latin typeface="Noto Sans" panose="020B0502040504020204" pitchFamily="34" charset="0"/>
                <a:ea typeface="Noto Sans" panose="020B0502040504020204" pitchFamily="34" charset="0"/>
                <a:cs typeface="Noto Sans" panose="020B0502040504020204" pitchFamily="34" charset="0"/>
              </a:defRPr>
            </a:lvl1pPr>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lvl1pPr>
              <a:defRPr>
                <a:latin typeface="Noto Sans" panose="020B0502040504020204" pitchFamily="34" charset="0"/>
                <a:ea typeface="Noto Sans" panose="020B0502040504020204" pitchFamily="34" charset="0"/>
                <a:cs typeface="Noto Sans" panose="020B0502040504020204" pitchFamily="34" charset="0"/>
              </a:defRPr>
            </a:lvl1pPr>
            <a:lvl2pPr>
              <a:defRPr>
                <a:latin typeface="Noto Sans" panose="020B0502040504020204" pitchFamily="34" charset="0"/>
                <a:ea typeface="Noto Sans" panose="020B0502040504020204" pitchFamily="34" charset="0"/>
                <a:cs typeface="Noto Sans" panose="020B0502040504020204" pitchFamily="34" charset="0"/>
              </a:defRPr>
            </a:lvl2pPr>
            <a:lvl3pPr>
              <a:defRPr>
                <a:latin typeface="Noto Sans" panose="020B0502040504020204" pitchFamily="34" charset="0"/>
                <a:ea typeface="Noto Sans" panose="020B0502040504020204" pitchFamily="34" charset="0"/>
                <a:cs typeface="Noto Sans" panose="020B0502040504020204" pitchFamily="34" charset="0"/>
              </a:defRPr>
            </a:lvl3pPr>
            <a:lvl4pPr>
              <a:defRPr>
                <a:latin typeface="Noto Sans" panose="020B0502040504020204" pitchFamily="34" charset="0"/>
                <a:ea typeface="Noto Sans" panose="020B0502040504020204" pitchFamily="34" charset="0"/>
                <a:cs typeface="Noto Sans" panose="020B0502040504020204" pitchFamily="34" charset="0"/>
              </a:defRPr>
            </a:lvl4pPr>
            <a:lvl5pPr>
              <a:defRPr>
                <a:latin typeface="Noto Sans" panose="020B0502040504020204" pitchFamily="34" charset="0"/>
                <a:ea typeface="Noto Sans" panose="020B0502040504020204" pitchFamily="34" charset="0"/>
                <a:cs typeface="Noto Sans" panose="020B050204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atin typeface="Noto Sans" panose="020B0502040504020204" pitchFamily="34" charset="0"/>
                <a:ea typeface="Noto Sans" panose="020B0502040504020204" pitchFamily="34" charset="0"/>
                <a:cs typeface="Noto Sans" panose="020B0502040504020204" pitchFamily="34" charset="0"/>
              </a:defRPr>
            </a:lvl1pPr>
          </a:lstStyle>
          <a:p>
            <a:fld id="{E36A83C9-F265-4479-BACC-BFEF05F7A6F4}" type="datetimeFigureOut">
              <a:rPr lang="en-US" smtClean="0"/>
              <a:pPr/>
              <a:t>6/2/2026</a:t>
            </a:fld>
            <a:endParaRPr lang="en-US"/>
          </a:p>
        </p:txBody>
      </p:sp>
      <p:sp>
        <p:nvSpPr>
          <p:cNvPr id="5" name="Footer Placeholder 4"/>
          <p:cNvSpPr>
            <a:spLocks noGrp="1"/>
          </p:cNvSpPr>
          <p:nvPr>
            <p:ph type="ftr" sz="quarter" idx="11"/>
          </p:nvPr>
        </p:nvSpPr>
        <p:spPr/>
        <p:txBody>
          <a:bodyPr/>
          <a:lstStyle>
            <a:lvl1pPr>
              <a:defRPr>
                <a:latin typeface="Noto Sans" panose="020B0502040504020204" pitchFamily="34" charset="0"/>
                <a:ea typeface="Noto Sans" panose="020B0502040504020204" pitchFamily="34" charset="0"/>
                <a:cs typeface="Noto Sans" panose="020B0502040504020204" pitchFamily="34" charset="0"/>
              </a:defRPr>
            </a:lvl1pPr>
          </a:lstStyle>
          <a:p>
            <a:endParaRPr lang="en-US"/>
          </a:p>
        </p:txBody>
      </p:sp>
      <p:sp>
        <p:nvSpPr>
          <p:cNvPr id="6" name="Slide Number Placeholder 5"/>
          <p:cNvSpPr>
            <a:spLocks noGrp="1"/>
          </p:cNvSpPr>
          <p:nvPr>
            <p:ph type="sldNum" sz="quarter" idx="12"/>
          </p:nvPr>
        </p:nvSpPr>
        <p:spPr/>
        <p:txBody>
          <a:bodyPr/>
          <a:lstStyle>
            <a:lvl1pPr>
              <a:defRPr>
                <a:latin typeface="Noto Sans" panose="020B0502040504020204" pitchFamily="34" charset="0"/>
                <a:ea typeface="Noto Sans" panose="020B0502040504020204" pitchFamily="34" charset="0"/>
                <a:cs typeface="Noto Sans" panose="020B0502040504020204" pitchFamily="34" charset="0"/>
              </a:defRPr>
            </a:lvl1pPr>
          </a:lstStyle>
          <a:p>
            <a:fld id="{858582A0-0690-4238-9D9E-76F292465787}" type="slidenum">
              <a:rPr lang="en-US" smtClean="0"/>
              <a:pPr/>
              <a:t>‹#›</a:t>
            </a:fld>
            <a:endParaRPr lang="en-US"/>
          </a:p>
        </p:txBody>
      </p:sp>
    </p:spTree>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6A83C9-F265-4479-BACC-BFEF05F7A6F4}" type="datetimeFigureOut">
              <a:rPr lang="en-US" smtClean="0"/>
              <a:t>6/2/2026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8582A0-0690-4238-9D9E-76F292465787}"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3.png"/><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8.png"/><Relationship Id="rId7"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3.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3.png"/><Relationship Id="rId7"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23.png"/></Relationships>
</file>

<file path=ppt/slides/_rels/slide12.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24.jpeg"/><Relationship Id="rId7" Type="http://schemas.openxmlformats.org/officeDocument/2006/relationships/image" Target="../media/image28.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13.xml.rels><?xml version="1.0" encoding="UTF-8" standalone="yes"?>
<Relationships xmlns="http://schemas.openxmlformats.org/package/2006/relationships"><Relationship Id="rId8" Type="http://schemas.openxmlformats.org/officeDocument/2006/relationships/image" Target="../media/image34.png"/><Relationship Id="rId13" Type="http://schemas.microsoft.com/office/2007/relationships/hdphoto" Target="../media/hdphoto6.wdp"/><Relationship Id="rId3" Type="http://schemas.openxmlformats.org/officeDocument/2006/relationships/image" Target="../media/image30.jpeg"/><Relationship Id="rId7" Type="http://schemas.microsoft.com/office/2007/relationships/hdphoto" Target="../media/hdphoto3.wdp"/><Relationship Id="rId12" Type="http://schemas.openxmlformats.org/officeDocument/2006/relationships/image" Target="../media/image36.png"/><Relationship Id="rId2" Type="http://schemas.openxmlformats.org/officeDocument/2006/relationships/image" Target="../media/image29.png"/><Relationship Id="rId1" Type="http://schemas.openxmlformats.org/officeDocument/2006/relationships/slideLayout" Target="../slideLayouts/slideLayout1.xml"/><Relationship Id="rId6" Type="http://schemas.openxmlformats.org/officeDocument/2006/relationships/image" Target="../media/image33.png"/><Relationship Id="rId11" Type="http://schemas.microsoft.com/office/2007/relationships/hdphoto" Target="../media/hdphoto5.wdp"/><Relationship Id="rId5" Type="http://schemas.openxmlformats.org/officeDocument/2006/relationships/image" Target="../media/image32.jpeg"/><Relationship Id="rId10" Type="http://schemas.openxmlformats.org/officeDocument/2006/relationships/image" Target="../media/image35.png"/><Relationship Id="rId4" Type="http://schemas.openxmlformats.org/officeDocument/2006/relationships/image" Target="../media/image31.png"/><Relationship Id="rId9" Type="http://schemas.microsoft.com/office/2007/relationships/hdphoto" Target="../media/hdphoto4.wdp"/><Relationship Id="rId1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png"/><Relationship Id="rId7" Type="http://schemas.openxmlformats.org/officeDocument/2006/relationships/image" Target="../media/image40.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microsoft.com/office/2007/relationships/hdphoto" Target="../media/hdphoto7.wdp"/><Relationship Id="rId11" Type="http://schemas.openxmlformats.org/officeDocument/2006/relationships/image" Target="../media/image44.svg"/><Relationship Id="rId5" Type="http://schemas.openxmlformats.org/officeDocument/2006/relationships/image" Target="../media/image39.png"/><Relationship Id="rId10" Type="http://schemas.openxmlformats.org/officeDocument/2006/relationships/image" Target="../media/image43.png"/><Relationship Id="rId4" Type="http://schemas.openxmlformats.org/officeDocument/2006/relationships/image" Target="../media/image38.png"/><Relationship Id="rId9" Type="http://schemas.openxmlformats.org/officeDocument/2006/relationships/image" Target="../media/image42.png"/></Relationships>
</file>

<file path=ppt/slides/_rels/slide17.xml.rels><?xml version="1.0" encoding="UTF-8" standalone="yes"?>
<Relationships xmlns="http://schemas.openxmlformats.org/package/2006/relationships"><Relationship Id="rId8" Type="http://schemas.openxmlformats.org/officeDocument/2006/relationships/customXml" Target="../ink/ink1.xml"/><Relationship Id="rId3" Type="http://schemas.openxmlformats.org/officeDocument/2006/relationships/image" Target="../media/image46.jpeg"/><Relationship Id="rId7" Type="http://schemas.openxmlformats.org/officeDocument/2006/relationships/image" Target="../media/image50.png"/><Relationship Id="rId2" Type="http://schemas.openxmlformats.org/officeDocument/2006/relationships/image" Target="../media/image45.jpeg"/><Relationship Id="rId1" Type="http://schemas.openxmlformats.org/officeDocument/2006/relationships/slideLayout" Target="../slideLayouts/slideLayout1.xml"/><Relationship Id="rId6" Type="http://schemas.openxmlformats.org/officeDocument/2006/relationships/image" Target="../media/image49.svg"/><Relationship Id="rId5" Type="http://schemas.openxmlformats.org/officeDocument/2006/relationships/image" Target="../media/image48.png"/><Relationship Id="rId10" Type="http://schemas.openxmlformats.org/officeDocument/2006/relationships/image" Target="../media/image17.png"/><Relationship Id="rId4" Type="http://schemas.openxmlformats.org/officeDocument/2006/relationships/image" Target="../media/image47.jpeg"/><Relationship Id="rId9" Type="http://schemas.openxmlformats.org/officeDocument/2006/relationships/image" Target="../media/image118.png"/></Relationships>
</file>

<file path=ppt/slides/_rels/slide1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53.png"/><Relationship Id="rId4" Type="http://schemas.openxmlformats.org/officeDocument/2006/relationships/image" Target="../media/image52.jpeg"/></Relationships>
</file>

<file path=ppt/slides/_rels/slide1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png"/><Relationship Id="rId5" Type="http://schemas.openxmlformats.org/officeDocument/2006/relationships/image" Target="../media/image55.png"/><Relationship Id="rId4" Type="http://schemas.openxmlformats.org/officeDocument/2006/relationships/notesSlide" Target="../notesSlides/notesSlide13.xml"/></Relationships>
</file>

<file path=ppt/slides/_rels/slide2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58.png"/><Relationship Id="rId4" Type="http://schemas.openxmlformats.org/officeDocument/2006/relationships/image" Target="../media/image57.jpeg"/></Relationships>
</file>

<file path=ppt/slides/_rels/slide22.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64.png"/></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1719168-F49F-9F30-CBF6-F3AD85DFBA1B}"/>
              </a:ext>
            </a:extLst>
          </p:cNvPr>
          <p:cNvSpPr/>
          <p:nvPr/>
        </p:nvSpPr>
        <p:spPr>
          <a:xfrm>
            <a:off x="-177473" y="-206829"/>
            <a:ext cx="12598400" cy="7271658"/>
          </a:xfrm>
          <a:prstGeom prst="rect">
            <a:avLst/>
          </a:prstGeom>
          <a:solidFill>
            <a:srgbClr val="14C0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blue circle with lines in it&#10;&#10;Description automatically generated">
            <a:extLst>
              <a:ext uri="{FF2B5EF4-FFF2-40B4-BE49-F238E27FC236}">
                <a16:creationId xmlns:a16="http://schemas.microsoft.com/office/drawing/2014/main" id="{4A7D58A5-176E-4567-3BE1-1B560B2BB515}"/>
              </a:ext>
            </a:extLst>
          </p:cNvPr>
          <p:cNvPicPr>
            <a:picLocks noChangeAspect="1"/>
          </p:cNvPicPr>
          <p:nvPr/>
        </p:nvPicPr>
        <p:blipFill>
          <a:blip r:embed="rId2" cstate="print">
            <a:extLst>
              <a:ext uri="{28A0092B-C50C-407E-A947-70E740481C1C}">
                <a14:useLocalDpi xmlns:a14="http://schemas.microsoft.com/office/drawing/2010/main" val="0"/>
              </a:ext>
            </a:extLst>
          </a:blip>
          <a:srcRect l="27779" b="10433"/>
          <a:stretch/>
        </p:blipFill>
        <p:spPr>
          <a:xfrm>
            <a:off x="-188686" y="1401322"/>
            <a:ext cx="4546231" cy="5638108"/>
          </a:xfrm>
          <a:prstGeom prst="rect">
            <a:avLst/>
          </a:prstGeom>
        </p:spPr>
      </p:pic>
      <p:sp>
        <p:nvSpPr>
          <p:cNvPr id="6" name="TextBox 5">
            <a:extLst>
              <a:ext uri="{FF2B5EF4-FFF2-40B4-BE49-F238E27FC236}">
                <a16:creationId xmlns:a16="http://schemas.microsoft.com/office/drawing/2014/main" id="{35D6932D-BE62-03D8-571B-5657DC142FBB}"/>
              </a:ext>
            </a:extLst>
          </p:cNvPr>
          <p:cNvSpPr txBox="1"/>
          <p:nvPr/>
        </p:nvSpPr>
        <p:spPr>
          <a:xfrm>
            <a:off x="5739367" y="5915557"/>
            <a:ext cx="5429768" cy="338554"/>
          </a:xfrm>
          <a:prstGeom prst="rect">
            <a:avLst/>
          </a:prstGeom>
          <a:noFill/>
        </p:spPr>
        <p:txBody>
          <a:bodyPr wrap="square" rtlCol="0">
            <a:spAutoFit/>
          </a:bodyPr>
          <a:lstStyle/>
          <a:p>
            <a:pPr algn="r"/>
            <a:r>
              <a:rPr lang="en-US" sz="1600" b="1" dirty="0">
                <a:solidFill>
                  <a:schemeClr val="bg1"/>
                </a:solidFill>
                <a:latin typeface="Noto Sans" panose="020B0502040504020204" pitchFamily="34" charset="0"/>
                <a:ea typeface="Noto Sans" panose="020B0502040504020204" pitchFamily="34" charset="0"/>
                <a:cs typeface="Noto Sans" panose="020B0502040504020204" pitchFamily="34" charset="0"/>
              </a:rPr>
              <a:t>www.hunnucity.mn</a:t>
            </a:r>
          </a:p>
        </p:txBody>
      </p:sp>
      <p:pic>
        <p:nvPicPr>
          <p:cNvPr id="7" name="Picture 6" descr="A blue and black logo&#10;&#10;Description automatically generated">
            <a:extLst>
              <a:ext uri="{FF2B5EF4-FFF2-40B4-BE49-F238E27FC236}">
                <a16:creationId xmlns:a16="http://schemas.microsoft.com/office/drawing/2014/main" id="{46E42102-34D8-138B-2099-AB277081927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93471" y="1943099"/>
            <a:ext cx="6558544" cy="1060449"/>
          </a:xfrm>
          <a:prstGeom prst="rect">
            <a:avLst/>
          </a:prstGeom>
        </p:spPr>
      </p:pic>
      <p:grpSp>
        <p:nvGrpSpPr>
          <p:cNvPr id="14" name="Group 13">
            <a:extLst>
              <a:ext uri="{FF2B5EF4-FFF2-40B4-BE49-F238E27FC236}">
                <a16:creationId xmlns:a16="http://schemas.microsoft.com/office/drawing/2014/main" id="{7B9AC82D-7F0D-0CE5-2C18-C005F2588B34}"/>
              </a:ext>
            </a:extLst>
          </p:cNvPr>
          <p:cNvGrpSpPr/>
          <p:nvPr/>
        </p:nvGrpSpPr>
        <p:grpSpPr>
          <a:xfrm>
            <a:off x="13802749" y="5915557"/>
            <a:ext cx="4766073" cy="1216538"/>
            <a:chOff x="5815566" y="3683000"/>
            <a:chExt cx="4766073" cy="1216538"/>
          </a:xfrm>
        </p:grpSpPr>
        <p:sp>
          <p:nvSpPr>
            <p:cNvPr id="35" name="Text Placeholder 2"/>
            <p:cNvSpPr txBox="1"/>
            <p:nvPr/>
          </p:nvSpPr>
          <p:spPr>
            <a:xfrm>
              <a:off x="5815566" y="4154898"/>
              <a:ext cx="4766073" cy="74464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spcBef>
                  <a:spcPts val="600"/>
                </a:spcBef>
              </a:pPr>
              <a:r>
                <a:rPr lang="mn-MN" sz="1200" dirty="0">
                  <a:solidFill>
                    <a:schemeClr val="bg1"/>
                  </a:solidFill>
                  <a:latin typeface="Noto Sans" panose="020B0502040504020204" pitchFamily="34" charset="0"/>
                  <a:ea typeface="Noto Sans" panose="020B0502040504020204" pitchFamily="34" charset="0"/>
                  <a:cs typeface="Noto Sans" panose="020B0502040504020204" pitchFamily="34" charset="0"/>
                </a:rPr>
                <a:t>ХҮННҮ </a:t>
              </a:r>
              <a:r>
                <a:rPr lang="en-US" sz="1200" dirty="0">
                  <a:solidFill>
                    <a:schemeClr val="bg1"/>
                  </a:solidFill>
                  <a:latin typeface="Noto Sans" panose="020B0502040504020204" pitchFamily="34" charset="0"/>
                  <a:ea typeface="Noto Sans" panose="020B0502040504020204" pitchFamily="34" charset="0"/>
                  <a:cs typeface="Noto Sans" panose="020B0502040504020204" pitchFamily="34" charset="0"/>
                </a:rPr>
                <a:t>ХОТЫН ЗАХИРАГЧИЙН ЧИГ ҮҮРГИЙГ ХЭРЭГЖҮҮЛЭ</a:t>
              </a:r>
              <a:r>
                <a:rPr lang="mn-MN" sz="1200" dirty="0">
                  <a:solidFill>
                    <a:schemeClr val="bg1"/>
                  </a:solidFill>
                  <a:latin typeface="Noto Sans" panose="020B0502040504020204" pitchFamily="34" charset="0"/>
                  <a:ea typeface="Noto Sans" panose="020B0502040504020204" pitchFamily="34" charset="0"/>
                  <a:cs typeface="Noto Sans" panose="020B0502040504020204" pitchFamily="34" charset="0"/>
                </a:rPr>
                <a:t>ГЧ</a:t>
              </a:r>
              <a:endParaRPr lang="en-US" sz="1200"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a:p>
              <a:pPr algn="l">
                <a:lnSpc>
                  <a:spcPct val="100000"/>
                </a:lnSpc>
                <a:spcBef>
                  <a:spcPts val="600"/>
                </a:spcBef>
              </a:pPr>
              <a:r>
                <a:rPr lang="en-US" sz="1200" dirty="0">
                  <a:solidFill>
                    <a:schemeClr val="bg1"/>
                  </a:solidFill>
                  <a:latin typeface="Noto Sans" panose="020B0502040504020204" pitchFamily="34" charset="0"/>
                  <a:ea typeface="Noto Sans" panose="020B0502040504020204" pitchFamily="34" charset="0"/>
                  <a:cs typeface="Noto Sans" panose="020B0502040504020204" pitchFamily="34" charset="0"/>
                </a:rPr>
                <a:t>БҮРЭН ЭРХТ ТӨЛӨӨЛӨГЧ</a:t>
              </a:r>
            </a:p>
          </p:txBody>
        </p:sp>
        <p:sp>
          <p:nvSpPr>
            <p:cNvPr id="36" name="TextBox 35"/>
            <p:cNvSpPr txBox="1"/>
            <p:nvPr/>
          </p:nvSpPr>
          <p:spPr>
            <a:xfrm>
              <a:off x="5830939" y="3683000"/>
              <a:ext cx="1770097" cy="369332"/>
            </a:xfrm>
            <a:prstGeom prst="rect">
              <a:avLst/>
            </a:prstGeom>
            <a:noFill/>
          </p:spPr>
          <p:txBody>
            <a:bodyPr wrap="square" rtlCol="0">
              <a:spAutoFit/>
            </a:bodyPr>
            <a:lstStyle/>
            <a:p>
              <a:r>
                <a:rPr lang="en-US" b="1" dirty="0">
                  <a:solidFill>
                    <a:schemeClr val="bg1"/>
                  </a:solidFill>
                  <a:latin typeface="Noto Sans" panose="020B0502040504020204" pitchFamily="34" charset="0"/>
                  <a:ea typeface="Noto Sans" panose="020B0502040504020204" pitchFamily="34" charset="0"/>
                  <a:cs typeface="Noto Sans" panose="020B0502040504020204" pitchFamily="34" charset="0"/>
                </a:rPr>
                <a:t>М.БАТБАЯР</a:t>
              </a:r>
            </a:p>
          </p:txBody>
        </p:sp>
        <p:cxnSp>
          <p:nvCxnSpPr>
            <p:cNvPr id="10" name="Straight Connector 9">
              <a:extLst>
                <a:ext uri="{FF2B5EF4-FFF2-40B4-BE49-F238E27FC236}">
                  <a16:creationId xmlns:a16="http://schemas.microsoft.com/office/drawing/2014/main" id="{9AA51461-06F3-7727-A90E-AFABB69171A9}"/>
                </a:ext>
              </a:extLst>
            </p:cNvPr>
            <p:cNvCxnSpPr>
              <a:cxnSpLocks/>
            </p:cNvCxnSpPr>
            <p:nvPr/>
          </p:nvCxnSpPr>
          <p:spPr>
            <a:xfrm>
              <a:off x="5913120" y="4078698"/>
              <a:ext cx="44119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5" name="Text Placeholder 2">
            <a:extLst>
              <a:ext uri="{FF2B5EF4-FFF2-40B4-BE49-F238E27FC236}">
                <a16:creationId xmlns:a16="http://schemas.microsoft.com/office/drawing/2014/main" id="{EAD7F447-1910-89CC-AF89-12982809B5E8}"/>
              </a:ext>
            </a:extLst>
          </p:cNvPr>
          <p:cNvSpPr txBox="1"/>
          <p:nvPr/>
        </p:nvSpPr>
        <p:spPr>
          <a:xfrm>
            <a:off x="6011506" y="4087232"/>
            <a:ext cx="4766073" cy="74464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spcBef>
                <a:spcPts val="600"/>
              </a:spcBef>
            </a:pPr>
            <a:r>
              <a:rPr lang="mn-MN" sz="1200" dirty="0">
                <a:solidFill>
                  <a:schemeClr val="bg1"/>
                </a:solidFill>
                <a:latin typeface="Noto Sans" panose="020B0502040504020204" pitchFamily="34" charset="0"/>
                <a:ea typeface="Noto Sans" panose="020B0502040504020204" pitchFamily="34" charset="0"/>
                <a:cs typeface="Noto Sans" panose="020B0502040504020204" pitchFamily="34" charset="0"/>
              </a:rPr>
              <a:t>ХҮННҮ </a:t>
            </a:r>
            <a:r>
              <a:rPr lang="en-US" sz="1200" dirty="0">
                <a:solidFill>
                  <a:schemeClr val="bg1"/>
                </a:solidFill>
                <a:latin typeface="Noto Sans" panose="020B0502040504020204" pitchFamily="34" charset="0"/>
                <a:ea typeface="Noto Sans" panose="020B0502040504020204" pitchFamily="34" charset="0"/>
                <a:cs typeface="Noto Sans" panose="020B0502040504020204" pitchFamily="34" charset="0"/>
              </a:rPr>
              <a:t>ХОТЫН ЗАХИРАГЧИЙН </a:t>
            </a:r>
            <a:r>
              <a:rPr lang="mn-MN" sz="1200" dirty="0">
                <a:solidFill>
                  <a:schemeClr val="bg1"/>
                </a:solidFill>
                <a:latin typeface="Noto Sans" panose="020B0502040504020204" pitchFamily="34" charset="0"/>
                <a:ea typeface="Noto Sans" panose="020B0502040504020204" pitchFamily="34" charset="0"/>
                <a:cs typeface="Noto Sans" panose="020B0502040504020204" pitchFamily="34" charset="0"/>
              </a:rPr>
              <a:t>АЖЛЫН АЛБА</a:t>
            </a:r>
          </a:p>
          <a:p>
            <a:pPr algn="l">
              <a:lnSpc>
                <a:spcPct val="100000"/>
              </a:lnSpc>
              <a:spcBef>
                <a:spcPts val="600"/>
              </a:spcBef>
            </a:pPr>
            <a:r>
              <a:rPr lang="mn-MN" sz="1200" dirty="0">
                <a:solidFill>
                  <a:schemeClr val="bg1"/>
                </a:solidFill>
                <a:latin typeface="Noto Sans" panose="020B0502040504020204" pitchFamily="34" charset="0"/>
                <a:ea typeface="Noto Sans" panose="020B0502040504020204" pitchFamily="34" charset="0"/>
                <a:cs typeface="Noto Sans" panose="020B0502040504020204" pitchFamily="34" charset="0"/>
              </a:rPr>
              <a:t>ХҮННҮ </a:t>
            </a:r>
            <a:r>
              <a:rPr lang="en-US" sz="1200" dirty="0">
                <a:solidFill>
                  <a:schemeClr val="bg1"/>
                </a:solidFill>
                <a:latin typeface="Noto Sans" panose="020B0502040504020204" pitchFamily="34" charset="0"/>
                <a:ea typeface="Noto Sans" panose="020B0502040504020204" pitchFamily="34" charset="0"/>
                <a:cs typeface="Noto Sans" panose="020B0502040504020204" pitchFamily="34" charset="0"/>
              </a:rPr>
              <a:t>ХОТЫН </a:t>
            </a:r>
            <a:r>
              <a:rPr lang="mn-MN" sz="1200" dirty="0">
                <a:solidFill>
                  <a:schemeClr val="bg1"/>
                </a:solidFill>
                <a:latin typeface="Noto Sans" panose="020B0502040504020204" pitchFamily="34" charset="0"/>
                <a:ea typeface="Noto Sans" panose="020B0502040504020204" pitchFamily="34" charset="0"/>
                <a:cs typeface="Noto Sans" panose="020B0502040504020204" pitchFamily="34" charset="0"/>
              </a:rPr>
              <a:t>ХӨГЖЛИЙН КОРПОРАЦ</a:t>
            </a:r>
          </a:p>
          <a:p>
            <a:pPr algn="l">
              <a:lnSpc>
                <a:spcPct val="100000"/>
              </a:lnSpc>
              <a:spcBef>
                <a:spcPts val="600"/>
              </a:spcBef>
            </a:pPr>
            <a:endParaRPr lang="en-US" sz="1200"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A285E1A-DAD4-D760-48D5-6D21A6CF78E7}"/>
              </a:ext>
            </a:extLst>
          </p:cNvPr>
          <p:cNvSpPr/>
          <p:nvPr/>
        </p:nvSpPr>
        <p:spPr>
          <a:xfrm>
            <a:off x="-177473" y="-206829"/>
            <a:ext cx="12598400" cy="7271658"/>
          </a:xfrm>
          <a:prstGeom prst="rect">
            <a:avLst/>
          </a:prstGeom>
          <a:solidFill>
            <a:srgbClr val="1D52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7" name="Group 86"/>
          <p:cNvGrpSpPr/>
          <p:nvPr/>
        </p:nvGrpSpPr>
        <p:grpSpPr>
          <a:xfrm>
            <a:off x="2207986" y="239485"/>
            <a:ext cx="8753929" cy="6379029"/>
            <a:chOff x="2059214" y="-290513"/>
            <a:chExt cx="9551988" cy="7148513"/>
          </a:xfrm>
        </p:grpSpPr>
        <p:sp>
          <p:nvSpPr>
            <p:cNvPr id="5" name="AutoShape 5"/>
            <p:cNvSpPr/>
            <p:nvPr/>
          </p:nvSpPr>
          <p:spPr bwMode="auto">
            <a:xfrm>
              <a:off x="8015514" y="5500687"/>
              <a:ext cx="125413" cy="382588"/>
            </a:xfrm>
            <a:custGeom>
              <a:avLst/>
              <a:gdLst/>
              <a:ahLst/>
              <a:cxnLst/>
              <a:rect l="0" t="0" r="r" b="b"/>
              <a:pathLst>
                <a:path w="21600" h="21600">
                  <a:moveTo>
                    <a:pt x="19922" y="19812"/>
                  </a:moveTo>
                  <a:lnTo>
                    <a:pt x="18496" y="20236"/>
                  </a:lnTo>
                  <a:lnTo>
                    <a:pt x="18567" y="20824"/>
                  </a:lnTo>
                  <a:cubicBezTo>
                    <a:pt x="18567" y="20824"/>
                    <a:pt x="19532" y="20942"/>
                    <a:pt x="19630" y="20996"/>
                  </a:cubicBezTo>
                  <a:cubicBezTo>
                    <a:pt x="19741" y="21049"/>
                    <a:pt x="20441" y="21600"/>
                    <a:pt x="20441" y="21600"/>
                  </a:cubicBezTo>
                  <a:lnTo>
                    <a:pt x="21600" y="21179"/>
                  </a:lnTo>
                  <a:lnTo>
                    <a:pt x="21028" y="20684"/>
                  </a:lnTo>
                  <a:lnTo>
                    <a:pt x="21083" y="20127"/>
                  </a:lnTo>
                  <a:cubicBezTo>
                    <a:pt x="21083" y="20127"/>
                    <a:pt x="19922" y="19812"/>
                    <a:pt x="19922" y="19812"/>
                  </a:cubicBezTo>
                  <a:close/>
                  <a:moveTo>
                    <a:pt x="18287" y="19672"/>
                  </a:moveTo>
                  <a:lnTo>
                    <a:pt x="19854" y="19115"/>
                  </a:lnTo>
                  <a:lnTo>
                    <a:pt x="18693" y="19103"/>
                  </a:lnTo>
                  <a:lnTo>
                    <a:pt x="17636" y="19491"/>
                  </a:lnTo>
                  <a:lnTo>
                    <a:pt x="18287" y="19672"/>
                  </a:lnTo>
                  <a:cubicBezTo>
                    <a:pt x="18287" y="19672"/>
                    <a:pt x="18287" y="19672"/>
                    <a:pt x="18287" y="19672"/>
                  </a:cubicBezTo>
                  <a:close/>
                  <a:moveTo>
                    <a:pt x="14784" y="18126"/>
                  </a:moveTo>
                  <a:lnTo>
                    <a:pt x="16142" y="18382"/>
                  </a:lnTo>
                  <a:lnTo>
                    <a:pt x="17092" y="18189"/>
                  </a:lnTo>
                  <a:lnTo>
                    <a:pt x="16065" y="17609"/>
                  </a:lnTo>
                  <a:lnTo>
                    <a:pt x="14268" y="17714"/>
                  </a:lnTo>
                  <a:lnTo>
                    <a:pt x="14784" y="18126"/>
                  </a:lnTo>
                  <a:cubicBezTo>
                    <a:pt x="14784" y="18126"/>
                    <a:pt x="14784" y="18126"/>
                    <a:pt x="14784" y="18126"/>
                  </a:cubicBezTo>
                  <a:close/>
                  <a:moveTo>
                    <a:pt x="17224" y="16551"/>
                  </a:moveTo>
                  <a:lnTo>
                    <a:pt x="16385" y="17057"/>
                  </a:lnTo>
                  <a:lnTo>
                    <a:pt x="17267" y="17489"/>
                  </a:lnTo>
                  <a:lnTo>
                    <a:pt x="18035" y="17229"/>
                  </a:lnTo>
                  <a:lnTo>
                    <a:pt x="17965" y="16770"/>
                  </a:lnTo>
                  <a:lnTo>
                    <a:pt x="17224" y="16551"/>
                  </a:lnTo>
                  <a:cubicBezTo>
                    <a:pt x="17224" y="16551"/>
                    <a:pt x="17224" y="16551"/>
                    <a:pt x="17224" y="16551"/>
                  </a:cubicBezTo>
                  <a:close/>
                  <a:moveTo>
                    <a:pt x="11926" y="16173"/>
                  </a:moveTo>
                  <a:lnTo>
                    <a:pt x="13324" y="16296"/>
                  </a:lnTo>
                  <a:lnTo>
                    <a:pt x="14093" y="17090"/>
                  </a:lnTo>
                  <a:lnTo>
                    <a:pt x="12458" y="16629"/>
                  </a:lnTo>
                  <a:cubicBezTo>
                    <a:pt x="12458" y="16629"/>
                    <a:pt x="11877" y="16185"/>
                    <a:pt x="11926" y="16173"/>
                  </a:cubicBezTo>
                  <a:cubicBezTo>
                    <a:pt x="11926" y="16173"/>
                    <a:pt x="11926" y="16173"/>
                    <a:pt x="11926" y="16173"/>
                  </a:cubicBezTo>
                  <a:close/>
                  <a:moveTo>
                    <a:pt x="9520" y="13808"/>
                  </a:moveTo>
                  <a:lnTo>
                    <a:pt x="7633" y="13979"/>
                  </a:lnTo>
                  <a:lnTo>
                    <a:pt x="8871" y="14174"/>
                  </a:lnTo>
                  <a:lnTo>
                    <a:pt x="9520" y="13808"/>
                  </a:lnTo>
                  <a:cubicBezTo>
                    <a:pt x="9520" y="13808"/>
                    <a:pt x="9520" y="13808"/>
                    <a:pt x="9520" y="13808"/>
                  </a:cubicBezTo>
                  <a:close/>
                  <a:moveTo>
                    <a:pt x="3635" y="10181"/>
                  </a:moveTo>
                  <a:lnTo>
                    <a:pt x="5586" y="10160"/>
                  </a:lnTo>
                  <a:lnTo>
                    <a:pt x="6600" y="9390"/>
                  </a:lnTo>
                  <a:lnTo>
                    <a:pt x="5956" y="8700"/>
                  </a:lnTo>
                  <a:lnTo>
                    <a:pt x="3844" y="9023"/>
                  </a:lnTo>
                  <a:lnTo>
                    <a:pt x="3635" y="9664"/>
                  </a:lnTo>
                  <a:cubicBezTo>
                    <a:pt x="3635" y="9664"/>
                    <a:pt x="3635" y="10135"/>
                    <a:pt x="3635" y="10181"/>
                  </a:cubicBezTo>
                  <a:cubicBezTo>
                    <a:pt x="3635" y="10181"/>
                    <a:pt x="3635" y="10181"/>
                    <a:pt x="3635" y="10181"/>
                  </a:cubicBezTo>
                  <a:close/>
                  <a:moveTo>
                    <a:pt x="0" y="6809"/>
                  </a:moveTo>
                  <a:lnTo>
                    <a:pt x="2258" y="6981"/>
                  </a:lnTo>
                  <a:lnTo>
                    <a:pt x="1454" y="6571"/>
                  </a:lnTo>
                  <a:lnTo>
                    <a:pt x="0" y="6809"/>
                  </a:lnTo>
                  <a:cubicBezTo>
                    <a:pt x="0" y="6809"/>
                    <a:pt x="0" y="6809"/>
                    <a:pt x="0" y="6809"/>
                  </a:cubicBezTo>
                  <a:close/>
                  <a:moveTo>
                    <a:pt x="5452" y="7433"/>
                  </a:moveTo>
                  <a:lnTo>
                    <a:pt x="6920" y="6485"/>
                  </a:lnTo>
                  <a:lnTo>
                    <a:pt x="6690" y="5926"/>
                  </a:lnTo>
                  <a:lnTo>
                    <a:pt x="5956" y="5541"/>
                  </a:lnTo>
                  <a:lnTo>
                    <a:pt x="6600" y="4895"/>
                  </a:lnTo>
                  <a:lnTo>
                    <a:pt x="7774" y="4599"/>
                  </a:lnTo>
                  <a:lnTo>
                    <a:pt x="7774" y="4314"/>
                  </a:lnTo>
                  <a:lnTo>
                    <a:pt x="5006" y="4599"/>
                  </a:lnTo>
                  <a:lnTo>
                    <a:pt x="5006" y="5455"/>
                  </a:lnTo>
                  <a:lnTo>
                    <a:pt x="4370" y="5843"/>
                  </a:lnTo>
                  <a:lnTo>
                    <a:pt x="5452" y="6528"/>
                  </a:lnTo>
                  <a:lnTo>
                    <a:pt x="4873" y="7029"/>
                  </a:lnTo>
                  <a:lnTo>
                    <a:pt x="5452" y="7433"/>
                  </a:lnTo>
                  <a:cubicBezTo>
                    <a:pt x="5452" y="7433"/>
                    <a:pt x="5452" y="7433"/>
                    <a:pt x="5452" y="7433"/>
                  </a:cubicBezTo>
                  <a:close/>
                  <a:moveTo>
                    <a:pt x="6536" y="3953"/>
                  </a:moveTo>
                  <a:lnTo>
                    <a:pt x="8780" y="3433"/>
                  </a:lnTo>
                  <a:lnTo>
                    <a:pt x="8780" y="2597"/>
                  </a:lnTo>
                  <a:lnTo>
                    <a:pt x="7424" y="2341"/>
                  </a:lnTo>
                  <a:lnTo>
                    <a:pt x="8920" y="1673"/>
                  </a:lnTo>
                  <a:lnTo>
                    <a:pt x="9004" y="1053"/>
                  </a:lnTo>
                  <a:lnTo>
                    <a:pt x="8346" y="837"/>
                  </a:lnTo>
                  <a:lnTo>
                    <a:pt x="9004" y="341"/>
                  </a:lnTo>
                  <a:lnTo>
                    <a:pt x="8549" y="0"/>
                  </a:lnTo>
                  <a:lnTo>
                    <a:pt x="6600" y="661"/>
                  </a:lnTo>
                  <a:lnTo>
                    <a:pt x="6976" y="1652"/>
                  </a:lnTo>
                  <a:lnTo>
                    <a:pt x="6389" y="1996"/>
                  </a:lnTo>
                  <a:lnTo>
                    <a:pt x="6760" y="2406"/>
                  </a:lnTo>
                  <a:lnTo>
                    <a:pt x="5586" y="3696"/>
                  </a:lnTo>
                  <a:lnTo>
                    <a:pt x="6536" y="3953"/>
                  </a:lnTo>
                  <a:cubicBezTo>
                    <a:pt x="6536" y="3953"/>
                    <a:pt x="6536" y="3953"/>
                    <a:pt x="6536" y="3953"/>
                  </a:cubicBezTo>
                  <a:close/>
                  <a:moveTo>
                    <a:pt x="6536" y="3953"/>
                  </a:moveTo>
                </a:path>
              </a:pathLst>
            </a:custGeom>
            <a:solidFill>
              <a:schemeClr val="bg1">
                <a:lumMod val="75000"/>
              </a:schemeClr>
            </a:solidFill>
            <a:ln>
              <a:solidFill>
                <a:schemeClr val="bg1"/>
              </a:solidFill>
            </a:ln>
          </p:spPr>
          <p:txBody>
            <a:bodyPr lIns="0" tIns="0" rIns="0" bIns="0"/>
            <a:lstStyle/>
            <a:p>
              <a:endParaRPr lang="en-US" dirty="0"/>
            </a:p>
          </p:txBody>
        </p:sp>
        <p:sp>
          <p:nvSpPr>
            <p:cNvPr id="6" name="AutoShape 6"/>
            <p:cNvSpPr/>
            <p:nvPr/>
          </p:nvSpPr>
          <p:spPr bwMode="auto">
            <a:xfrm>
              <a:off x="3900714" y="-290513"/>
              <a:ext cx="7710488" cy="4200525"/>
            </a:xfrm>
            <a:custGeom>
              <a:avLst/>
              <a:gdLst/>
              <a:ahLst/>
              <a:cxnLst/>
              <a:rect l="0" t="0" r="r" b="b"/>
              <a:pathLst>
                <a:path w="21600" h="21600">
                  <a:moveTo>
                    <a:pt x="338" y="14590"/>
                  </a:moveTo>
                  <a:cubicBezTo>
                    <a:pt x="336" y="14590"/>
                    <a:pt x="325" y="14639"/>
                    <a:pt x="325" y="14639"/>
                  </a:cubicBezTo>
                  <a:lnTo>
                    <a:pt x="358" y="14667"/>
                  </a:lnTo>
                  <a:lnTo>
                    <a:pt x="369" y="14640"/>
                  </a:lnTo>
                  <a:cubicBezTo>
                    <a:pt x="369" y="14640"/>
                    <a:pt x="338" y="14590"/>
                    <a:pt x="338" y="14590"/>
                  </a:cubicBezTo>
                  <a:close/>
                  <a:moveTo>
                    <a:pt x="19032" y="18952"/>
                  </a:moveTo>
                  <a:cubicBezTo>
                    <a:pt x="19031" y="18946"/>
                    <a:pt x="19033" y="18876"/>
                    <a:pt x="19033" y="18876"/>
                  </a:cubicBezTo>
                  <a:lnTo>
                    <a:pt x="19048" y="18746"/>
                  </a:lnTo>
                  <a:lnTo>
                    <a:pt x="19062" y="18735"/>
                  </a:lnTo>
                  <a:lnTo>
                    <a:pt x="19102" y="18672"/>
                  </a:lnTo>
                  <a:lnTo>
                    <a:pt x="19109" y="18613"/>
                  </a:lnTo>
                  <a:lnTo>
                    <a:pt x="19099" y="18613"/>
                  </a:lnTo>
                  <a:lnTo>
                    <a:pt x="19076" y="18623"/>
                  </a:lnTo>
                  <a:lnTo>
                    <a:pt x="19058" y="18613"/>
                  </a:lnTo>
                  <a:lnTo>
                    <a:pt x="19042" y="18588"/>
                  </a:lnTo>
                  <a:lnTo>
                    <a:pt x="19032" y="18607"/>
                  </a:lnTo>
                  <a:lnTo>
                    <a:pt x="19027" y="18672"/>
                  </a:lnTo>
                  <a:lnTo>
                    <a:pt x="19018" y="18729"/>
                  </a:lnTo>
                  <a:lnTo>
                    <a:pt x="19012" y="18809"/>
                  </a:lnTo>
                  <a:lnTo>
                    <a:pt x="18996" y="18862"/>
                  </a:lnTo>
                  <a:lnTo>
                    <a:pt x="19003" y="18895"/>
                  </a:lnTo>
                  <a:lnTo>
                    <a:pt x="19032" y="18952"/>
                  </a:lnTo>
                  <a:cubicBezTo>
                    <a:pt x="19032" y="18952"/>
                    <a:pt x="19032" y="18952"/>
                    <a:pt x="19032" y="18952"/>
                  </a:cubicBezTo>
                  <a:close/>
                  <a:moveTo>
                    <a:pt x="19168" y="18592"/>
                  </a:moveTo>
                  <a:lnTo>
                    <a:pt x="19184" y="18581"/>
                  </a:lnTo>
                  <a:lnTo>
                    <a:pt x="19193" y="18523"/>
                  </a:lnTo>
                  <a:lnTo>
                    <a:pt x="19216" y="18490"/>
                  </a:lnTo>
                  <a:lnTo>
                    <a:pt x="19211" y="18420"/>
                  </a:lnTo>
                  <a:lnTo>
                    <a:pt x="19226" y="18395"/>
                  </a:lnTo>
                  <a:lnTo>
                    <a:pt x="19228" y="18367"/>
                  </a:lnTo>
                  <a:lnTo>
                    <a:pt x="19244" y="18346"/>
                  </a:lnTo>
                  <a:lnTo>
                    <a:pt x="19261" y="18359"/>
                  </a:lnTo>
                  <a:lnTo>
                    <a:pt x="19283" y="18324"/>
                  </a:lnTo>
                  <a:lnTo>
                    <a:pt x="19307" y="18243"/>
                  </a:lnTo>
                  <a:lnTo>
                    <a:pt x="19339" y="18178"/>
                  </a:lnTo>
                  <a:lnTo>
                    <a:pt x="19376" y="18172"/>
                  </a:lnTo>
                  <a:lnTo>
                    <a:pt x="19401" y="18146"/>
                  </a:lnTo>
                  <a:lnTo>
                    <a:pt x="19400" y="18090"/>
                  </a:lnTo>
                  <a:lnTo>
                    <a:pt x="19389" y="18037"/>
                  </a:lnTo>
                  <a:lnTo>
                    <a:pt x="19368" y="18047"/>
                  </a:lnTo>
                  <a:lnTo>
                    <a:pt x="19333" y="18113"/>
                  </a:lnTo>
                  <a:lnTo>
                    <a:pt x="19326" y="18155"/>
                  </a:lnTo>
                  <a:lnTo>
                    <a:pt x="19306" y="18158"/>
                  </a:lnTo>
                  <a:lnTo>
                    <a:pt x="19283" y="18185"/>
                  </a:lnTo>
                  <a:lnTo>
                    <a:pt x="19265" y="18174"/>
                  </a:lnTo>
                  <a:lnTo>
                    <a:pt x="19254" y="18133"/>
                  </a:lnTo>
                  <a:lnTo>
                    <a:pt x="19246" y="18139"/>
                  </a:lnTo>
                  <a:lnTo>
                    <a:pt x="19235" y="18185"/>
                  </a:lnTo>
                  <a:lnTo>
                    <a:pt x="19245" y="18214"/>
                  </a:lnTo>
                  <a:lnTo>
                    <a:pt x="19233" y="18251"/>
                  </a:lnTo>
                  <a:lnTo>
                    <a:pt x="19213" y="18306"/>
                  </a:lnTo>
                  <a:lnTo>
                    <a:pt x="19199" y="18305"/>
                  </a:lnTo>
                  <a:lnTo>
                    <a:pt x="19202" y="18335"/>
                  </a:lnTo>
                  <a:lnTo>
                    <a:pt x="19193" y="18388"/>
                  </a:lnTo>
                  <a:lnTo>
                    <a:pt x="19167" y="18412"/>
                  </a:lnTo>
                  <a:lnTo>
                    <a:pt x="19163" y="18443"/>
                  </a:lnTo>
                  <a:lnTo>
                    <a:pt x="19179" y="18471"/>
                  </a:lnTo>
                  <a:lnTo>
                    <a:pt x="19165" y="18490"/>
                  </a:lnTo>
                  <a:lnTo>
                    <a:pt x="19160" y="18532"/>
                  </a:lnTo>
                  <a:lnTo>
                    <a:pt x="19168" y="18592"/>
                  </a:lnTo>
                  <a:cubicBezTo>
                    <a:pt x="19168" y="18592"/>
                    <a:pt x="19168" y="18592"/>
                    <a:pt x="19168" y="18592"/>
                  </a:cubicBezTo>
                  <a:close/>
                  <a:moveTo>
                    <a:pt x="19474" y="17993"/>
                  </a:moveTo>
                  <a:lnTo>
                    <a:pt x="19491" y="18003"/>
                  </a:lnTo>
                  <a:lnTo>
                    <a:pt x="19526" y="17946"/>
                  </a:lnTo>
                  <a:lnTo>
                    <a:pt x="19550" y="17881"/>
                  </a:lnTo>
                  <a:lnTo>
                    <a:pt x="19571" y="17856"/>
                  </a:lnTo>
                  <a:lnTo>
                    <a:pt x="19572" y="17801"/>
                  </a:lnTo>
                  <a:lnTo>
                    <a:pt x="19582" y="17742"/>
                  </a:lnTo>
                  <a:lnTo>
                    <a:pt x="19616" y="17667"/>
                  </a:lnTo>
                  <a:lnTo>
                    <a:pt x="19600" y="17682"/>
                  </a:lnTo>
                  <a:lnTo>
                    <a:pt x="19566" y="17691"/>
                  </a:lnTo>
                  <a:lnTo>
                    <a:pt x="19550" y="17746"/>
                  </a:lnTo>
                  <a:lnTo>
                    <a:pt x="19537" y="17766"/>
                  </a:lnTo>
                  <a:lnTo>
                    <a:pt x="19528" y="17815"/>
                  </a:lnTo>
                  <a:lnTo>
                    <a:pt x="19515" y="17838"/>
                  </a:lnTo>
                  <a:lnTo>
                    <a:pt x="19509" y="17870"/>
                  </a:lnTo>
                  <a:lnTo>
                    <a:pt x="19485" y="17914"/>
                  </a:lnTo>
                  <a:lnTo>
                    <a:pt x="19474" y="17993"/>
                  </a:lnTo>
                  <a:cubicBezTo>
                    <a:pt x="19474" y="17993"/>
                    <a:pt x="19474" y="17993"/>
                    <a:pt x="19474" y="17993"/>
                  </a:cubicBezTo>
                  <a:close/>
                  <a:moveTo>
                    <a:pt x="19758" y="17376"/>
                  </a:moveTo>
                  <a:lnTo>
                    <a:pt x="19770" y="17347"/>
                  </a:lnTo>
                  <a:lnTo>
                    <a:pt x="19775" y="17257"/>
                  </a:lnTo>
                  <a:lnTo>
                    <a:pt x="19764" y="17253"/>
                  </a:lnTo>
                  <a:lnTo>
                    <a:pt x="19760" y="17299"/>
                  </a:lnTo>
                  <a:lnTo>
                    <a:pt x="19746" y="17369"/>
                  </a:lnTo>
                  <a:lnTo>
                    <a:pt x="19758" y="17376"/>
                  </a:lnTo>
                  <a:cubicBezTo>
                    <a:pt x="19758" y="17376"/>
                    <a:pt x="19758" y="17376"/>
                    <a:pt x="19758" y="17376"/>
                  </a:cubicBezTo>
                  <a:close/>
                  <a:moveTo>
                    <a:pt x="19784" y="17146"/>
                  </a:moveTo>
                  <a:lnTo>
                    <a:pt x="19788" y="17165"/>
                  </a:lnTo>
                  <a:lnTo>
                    <a:pt x="19803" y="17173"/>
                  </a:lnTo>
                  <a:lnTo>
                    <a:pt x="19807" y="17145"/>
                  </a:lnTo>
                  <a:lnTo>
                    <a:pt x="19791" y="17133"/>
                  </a:lnTo>
                  <a:lnTo>
                    <a:pt x="19784" y="17146"/>
                  </a:lnTo>
                  <a:cubicBezTo>
                    <a:pt x="19784" y="17146"/>
                    <a:pt x="19784" y="17146"/>
                    <a:pt x="19784" y="17146"/>
                  </a:cubicBezTo>
                  <a:close/>
                  <a:moveTo>
                    <a:pt x="19814" y="17052"/>
                  </a:moveTo>
                  <a:lnTo>
                    <a:pt x="19820" y="17085"/>
                  </a:lnTo>
                  <a:lnTo>
                    <a:pt x="19831" y="17054"/>
                  </a:lnTo>
                  <a:lnTo>
                    <a:pt x="19814" y="17052"/>
                  </a:lnTo>
                  <a:cubicBezTo>
                    <a:pt x="19814" y="17052"/>
                    <a:pt x="19814" y="17052"/>
                    <a:pt x="19814" y="17052"/>
                  </a:cubicBezTo>
                  <a:close/>
                  <a:moveTo>
                    <a:pt x="19822" y="17011"/>
                  </a:moveTo>
                  <a:lnTo>
                    <a:pt x="19832" y="16969"/>
                  </a:lnTo>
                  <a:lnTo>
                    <a:pt x="19825" y="16940"/>
                  </a:lnTo>
                  <a:lnTo>
                    <a:pt x="19814" y="16965"/>
                  </a:lnTo>
                  <a:lnTo>
                    <a:pt x="19822" y="17011"/>
                  </a:lnTo>
                  <a:cubicBezTo>
                    <a:pt x="19822" y="17011"/>
                    <a:pt x="19822" y="17011"/>
                    <a:pt x="19822" y="17011"/>
                  </a:cubicBezTo>
                  <a:close/>
                  <a:moveTo>
                    <a:pt x="19832" y="16818"/>
                  </a:moveTo>
                  <a:lnTo>
                    <a:pt x="19845" y="16803"/>
                  </a:lnTo>
                  <a:lnTo>
                    <a:pt x="19830" y="16786"/>
                  </a:lnTo>
                  <a:lnTo>
                    <a:pt x="19819" y="16795"/>
                  </a:lnTo>
                  <a:lnTo>
                    <a:pt x="19832" y="16818"/>
                  </a:lnTo>
                  <a:cubicBezTo>
                    <a:pt x="19832" y="16818"/>
                    <a:pt x="19832" y="16818"/>
                    <a:pt x="19832" y="16818"/>
                  </a:cubicBezTo>
                  <a:close/>
                  <a:moveTo>
                    <a:pt x="19876" y="16486"/>
                  </a:moveTo>
                  <a:lnTo>
                    <a:pt x="19887" y="16473"/>
                  </a:lnTo>
                  <a:lnTo>
                    <a:pt x="19900" y="16447"/>
                  </a:lnTo>
                  <a:lnTo>
                    <a:pt x="19902" y="16398"/>
                  </a:lnTo>
                  <a:lnTo>
                    <a:pt x="19892" y="16378"/>
                  </a:lnTo>
                  <a:lnTo>
                    <a:pt x="19882" y="16418"/>
                  </a:lnTo>
                  <a:lnTo>
                    <a:pt x="19876" y="16486"/>
                  </a:lnTo>
                  <a:cubicBezTo>
                    <a:pt x="19876" y="16486"/>
                    <a:pt x="19876" y="16486"/>
                    <a:pt x="19876" y="16486"/>
                  </a:cubicBezTo>
                  <a:close/>
                  <a:moveTo>
                    <a:pt x="19853" y="16359"/>
                  </a:moveTo>
                  <a:lnTo>
                    <a:pt x="19862" y="16353"/>
                  </a:lnTo>
                  <a:lnTo>
                    <a:pt x="19856" y="16335"/>
                  </a:lnTo>
                  <a:lnTo>
                    <a:pt x="19844" y="16328"/>
                  </a:lnTo>
                  <a:lnTo>
                    <a:pt x="19837" y="16351"/>
                  </a:lnTo>
                  <a:lnTo>
                    <a:pt x="19853" y="16359"/>
                  </a:lnTo>
                  <a:cubicBezTo>
                    <a:pt x="19853" y="16359"/>
                    <a:pt x="19853" y="16359"/>
                    <a:pt x="19853" y="16359"/>
                  </a:cubicBezTo>
                  <a:close/>
                  <a:moveTo>
                    <a:pt x="19912" y="16281"/>
                  </a:moveTo>
                  <a:lnTo>
                    <a:pt x="19927" y="16270"/>
                  </a:lnTo>
                  <a:lnTo>
                    <a:pt x="19922" y="16236"/>
                  </a:lnTo>
                  <a:lnTo>
                    <a:pt x="19898" y="16222"/>
                  </a:lnTo>
                  <a:lnTo>
                    <a:pt x="19889" y="16232"/>
                  </a:lnTo>
                  <a:lnTo>
                    <a:pt x="19894" y="16256"/>
                  </a:lnTo>
                  <a:lnTo>
                    <a:pt x="19912" y="16281"/>
                  </a:lnTo>
                  <a:cubicBezTo>
                    <a:pt x="19912" y="16281"/>
                    <a:pt x="19912" y="16281"/>
                    <a:pt x="19912" y="16281"/>
                  </a:cubicBezTo>
                  <a:close/>
                  <a:moveTo>
                    <a:pt x="19904" y="16176"/>
                  </a:moveTo>
                  <a:cubicBezTo>
                    <a:pt x="19903" y="16172"/>
                    <a:pt x="19919" y="16143"/>
                    <a:pt x="19919" y="16143"/>
                  </a:cubicBezTo>
                  <a:lnTo>
                    <a:pt x="19904" y="16089"/>
                  </a:lnTo>
                  <a:lnTo>
                    <a:pt x="19903" y="16043"/>
                  </a:lnTo>
                  <a:lnTo>
                    <a:pt x="19894" y="16035"/>
                  </a:lnTo>
                  <a:lnTo>
                    <a:pt x="19894" y="16084"/>
                  </a:lnTo>
                  <a:lnTo>
                    <a:pt x="19883" y="16137"/>
                  </a:lnTo>
                  <a:lnTo>
                    <a:pt x="19904" y="16176"/>
                  </a:lnTo>
                  <a:cubicBezTo>
                    <a:pt x="19904" y="16176"/>
                    <a:pt x="19904" y="16176"/>
                    <a:pt x="19904" y="16176"/>
                  </a:cubicBezTo>
                  <a:close/>
                  <a:moveTo>
                    <a:pt x="19935" y="15842"/>
                  </a:moveTo>
                  <a:lnTo>
                    <a:pt x="19947" y="15845"/>
                  </a:lnTo>
                  <a:lnTo>
                    <a:pt x="19947" y="15783"/>
                  </a:lnTo>
                  <a:lnTo>
                    <a:pt x="19952" y="15741"/>
                  </a:lnTo>
                  <a:lnTo>
                    <a:pt x="19978" y="15718"/>
                  </a:lnTo>
                  <a:lnTo>
                    <a:pt x="19997" y="15669"/>
                  </a:lnTo>
                  <a:lnTo>
                    <a:pt x="19995" y="15612"/>
                  </a:lnTo>
                  <a:lnTo>
                    <a:pt x="20000" y="15569"/>
                  </a:lnTo>
                  <a:lnTo>
                    <a:pt x="20019" y="15542"/>
                  </a:lnTo>
                  <a:lnTo>
                    <a:pt x="20009" y="15489"/>
                  </a:lnTo>
                  <a:lnTo>
                    <a:pt x="19957" y="15414"/>
                  </a:lnTo>
                  <a:lnTo>
                    <a:pt x="19949" y="15457"/>
                  </a:lnTo>
                  <a:lnTo>
                    <a:pt x="19954" y="15552"/>
                  </a:lnTo>
                  <a:lnTo>
                    <a:pt x="19950" y="15606"/>
                  </a:lnTo>
                  <a:lnTo>
                    <a:pt x="19922" y="15623"/>
                  </a:lnTo>
                  <a:lnTo>
                    <a:pt x="19904" y="15674"/>
                  </a:lnTo>
                  <a:lnTo>
                    <a:pt x="19884" y="15677"/>
                  </a:lnTo>
                  <a:lnTo>
                    <a:pt x="19881" y="15693"/>
                  </a:lnTo>
                  <a:lnTo>
                    <a:pt x="19906" y="15741"/>
                  </a:lnTo>
                  <a:lnTo>
                    <a:pt x="19906" y="15782"/>
                  </a:lnTo>
                  <a:lnTo>
                    <a:pt x="19887" y="15800"/>
                  </a:lnTo>
                  <a:lnTo>
                    <a:pt x="19894" y="15816"/>
                  </a:lnTo>
                  <a:lnTo>
                    <a:pt x="19924" y="15814"/>
                  </a:lnTo>
                  <a:lnTo>
                    <a:pt x="19935" y="15842"/>
                  </a:lnTo>
                  <a:cubicBezTo>
                    <a:pt x="19935" y="15842"/>
                    <a:pt x="19935" y="15842"/>
                    <a:pt x="19935" y="15842"/>
                  </a:cubicBezTo>
                  <a:close/>
                  <a:moveTo>
                    <a:pt x="19844" y="15388"/>
                  </a:moveTo>
                  <a:lnTo>
                    <a:pt x="19841" y="15431"/>
                  </a:lnTo>
                  <a:lnTo>
                    <a:pt x="19856" y="15453"/>
                  </a:lnTo>
                  <a:lnTo>
                    <a:pt x="19889" y="15449"/>
                  </a:lnTo>
                  <a:lnTo>
                    <a:pt x="19895" y="15412"/>
                  </a:lnTo>
                  <a:lnTo>
                    <a:pt x="19863" y="15369"/>
                  </a:lnTo>
                  <a:lnTo>
                    <a:pt x="19844" y="15388"/>
                  </a:lnTo>
                  <a:cubicBezTo>
                    <a:pt x="19844" y="15388"/>
                    <a:pt x="19844" y="15388"/>
                    <a:pt x="19844" y="15388"/>
                  </a:cubicBezTo>
                  <a:close/>
                  <a:moveTo>
                    <a:pt x="20016" y="15460"/>
                  </a:moveTo>
                  <a:lnTo>
                    <a:pt x="20030" y="15460"/>
                  </a:lnTo>
                  <a:lnTo>
                    <a:pt x="20042" y="15434"/>
                  </a:lnTo>
                  <a:lnTo>
                    <a:pt x="20036" y="15387"/>
                  </a:lnTo>
                  <a:lnTo>
                    <a:pt x="20018" y="15354"/>
                  </a:lnTo>
                  <a:lnTo>
                    <a:pt x="19995" y="15384"/>
                  </a:lnTo>
                  <a:lnTo>
                    <a:pt x="19995" y="15418"/>
                  </a:lnTo>
                  <a:lnTo>
                    <a:pt x="20016" y="15460"/>
                  </a:lnTo>
                  <a:cubicBezTo>
                    <a:pt x="20016" y="15460"/>
                    <a:pt x="20016" y="15460"/>
                    <a:pt x="20016" y="15460"/>
                  </a:cubicBezTo>
                  <a:close/>
                  <a:moveTo>
                    <a:pt x="20823" y="12651"/>
                  </a:moveTo>
                  <a:lnTo>
                    <a:pt x="20849" y="12671"/>
                  </a:lnTo>
                  <a:lnTo>
                    <a:pt x="20876" y="12669"/>
                  </a:lnTo>
                  <a:lnTo>
                    <a:pt x="20894" y="12700"/>
                  </a:lnTo>
                  <a:lnTo>
                    <a:pt x="20891" y="12720"/>
                  </a:lnTo>
                  <a:lnTo>
                    <a:pt x="20923" y="12786"/>
                  </a:lnTo>
                  <a:lnTo>
                    <a:pt x="20947" y="12794"/>
                  </a:lnTo>
                  <a:lnTo>
                    <a:pt x="20974" y="12845"/>
                  </a:lnTo>
                  <a:lnTo>
                    <a:pt x="20989" y="12849"/>
                  </a:lnTo>
                  <a:lnTo>
                    <a:pt x="21004" y="12838"/>
                  </a:lnTo>
                  <a:lnTo>
                    <a:pt x="21034" y="12888"/>
                  </a:lnTo>
                  <a:lnTo>
                    <a:pt x="21070" y="12896"/>
                  </a:lnTo>
                  <a:lnTo>
                    <a:pt x="21077" y="12875"/>
                  </a:lnTo>
                  <a:lnTo>
                    <a:pt x="21057" y="12814"/>
                  </a:lnTo>
                  <a:lnTo>
                    <a:pt x="21024" y="12794"/>
                  </a:lnTo>
                  <a:lnTo>
                    <a:pt x="20979" y="12739"/>
                  </a:lnTo>
                  <a:lnTo>
                    <a:pt x="20967" y="12688"/>
                  </a:lnTo>
                  <a:lnTo>
                    <a:pt x="20936" y="12684"/>
                  </a:lnTo>
                  <a:lnTo>
                    <a:pt x="20907" y="12610"/>
                  </a:lnTo>
                  <a:lnTo>
                    <a:pt x="20907" y="12590"/>
                  </a:lnTo>
                  <a:lnTo>
                    <a:pt x="20922" y="12567"/>
                  </a:lnTo>
                  <a:lnTo>
                    <a:pt x="20887" y="12561"/>
                  </a:lnTo>
                  <a:lnTo>
                    <a:pt x="20868" y="12573"/>
                  </a:lnTo>
                  <a:lnTo>
                    <a:pt x="20845" y="12573"/>
                  </a:lnTo>
                  <a:lnTo>
                    <a:pt x="20822" y="12620"/>
                  </a:lnTo>
                  <a:lnTo>
                    <a:pt x="20823" y="12651"/>
                  </a:lnTo>
                  <a:cubicBezTo>
                    <a:pt x="20823" y="12651"/>
                    <a:pt x="20823" y="12651"/>
                    <a:pt x="20823" y="12651"/>
                  </a:cubicBezTo>
                  <a:close/>
                  <a:moveTo>
                    <a:pt x="21163" y="12784"/>
                  </a:moveTo>
                  <a:lnTo>
                    <a:pt x="21179" y="12828"/>
                  </a:lnTo>
                  <a:lnTo>
                    <a:pt x="21210" y="12829"/>
                  </a:lnTo>
                  <a:lnTo>
                    <a:pt x="21245" y="12882"/>
                  </a:lnTo>
                  <a:lnTo>
                    <a:pt x="21295" y="12908"/>
                  </a:lnTo>
                  <a:lnTo>
                    <a:pt x="21313" y="12933"/>
                  </a:lnTo>
                  <a:lnTo>
                    <a:pt x="21356" y="12918"/>
                  </a:lnTo>
                  <a:lnTo>
                    <a:pt x="21344" y="12898"/>
                  </a:lnTo>
                  <a:lnTo>
                    <a:pt x="21294" y="12865"/>
                  </a:lnTo>
                  <a:lnTo>
                    <a:pt x="21273" y="12835"/>
                  </a:lnTo>
                  <a:lnTo>
                    <a:pt x="21240" y="12829"/>
                  </a:lnTo>
                  <a:lnTo>
                    <a:pt x="21217" y="12784"/>
                  </a:lnTo>
                  <a:lnTo>
                    <a:pt x="21177" y="12767"/>
                  </a:lnTo>
                  <a:lnTo>
                    <a:pt x="21163" y="12784"/>
                  </a:lnTo>
                  <a:cubicBezTo>
                    <a:pt x="21163" y="12784"/>
                    <a:pt x="21163" y="12784"/>
                    <a:pt x="21163" y="12784"/>
                  </a:cubicBezTo>
                  <a:close/>
                  <a:moveTo>
                    <a:pt x="19983" y="11066"/>
                  </a:moveTo>
                  <a:lnTo>
                    <a:pt x="19993" y="11073"/>
                  </a:lnTo>
                  <a:lnTo>
                    <a:pt x="19989" y="11013"/>
                  </a:lnTo>
                  <a:lnTo>
                    <a:pt x="19974" y="10962"/>
                  </a:lnTo>
                  <a:lnTo>
                    <a:pt x="19984" y="10937"/>
                  </a:lnTo>
                  <a:lnTo>
                    <a:pt x="19984" y="10898"/>
                  </a:lnTo>
                  <a:lnTo>
                    <a:pt x="20000" y="10834"/>
                  </a:lnTo>
                  <a:lnTo>
                    <a:pt x="20026" y="10786"/>
                  </a:lnTo>
                  <a:lnTo>
                    <a:pt x="20066" y="10737"/>
                  </a:lnTo>
                  <a:lnTo>
                    <a:pt x="20082" y="10723"/>
                  </a:lnTo>
                  <a:lnTo>
                    <a:pt x="20073" y="10664"/>
                  </a:lnTo>
                  <a:lnTo>
                    <a:pt x="20056" y="10596"/>
                  </a:lnTo>
                  <a:lnTo>
                    <a:pt x="20018" y="10525"/>
                  </a:lnTo>
                  <a:lnTo>
                    <a:pt x="20000" y="10515"/>
                  </a:lnTo>
                  <a:lnTo>
                    <a:pt x="19983" y="10544"/>
                  </a:lnTo>
                  <a:lnTo>
                    <a:pt x="19978" y="10572"/>
                  </a:lnTo>
                  <a:lnTo>
                    <a:pt x="19964" y="10586"/>
                  </a:lnTo>
                  <a:lnTo>
                    <a:pt x="19924" y="10665"/>
                  </a:lnTo>
                  <a:lnTo>
                    <a:pt x="19908" y="10677"/>
                  </a:lnTo>
                  <a:lnTo>
                    <a:pt x="19889" y="10729"/>
                  </a:lnTo>
                  <a:lnTo>
                    <a:pt x="19907" y="10726"/>
                  </a:lnTo>
                  <a:lnTo>
                    <a:pt x="19937" y="10708"/>
                  </a:lnTo>
                  <a:lnTo>
                    <a:pt x="19941" y="10715"/>
                  </a:lnTo>
                  <a:lnTo>
                    <a:pt x="19932" y="10763"/>
                  </a:lnTo>
                  <a:lnTo>
                    <a:pt x="19943" y="10850"/>
                  </a:lnTo>
                  <a:lnTo>
                    <a:pt x="19960" y="10890"/>
                  </a:lnTo>
                  <a:lnTo>
                    <a:pt x="19962" y="10951"/>
                  </a:lnTo>
                  <a:lnTo>
                    <a:pt x="19948" y="10985"/>
                  </a:lnTo>
                  <a:lnTo>
                    <a:pt x="19954" y="11016"/>
                  </a:lnTo>
                  <a:lnTo>
                    <a:pt x="19983" y="11066"/>
                  </a:lnTo>
                  <a:cubicBezTo>
                    <a:pt x="19983" y="11066"/>
                    <a:pt x="19983" y="11066"/>
                    <a:pt x="19983" y="11066"/>
                  </a:cubicBezTo>
                  <a:close/>
                  <a:moveTo>
                    <a:pt x="17978" y="11413"/>
                  </a:moveTo>
                  <a:lnTo>
                    <a:pt x="17993" y="11416"/>
                  </a:lnTo>
                  <a:lnTo>
                    <a:pt x="18015" y="11361"/>
                  </a:lnTo>
                  <a:lnTo>
                    <a:pt x="18017" y="11323"/>
                  </a:lnTo>
                  <a:lnTo>
                    <a:pt x="17997" y="11330"/>
                  </a:lnTo>
                  <a:lnTo>
                    <a:pt x="17980" y="11371"/>
                  </a:lnTo>
                  <a:lnTo>
                    <a:pt x="17978" y="11413"/>
                  </a:lnTo>
                  <a:cubicBezTo>
                    <a:pt x="17978" y="11413"/>
                    <a:pt x="17978" y="11413"/>
                    <a:pt x="17978" y="11413"/>
                  </a:cubicBezTo>
                  <a:close/>
                  <a:moveTo>
                    <a:pt x="16723" y="14593"/>
                  </a:moveTo>
                  <a:lnTo>
                    <a:pt x="16741" y="14542"/>
                  </a:lnTo>
                  <a:lnTo>
                    <a:pt x="16759" y="14534"/>
                  </a:lnTo>
                  <a:lnTo>
                    <a:pt x="16770" y="14491"/>
                  </a:lnTo>
                  <a:lnTo>
                    <a:pt x="16763" y="14475"/>
                  </a:lnTo>
                  <a:lnTo>
                    <a:pt x="16771" y="14442"/>
                  </a:lnTo>
                  <a:lnTo>
                    <a:pt x="16723" y="14461"/>
                  </a:lnTo>
                  <a:lnTo>
                    <a:pt x="16695" y="14524"/>
                  </a:lnTo>
                  <a:lnTo>
                    <a:pt x="16699" y="14564"/>
                  </a:lnTo>
                  <a:lnTo>
                    <a:pt x="16723" y="14593"/>
                  </a:lnTo>
                  <a:cubicBezTo>
                    <a:pt x="16723" y="14593"/>
                    <a:pt x="16723" y="14593"/>
                    <a:pt x="16723" y="14593"/>
                  </a:cubicBezTo>
                  <a:close/>
                  <a:moveTo>
                    <a:pt x="16714" y="14343"/>
                  </a:moveTo>
                  <a:lnTo>
                    <a:pt x="16714" y="14375"/>
                  </a:lnTo>
                  <a:lnTo>
                    <a:pt x="16727" y="14410"/>
                  </a:lnTo>
                  <a:lnTo>
                    <a:pt x="16734" y="14383"/>
                  </a:lnTo>
                  <a:lnTo>
                    <a:pt x="16733" y="14343"/>
                  </a:lnTo>
                  <a:lnTo>
                    <a:pt x="16724" y="14330"/>
                  </a:lnTo>
                  <a:lnTo>
                    <a:pt x="16714" y="14343"/>
                  </a:lnTo>
                  <a:cubicBezTo>
                    <a:pt x="16714" y="14343"/>
                    <a:pt x="16714" y="14343"/>
                    <a:pt x="16714" y="14343"/>
                  </a:cubicBezTo>
                  <a:close/>
                  <a:moveTo>
                    <a:pt x="16749" y="14407"/>
                  </a:moveTo>
                  <a:lnTo>
                    <a:pt x="16755" y="14420"/>
                  </a:lnTo>
                  <a:lnTo>
                    <a:pt x="16774" y="14397"/>
                  </a:lnTo>
                  <a:lnTo>
                    <a:pt x="16781" y="14363"/>
                  </a:lnTo>
                  <a:lnTo>
                    <a:pt x="16763" y="14339"/>
                  </a:lnTo>
                  <a:lnTo>
                    <a:pt x="16759" y="14352"/>
                  </a:lnTo>
                  <a:lnTo>
                    <a:pt x="16762" y="14371"/>
                  </a:lnTo>
                  <a:lnTo>
                    <a:pt x="16749" y="14407"/>
                  </a:lnTo>
                  <a:cubicBezTo>
                    <a:pt x="16749" y="14407"/>
                    <a:pt x="16749" y="14407"/>
                    <a:pt x="16749" y="14407"/>
                  </a:cubicBezTo>
                  <a:close/>
                  <a:moveTo>
                    <a:pt x="16525" y="14227"/>
                  </a:moveTo>
                  <a:lnTo>
                    <a:pt x="16537" y="14218"/>
                  </a:lnTo>
                  <a:lnTo>
                    <a:pt x="16537" y="14204"/>
                  </a:lnTo>
                  <a:lnTo>
                    <a:pt x="16547" y="14186"/>
                  </a:lnTo>
                  <a:lnTo>
                    <a:pt x="16566" y="14205"/>
                  </a:lnTo>
                  <a:lnTo>
                    <a:pt x="16577" y="14191"/>
                  </a:lnTo>
                  <a:lnTo>
                    <a:pt x="16567" y="14153"/>
                  </a:lnTo>
                  <a:lnTo>
                    <a:pt x="16580" y="14122"/>
                  </a:lnTo>
                  <a:lnTo>
                    <a:pt x="16573" y="14088"/>
                  </a:lnTo>
                  <a:lnTo>
                    <a:pt x="16563" y="14090"/>
                  </a:lnTo>
                  <a:lnTo>
                    <a:pt x="16545" y="14124"/>
                  </a:lnTo>
                  <a:lnTo>
                    <a:pt x="16513" y="14145"/>
                  </a:lnTo>
                  <a:lnTo>
                    <a:pt x="16512" y="14190"/>
                  </a:lnTo>
                  <a:lnTo>
                    <a:pt x="16525" y="14227"/>
                  </a:lnTo>
                  <a:cubicBezTo>
                    <a:pt x="16525" y="14227"/>
                    <a:pt x="16525" y="14227"/>
                    <a:pt x="16525" y="14227"/>
                  </a:cubicBezTo>
                  <a:close/>
                  <a:moveTo>
                    <a:pt x="16633" y="14268"/>
                  </a:moveTo>
                  <a:lnTo>
                    <a:pt x="16643" y="14261"/>
                  </a:lnTo>
                  <a:lnTo>
                    <a:pt x="16648" y="14235"/>
                  </a:lnTo>
                  <a:lnTo>
                    <a:pt x="16657" y="14217"/>
                  </a:lnTo>
                  <a:lnTo>
                    <a:pt x="16673" y="14224"/>
                  </a:lnTo>
                  <a:lnTo>
                    <a:pt x="16693" y="14262"/>
                  </a:lnTo>
                  <a:lnTo>
                    <a:pt x="16720" y="14275"/>
                  </a:lnTo>
                  <a:lnTo>
                    <a:pt x="16738" y="14244"/>
                  </a:lnTo>
                  <a:lnTo>
                    <a:pt x="16748" y="14213"/>
                  </a:lnTo>
                  <a:lnTo>
                    <a:pt x="16736" y="14184"/>
                  </a:lnTo>
                  <a:lnTo>
                    <a:pt x="16737" y="14150"/>
                  </a:lnTo>
                  <a:lnTo>
                    <a:pt x="16756" y="14121"/>
                  </a:lnTo>
                  <a:lnTo>
                    <a:pt x="16761" y="14095"/>
                  </a:lnTo>
                  <a:lnTo>
                    <a:pt x="16735" y="14096"/>
                  </a:lnTo>
                  <a:lnTo>
                    <a:pt x="16729" y="14120"/>
                  </a:lnTo>
                  <a:lnTo>
                    <a:pt x="16711" y="14138"/>
                  </a:lnTo>
                  <a:lnTo>
                    <a:pt x="16705" y="14124"/>
                  </a:lnTo>
                  <a:lnTo>
                    <a:pt x="16718" y="14089"/>
                  </a:lnTo>
                  <a:lnTo>
                    <a:pt x="16720" y="14069"/>
                  </a:lnTo>
                  <a:lnTo>
                    <a:pt x="16711" y="14057"/>
                  </a:lnTo>
                  <a:lnTo>
                    <a:pt x="16677" y="14069"/>
                  </a:lnTo>
                  <a:lnTo>
                    <a:pt x="16654" y="14049"/>
                  </a:lnTo>
                  <a:lnTo>
                    <a:pt x="16636" y="14075"/>
                  </a:lnTo>
                  <a:lnTo>
                    <a:pt x="16628" y="14124"/>
                  </a:lnTo>
                  <a:lnTo>
                    <a:pt x="16606" y="14155"/>
                  </a:lnTo>
                  <a:lnTo>
                    <a:pt x="16606" y="14196"/>
                  </a:lnTo>
                  <a:lnTo>
                    <a:pt x="16633" y="14268"/>
                  </a:lnTo>
                  <a:cubicBezTo>
                    <a:pt x="16633" y="14268"/>
                    <a:pt x="16633" y="14268"/>
                    <a:pt x="16633" y="14268"/>
                  </a:cubicBezTo>
                  <a:close/>
                  <a:moveTo>
                    <a:pt x="18305" y="18117"/>
                  </a:moveTo>
                  <a:lnTo>
                    <a:pt x="18300" y="18057"/>
                  </a:lnTo>
                  <a:lnTo>
                    <a:pt x="18306" y="17998"/>
                  </a:lnTo>
                  <a:lnTo>
                    <a:pt x="18292" y="17947"/>
                  </a:lnTo>
                  <a:lnTo>
                    <a:pt x="18281" y="17884"/>
                  </a:lnTo>
                  <a:lnTo>
                    <a:pt x="18289" y="17796"/>
                  </a:lnTo>
                  <a:lnTo>
                    <a:pt x="18318" y="17753"/>
                  </a:lnTo>
                  <a:lnTo>
                    <a:pt x="18333" y="17765"/>
                  </a:lnTo>
                  <a:lnTo>
                    <a:pt x="18333" y="17804"/>
                  </a:lnTo>
                  <a:lnTo>
                    <a:pt x="18352" y="17826"/>
                  </a:lnTo>
                  <a:lnTo>
                    <a:pt x="18416" y="17816"/>
                  </a:lnTo>
                  <a:lnTo>
                    <a:pt x="18423" y="17790"/>
                  </a:lnTo>
                  <a:lnTo>
                    <a:pt x="18439" y="17784"/>
                  </a:lnTo>
                  <a:lnTo>
                    <a:pt x="18449" y="17812"/>
                  </a:lnTo>
                  <a:lnTo>
                    <a:pt x="18441" y="17831"/>
                  </a:lnTo>
                  <a:lnTo>
                    <a:pt x="18443" y="17873"/>
                  </a:lnTo>
                  <a:lnTo>
                    <a:pt x="18477" y="17933"/>
                  </a:lnTo>
                  <a:lnTo>
                    <a:pt x="18482" y="17982"/>
                  </a:lnTo>
                  <a:lnTo>
                    <a:pt x="18501" y="18016"/>
                  </a:lnTo>
                  <a:lnTo>
                    <a:pt x="18502" y="17978"/>
                  </a:lnTo>
                  <a:lnTo>
                    <a:pt x="18495" y="17949"/>
                  </a:lnTo>
                  <a:lnTo>
                    <a:pt x="18498" y="17892"/>
                  </a:lnTo>
                  <a:lnTo>
                    <a:pt x="18498" y="17830"/>
                  </a:lnTo>
                  <a:lnTo>
                    <a:pt x="18467" y="17786"/>
                  </a:lnTo>
                  <a:lnTo>
                    <a:pt x="18459" y="17714"/>
                  </a:lnTo>
                  <a:lnTo>
                    <a:pt x="18447" y="17669"/>
                  </a:lnTo>
                  <a:lnTo>
                    <a:pt x="18423" y="17688"/>
                  </a:lnTo>
                  <a:lnTo>
                    <a:pt x="18402" y="17688"/>
                  </a:lnTo>
                  <a:lnTo>
                    <a:pt x="18357" y="17642"/>
                  </a:lnTo>
                  <a:lnTo>
                    <a:pt x="18350" y="17561"/>
                  </a:lnTo>
                  <a:lnTo>
                    <a:pt x="18329" y="17498"/>
                  </a:lnTo>
                  <a:lnTo>
                    <a:pt x="18289" y="17440"/>
                  </a:lnTo>
                  <a:lnTo>
                    <a:pt x="18264" y="17430"/>
                  </a:lnTo>
                  <a:lnTo>
                    <a:pt x="18238" y="17377"/>
                  </a:lnTo>
                  <a:lnTo>
                    <a:pt x="18224" y="17283"/>
                  </a:lnTo>
                  <a:lnTo>
                    <a:pt x="18199" y="17212"/>
                  </a:lnTo>
                  <a:lnTo>
                    <a:pt x="18187" y="17146"/>
                  </a:lnTo>
                  <a:lnTo>
                    <a:pt x="18188" y="17058"/>
                  </a:lnTo>
                  <a:lnTo>
                    <a:pt x="18182" y="16952"/>
                  </a:lnTo>
                  <a:lnTo>
                    <a:pt x="18162" y="16897"/>
                  </a:lnTo>
                  <a:lnTo>
                    <a:pt x="18170" y="16805"/>
                  </a:lnTo>
                  <a:lnTo>
                    <a:pt x="18167" y="16751"/>
                  </a:lnTo>
                  <a:lnTo>
                    <a:pt x="18144" y="16683"/>
                  </a:lnTo>
                  <a:lnTo>
                    <a:pt x="18159" y="16647"/>
                  </a:lnTo>
                  <a:lnTo>
                    <a:pt x="18165" y="16607"/>
                  </a:lnTo>
                  <a:lnTo>
                    <a:pt x="18164" y="16575"/>
                  </a:lnTo>
                  <a:lnTo>
                    <a:pt x="18180" y="16572"/>
                  </a:lnTo>
                  <a:lnTo>
                    <a:pt x="18198" y="16578"/>
                  </a:lnTo>
                  <a:lnTo>
                    <a:pt x="18237" y="16564"/>
                  </a:lnTo>
                  <a:lnTo>
                    <a:pt x="18275" y="16572"/>
                  </a:lnTo>
                  <a:lnTo>
                    <a:pt x="18310" y="16610"/>
                  </a:lnTo>
                  <a:lnTo>
                    <a:pt x="18333" y="16688"/>
                  </a:lnTo>
                  <a:lnTo>
                    <a:pt x="18367" y="16709"/>
                  </a:lnTo>
                  <a:lnTo>
                    <a:pt x="18397" y="16742"/>
                  </a:lnTo>
                  <a:lnTo>
                    <a:pt x="18427" y="16818"/>
                  </a:lnTo>
                  <a:lnTo>
                    <a:pt x="18445" y="16832"/>
                  </a:lnTo>
                  <a:lnTo>
                    <a:pt x="18429" y="16762"/>
                  </a:lnTo>
                  <a:lnTo>
                    <a:pt x="18396" y="16693"/>
                  </a:lnTo>
                  <a:lnTo>
                    <a:pt x="18349" y="16636"/>
                  </a:lnTo>
                  <a:lnTo>
                    <a:pt x="18323" y="16562"/>
                  </a:lnTo>
                  <a:lnTo>
                    <a:pt x="18294" y="16495"/>
                  </a:lnTo>
                  <a:lnTo>
                    <a:pt x="18294" y="16460"/>
                  </a:lnTo>
                  <a:lnTo>
                    <a:pt x="18276" y="16432"/>
                  </a:lnTo>
                  <a:lnTo>
                    <a:pt x="18245" y="16337"/>
                  </a:lnTo>
                  <a:lnTo>
                    <a:pt x="18231" y="16274"/>
                  </a:lnTo>
                  <a:lnTo>
                    <a:pt x="18208" y="16254"/>
                  </a:lnTo>
                  <a:lnTo>
                    <a:pt x="18204" y="16201"/>
                  </a:lnTo>
                  <a:lnTo>
                    <a:pt x="18155" y="16105"/>
                  </a:lnTo>
                  <a:lnTo>
                    <a:pt x="18110" y="15972"/>
                  </a:lnTo>
                  <a:lnTo>
                    <a:pt x="18099" y="15906"/>
                  </a:lnTo>
                  <a:lnTo>
                    <a:pt x="18042" y="15778"/>
                  </a:lnTo>
                  <a:lnTo>
                    <a:pt x="18012" y="15684"/>
                  </a:lnTo>
                  <a:lnTo>
                    <a:pt x="17988" y="15657"/>
                  </a:lnTo>
                  <a:lnTo>
                    <a:pt x="17988" y="15600"/>
                  </a:lnTo>
                  <a:lnTo>
                    <a:pt x="17970" y="15549"/>
                  </a:lnTo>
                  <a:lnTo>
                    <a:pt x="17948" y="15535"/>
                  </a:lnTo>
                  <a:lnTo>
                    <a:pt x="17947" y="15559"/>
                  </a:lnTo>
                  <a:lnTo>
                    <a:pt x="17927" y="15555"/>
                  </a:lnTo>
                  <a:lnTo>
                    <a:pt x="17920" y="15533"/>
                  </a:lnTo>
                  <a:lnTo>
                    <a:pt x="17927" y="15488"/>
                  </a:lnTo>
                  <a:lnTo>
                    <a:pt x="17918" y="15449"/>
                  </a:lnTo>
                  <a:lnTo>
                    <a:pt x="17887" y="15418"/>
                  </a:lnTo>
                  <a:lnTo>
                    <a:pt x="17857" y="15359"/>
                  </a:lnTo>
                  <a:lnTo>
                    <a:pt x="17841" y="15284"/>
                  </a:lnTo>
                  <a:lnTo>
                    <a:pt x="17825" y="15243"/>
                  </a:lnTo>
                  <a:lnTo>
                    <a:pt x="17820" y="15185"/>
                  </a:lnTo>
                  <a:lnTo>
                    <a:pt x="17828" y="15141"/>
                  </a:lnTo>
                  <a:lnTo>
                    <a:pt x="17835" y="15151"/>
                  </a:lnTo>
                  <a:lnTo>
                    <a:pt x="17827" y="15073"/>
                  </a:lnTo>
                  <a:lnTo>
                    <a:pt x="17820" y="14984"/>
                  </a:lnTo>
                  <a:lnTo>
                    <a:pt x="17812" y="14924"/>
                  </a:lnTo>
                  <a:lnTo>
                    <a:pt x="17778" y="14900"/>
                  </a:lnTo>
                  <a:lnTo>
                    <a:pt x="17744" y="14838"/>
                  </a:lnTo>
                  <a:lnTo>
                    <a:pt x="17741" y="14802"/>
                  </a:lnTo>
                  <a:lnTo>
                    <a:pt x="17723" y="14773"/>
                  </a:lnTo>
                  <a:lnTo>
                    <a:pt x="17723" y="14746"/>
                  </a:lnTo>
                  <a:lnTo>
                    <a:pt x="17737" y="14740"/>
                  </a:lnTo>
                  <a:lnTo>
                    <a:pt x="17768" y="14791"/>
                  </a:lnTo>
                  <a:lnTo>
                    <a:pt x="17798" y="14865"/>
                  </a:lnTo>
                  <a:lnTo>
                    <a:pt x="17784" y="14797"/>
                  </a:lnTo>
                  <a:lnTo>
                    <a:pt x="17747" y="14703"/>
                  </a:lnTo>
                  <a:lnTo>
                    <a:pt x="17709" y="14636"/>
                  </a:lnTo>
                  <a:lnTo>
                    <a:pt x="17695" y="14636"/>
                  </a:lnTo>
                  <a:lnTo>
                    <a:pt x="17685" y="14589"/>
                  </a:lnTo>
                  <a:lnTo>
                    <a:pt x="17619" y="14501"/>
                  </a:lnTo>
                  <a:lnTo>
                    <a:pt x="17596" y="14440"/>
                  </a:lnTo>
                  <a:lnTo>
                    <a:pt x="17599" y="14350"/>
                  </a:lnTo>
                  <a:lnTo>
                    <a:pt x="17580" y="14315"/>
                  </a:lnTo>
                  <a:lnTo>
                    <a:pt x="17530" y="14283"/>
                  </a:lnTo>
                  <a:lnTo>
                    <a:pt x="17508" y="14207"/>
                  </a:lnTo>
                  <a:lnTo>
                    <a:pt x="17496" y="14183"/>
                  </a:lnTo>
                  <a:lnTo>
                    <a:pt x="17484" y="14211"/>
                  </a:lnTo>
                  <a:lnTo>
                    <a:pt x="17496" y="14234"/>
                  </a:lnTo>
                  <a:lnTo>
                    <a:pt x="17497" y="14273"/>
                  </a:lnTo>
                  <a:lnTo>
                    <a:pt x="17479" y="14285"/>
                  </a:lnTo>
                  <a:lnTo>
                    <a:pt x="17455" y="14258"/>
                  </a:lnTo>
                  <a:lnTo>
                    <a:pt x="17428" y="14262"/>
                  </a:lnTo>
                  <a:lnTo>
                    <a:pt x="17470" y="14336"/>
                  </a:lnTo>
                  <a:lnTo>
                    <a:pt x="17527" y="14391"/>
                  </a:lnTo>
                  <a:lnTo>
                    <a:pt x="17543" y="14434"/>
                  </a:lnTo>
                  <a:lnTo>
                    <a:pt x="17539" y="14495"/>
                  </a:lnTo>
                  <a:lnTo>
                    <a:pt x="17554" y="14471"/>
                  </a:lnTo>
                  <a:lnTo>
                    <a:pt x="17573" y="14467"/>
                  </a:lnTo>
                  <a:lnTo>
                    <a:pt x="17581" y="14505"/>
                  </a:lnTo>
                  <a:lnTo>
                    <a:pt x="17568" y="14530"/>
                  </a:lnTo>
                  <a:lnTo>
                    <a:pt x="17546" y="14546"/>
                  </a:lnTo>
                  <a:lnTo>
                    <a:pt x="17551" y="14581"/>
                  </a:lnTo>
                  <a:lnTo>
                    <a:pt x="17576" y="14583"/>
                  </a:lnTo>
                  <a:lnTo>
                    <a:pt x="17585" y="14638"/>
                  </a:lnTo>
                  <a:lnTo>
                    <a:pt x="17559" y="14663"/>
                  </a:lnTo>
                  <a:lnTo>
                    <a:pt x="17534" y="14656"/>
                  </a:lnTo>
                  <a:lnTo>
                    <a:pt x="17514" y="14610"/>
                  </a:lnTo>
                  <a:lnTo>
                    <a:pt x="17493" y="14644"/>
                  </a:lnTo>
                  <a:lnTo>
                    <a:pt x="17475" y="14716"/>
                  </a:lnTo>
                  <a:lnTo>
                    <a:pt x="17504" y="14771"/>
                  </a:lnTo>
                  <a:lnTo>
                    <a:pt x="17514" y="14836"/>
                  </a:lnTo>
                  <a:lnTo>
                    <a:pt x="17547" y="14902"/>
                  </a:lnTo>
                  <a:lnTo>
                    <a:pt x="17575" y="14989"/>
                  </a:lnTo>
                  <a:lnTo>
                    <a:pt x="17579" y="15104"/>
                  </a:lnTo>
                  <a:lnTo>
                    <a:pt x="17591" y="15130"/>
                  </a:lnTo>
                  <a:lnTo>
                    <a:pt x="17598" y="15216"/>
                  </a:lnTo>
                  <a:lnTo>
                    <a:pt x="17619" y="15345"/>
                  </a:lnTo>
                  <a:lnTo>
                    <a:pt x="17645" y="15431"/>
                  </a:lnTo>
                  <a:lnTo>
                    <a:pt x="17681" y="15463"/>
                  </a:lnTo>
                  <a:lnTo>
                    <a:pt x="17684" y="15488"/>
                  </a:lnTo>
                  <a:lnTo>
                    <a:pt x="17668" y="15506"/>
                  </a:lnTo>
                  <a:lnTo>
                    <a:pt x="17749" y="15637"/>
                  </a:lnTo>
                  <a:lnTo>
                    <a:pt x="17776" y="15653"/>
                  </a:lnTo>
                  <a:lnTo>
                    <a:pt x="17814" y="15745"/>
                  </a:lnTo>
                  <a:lnTo>
                    <a:pt x="17825" y="15835"/>
                  </a:lnTo>
                  <a:lnTo>
                    <a:pt x="17821" y="15906"/>
                  </a:lnTo>
                  <a:lnTo>
                    <a:pt x="17847" y="15978"/>
                  </a:lnTo>
                  <a:lnTo>
                    <a:pt x="17847" y="16033"/>
                  </a:lnTo>
                  <a:lnTo>
                    <a:pt x="17874" y="16064"/>
                  </a:lnTo>
                  <a:lnTo>
                    <a:pt x="17905" y="16121"/>
                  </a:lnTo>
                  <a:lnTo>
                    <a:pt x="17895" y="16137"/>
                  </a:lnTo>
                  <a:lnTo>
                    <a:pt x="17899" y="16178"/>
                  </a:lnTo>
                  <a:lnTo>
                    <a:pt x="17936" y="16274"/>
                  </a:lnTo>
                  <a:lnTo>
                    <a:pt x="17943" y="16334"/>
                  </a:lnTo>
                  <a:lnTo>
                    <a:pt x="17960" y="16409"/>
                  </a:lnTo>
                  <a:lnTo>
                    <a:pt x="17965" y="16509"/>
                  </a:lnTo>
                  <a:lnTo>
                    <a:pt x="17977" y="16545"/>
                  </a:lnTo>
                  <a:lnTo>
                    <a:pt x="17972" y="16597"/>
                  </a:lnTo>
                  <a:lnTo>
                    <a:pt x="17979" y="16687"/>
                  </a:lnTo>
                  <a:lnTo>
                    <a:pt x="18005" y="16793"/>
                  </a:lnTo>
                  <a:lnTo>
                    <a:pt x="17998" y="16832"/>
                  </a:lnTo>
                  <a:lnTo>
                    <a:pt x="18003" y="16905"/>
                  </a:lnTo>
                  <a:lnTo>
                    <a:pt x="18035" y="16952"/>
                  </a:lnTo>
                  <a:lnTo>
                    <a:pt x="18095" y="17077"/>
                  </a:lnTo>
                  <a:lnTo>
                    <a:pt x="18095" y="17130"/>
                  </a:lnTo>
                  <a:lnTo>
                    <a:pt x="18120" y="17204"/>
                  </a:lnTo>
                  <a:lnTo>
                    <a:pt x="18114" y="17318"/>
                  </a:lnTo>
                  <a:lnTo>
                    <a:pt x="18122" y="17408"/>
                  </a:lnTo>
                  <a:lnTo>
                    <a:pt x="18149" y="17492"/>
                  </a:lnTo>
                  <a:lnTo>
                    <a:pt x="18157" y="17549"/>
                  </a:lnTo>
                  <a:lnTo>
                    <a:pt x="18201" y="17644"/>
                  </a:lnTo>
                  <a:lnTo>
                    <a:pt x="18206" y="17685"/>
                  </a:lnTo>
                  <a:lnTo>
                    <a:pt x="18196" y="17771"/>
                  </a:lnTo>
                  <a:lnTo>
                    <a:pt x="18192" y="17884"/>
                  </a:lnTo>
                  <a:lnTo>
                    <a:pt x="18206" y="17953"/>
                  </a:lnTo>
                  <a:lnTo>
                    <a:pt x="18240" y="17994"/>
                  </a:lnTo>
                  <a:lnTo>
                    <a:pt x="18264" y="18077"/>
                  </a:lnTo>
                  <a:lnTo>
                    <a:pt x="18305" y="18117"/>
                  </a:lnTo>
                  <a:cubicBezTo>
                    <a:pt x="18305" y="18117"/>
                    <a:pt x="18305" y="18117"/>
                    <a:pt x="18305" y="18117"/>
                  </a:cubicBezTo>
                  <a:close/>
                  <a:moveTo>
                    <a:pt x="18080" y="3533"/>
                  </a:moveTo>
                  <a:lnTo>
                    <a:pt x="18100" y="3501"/>
                  </a:lnTo>
                  <a:lnTo>
                    <a:pt x="18105" y="3461"/>
                  </a:lnTo>
                  <a:lnTo>
                    <a:pt x="18077" y="3474"/>
                  </a:lnTo>
                  <a:lnTo>
                    <a:pt x="18066" y="3501"/>
                  </a:lnTo>
                  <a:lnTo>
                    <a:pt x="18080" y="3533"/>
                  </a:lnTo>
                  <a:cubicBezTo>
                    <a:pt x="18080" y="3533"/>
                    <a:pt x="18080" y="3533"/>
                    <a:pt x="18080" y="3533"/>
                  </a:cubicBezTo>
                  <a:close/>
                  <a:moveTo>
                    <a:pt x="17878" y="3658"/>
                  </a:moveTo>
                  <a:lnTo>
                    <a:pt x="17912" y="3687"/>
                  </a:lnTo>
                  <a:lnTo>
                    <a:pt x="17950" y="3672"/>
                  </a:lnTo>
                  <a:lnTo>
                    <a:pt x="17969" y="3619"/>
                  </a:lnTo>
                  <a:lnTo>
                    <a:pt x="17963" y="3560"/>
                  </a:lnTo>
                  <a:lnTo>
                    <a:pt x="17937" y="3509"/>
                  </a:lnTo>
                  <a:lnTo>
                    <a:pt x="17947" y="3491"/>
                  </a:lnTo>
                  <a:lnTo>
                    <a:pt x="17934" y="3441"/>
                  </a:lnTo>
                  <a:lnTo>
                    <a:pt x="17900" y="3401"/>
                  </a:lnTo>
                  <a:lnTo>
                    <a:pt x="17893" y="3425"/>
                  </a:lnTo>
                  <a:lnTo>
                    <a:pt x="17866" y="3421"/>
                  </a:lnTo>
                  <a:lnTo>
                    <a:pt x="17836" y="3396"/>
                  </a:lnTo>
                  <a:lnTo>
                    <a:pt x="17803" y="3393"/>
                  </a:lnTo>
                  <a:lnTo>
                    <a:pt x="17798" y="3417"/>
                  </a:lnTo>
                  <a:lnTo>
                    <a:pt x="17778" y="3423"/>
                  </a:lnTo>
                  <a:lnTo>
                    <a:pt x="17783" y="3442"/>
                  </a:lnTo>
                  <a:lnTo>
                    <a:pt x="17758" y="3446"/>
                  </a:lnTo>
                  <a:lnTo>
                    <a:pt x="17748" y="3494"/>
                  </a:lnTo>
                  <a:lnTo>
                    <a:pt x="17750" y="3586"/>
                  </a:lnTo>
                  <a:lnTo>
                    <a:pt x="17765" y="3601"/>
                  </a:lnTo>
                  <a:lnTo>
                    <a:pt x="17796" y="3594"/>
                  </a:lnTo>
                  <a:lnTo>
                    <a:pt x="17836" y="3607"/>
                  </a:lnTo>
                  <a:lnTo>
                    <a:pt x="17878" y="3658"/>
                  </a:lnTo>
                  <a:cubicBezTo>
                    <a:pt x="17878" y="3658"/>
                    <a:pt x="17878" y="3658"/>
                    <a:pt x="17878" y="3658"/>
                  </a:cubicBezTo>
                  <a:close/>
                  <a:moveTo>
                    <a:pt x="16965" y="4280"/>
                  </a:moveTo>
                  <a:lnTo>
                    <a:pt x="16983" y="4338"/>
                  </a:lnTo>
                  <a:lnTo>
                    <a:pt x="17003" y="4361"/>
                  </a:lnTo>
                  <a:lnTo>
                    <a:pt x="17013" y="4332"/>
                  </a:lnTo>
                  <a:lnTo>
                    <a:pt x="17022" y="4325"/>
                  </a:lnTo>
                  <a:lnTo>
                    <a:pt x="17013" y="4267"/>
                  </a:lnTo>
                  <a:lnTo>
                    <a:pt x="16993" y="4250"/>
                  </a:lnTo>
                  <a:lnTo>
                    <a:pt x="16989" y="4265"/>
                  </a:lnTo>
                  <a:lnTo>
                    <a:pt x="16965" y="4280"/>
                  </a:lnTo>
                  <a:cubicBezTo>
                    <a:pt x="16965" y="4280"/>
                    <a:pt x="16965" y="4280"/>
                    <a:pt x="16965" y="4280"/>
                  </a:cubicBezTo>
                  <a:close/>
                  <a:moveTo>
                    <a:pt x="17048" y="4314"/>
                  </a:moveTo>
                  <a:lnTo>
                    <a:pt x="17074" y="4373"/>
                  </a:lnTo>
                  <a:lnTo>
                    <a:pt x="17090" y="4425"/>
                  </a:lnTo>
                  <a:lnTo>
                    <a:pt x="17100" y="4401"/>
                  </a:lnTo>
                  <a:lnTo>
                    <a:pt x="17088" y="4331"/>
                  </a:lnTo>
                  <a:lnTo>
                    <a:pt x="17058" y="4291"/>
                  </a:lnTo>
                  <a:lnTo>
                    <a:pt x="17045" y="4292"/>
                  </a:lnTo>
                  <a:lnTo>
                    <a:pt x="17048" y="4314"/>
                  </a:lnTo>
                  <a:cubicBezTo>
                    <a:pt x="17048" y="4314"/>
                    <a:pt x="17048" y="4314"/>
                    <a:pt x="17048" y="4314"/>
                  </a:cubicBezTo>
                  <a:close/>
                  <a:moveTo>
                    <a:pt x="17075" y="4286"/>
                  </a:moveTo>
                  <a:lnTo>
                    <a:pt x="17091" y="4299"/>
                  </a:lnTo>
                  <a:lnTo>
                    <a:pt x="17090" y="4258"/>
                  </a:lnTo>
                  <a:lnTo>
                    <a:pt x="17075" y="4215"/>
                  </a:lnTo>
                  <a:lnTo>
                    <a:pt x="17054" y="4214"/>
                  </a:lnTo>
                  <a:lnTo>
                    <a:pt x="17052" y="4239"/>
                  </a:lnTo>
                  <a:lnTo>
                    <a:pt x="17075" y="4286"/>
                  </a:lnTo>
                  <a:cubicBezTo>
                    <a:pt x="17075" y="4286"/>
                    <a:pt x="17075" y="4286"/>
                    <a:pt x="17075" y="4286"/>
                  </a:cubicBezTo>
                  <a:close/>
                  <a:moveTo>
                    <a:pt x="17100" y="4243"/>
                  </a:moveTo>
                  <a:lnTo>
                    <a:pt x="17111" y="4241"/>
                  </a:lnTo>
                  <a:lnTo>
                    <a:pt x="17118" y="4198"/>
                  </a:lnTo>
                  <a:lnTo>
                    <a:pt x="17108" y="4154"/>
                  </a:lnTo>
                  <a:lnTo>
                    <a:pt x="17091" y="4151"/>
                  </a:lnTo>
                  <a:lnTo>
                    <a:pt x="17085" y="4173"/>
                  </a:lnTo>
                  <a:lnTo>
                    <a:pt x="17100" y="4243"/>
                  </a:lnTo>
                  <a:cubicBezTo>
                    <a:pt x="17100" y="4243"/>
                    <a:pt x="17100" y="4243"/>
                    <a:pt x="17100" y="4243"/>
                  </a:cubicBezTo>
                  <a:close/>
                  <a:moveTo>
                    <a:pt x="13438" y="4714"/>
                  </a:moveTo>
                  <a:lnTo>
                    <a:pt x="13468" y="4779"/>
                  </a:lnTo>
                  <a:lnTo>
                    <a:pt x="13494" y="4794"/>
                  </a:lnTo>
                  <a:lnTo>
                    <a:pt x="13498" y="4765"/>
                  </a:lnTo>
                  <a:lnTo>
                    <a:pt x="13541" y="4744"/>
                  </a:lnTo>
                  <a:lnTo>
                    <a:pt x="13551" y="4718"/>
                  </a:lnTo>
                  <a:lnTo>
                    <a:pt x="13539" y="4683"/>
                  </a:lnTo>
                  <a:lnTo>
                    <a:pt x="13526" y="4622"/>
                  </a:lnTo>
                  <a:lnTo>
                    <a:pt x="13513" y="4632"/>
                  </a:lnTo>
                  <a:lnTo>
                    <a:pt x="13507" y="4677"/>
                  </a:lnTo>
                  <a:lnTo>
                    <a:pt x="13476" y="4712"/>
                  </a:lnTo>
                  <a:cubicBezTo>
                    <a:pt x="13476" y="4712"/>
                    <a:pt x="13441" y="4718"/>
                    <a:pt x="13438" y="4714"/>
                  </a:cubicBezTo>
                  <a:cubicBezTo>
                    <a:pt x="13438" y="4714"/>
                    <a:pt x="13438" y="4714"/>
                    <a:pt x="13438" y="4714"/>
                  </a:cubicBezTo>
                  <a:close/>
                  <a:moveTo>
                    <a:pt x="12396" y="2994"/>
                  </a:moveTo>
                  <a:lnTo>
                    <a:pt x="12408" y="3043"/>
                  </a:lnTo>
                  <a:lnTo>
                    <a:pt x="12427" y="3084"/>
                  </a:lnTo>
                  <a:lnTo>
                    <a:pt x="12461" y="3082"/>
                  </a:lnTo>
                  <a:lnTo>
                    <a:pt x="12491" y="3121"/>
                  </a:lnTo>
                  <a:lnTo>
                    <a:pt x="12529" y="3127"/>
                  </a:lnTo>
                  <a:lnTo>
                    <a:pt x="12562" y="3178"/>
                  </a:lnTo>
                  <a:lnTo>
                    <a:pt x="12582" y="3180"/>
                  </a:lnTo>
                  <a:lnTo>
                    <a:pt x="12585" y="3143"/>
                  </a:lnTo>
                  <a:lnTo>
                    <a:pt x="12539" y="3069"/>
                  </a:lnTo>
                  <a:lnTo>
                    <a:pt x="12505" y="3049"/>
                  </a:lnTo>
                  <a:lnTo>
                    <a:pt x="12467" y="3047"/>
                  </a:lnTo>
                  <a:lnTo>
                    <a:pt x="12427" y="2988"/>
                  </a:lnTo>
                  <a:lnTo>
                    <a:pt x="12403" y="2978"/>
                  </a:lnTo>
                  <a:lnTo>
                    <a:pt x="12396" y="2994"/>
                  </a:lnTo>
                  <a:cubicBezTo>
                    <a:pt x="12396" y="2994"/>
                    <a:pt x="12396" y="2994"/>
                    <a:pt x="12396" y="2994"/>
                  </a:cubicBezTo>
                  <a:close/>
                  <a:moveTo>
                    <a:pt x="13177" y="3262"/>
                  </a:moveTo>
                  <a:lnTo>
                    <a:pt x="13199" y="3243"/>
                  </a:lnTo>
                  <a:lnTo>
                    <a:pt x="13224" y="3180"/>
                  </a:lnTo>
                  <a:lnTo>
                    <a:pt x="13273" y="3131"/>
                  </a:lnTo>
                  <a:lnTo>
                    <a:pt x="13323" y="3149"/>
                  </a:lnTo>
                  <a:lnTo>
                    <a:pt x="13389" y="3150"/>
                  </a:lnTo>
                  <a:lnTo>
                    <a:pt x="13434" y="3135"/>
                  </a:lnTo>
                  <a:lnTo>
                    <a:pt x="13509" y="3137"/>
                  </a:lnTo>
                  <a:lnTo>
                    <a:pt x="13540" y="3103"/>
                  </a:lnTo>
                  <a:lnTo>
                    <a:pt x="13592" y="3096"/>
                  </a:lnTo>
                  <a:lnTo>
                    <a:pt x="13625" y="3109"/>
                  </a:lnTo>
                  <a:lnTo>
                    <a:pt x="13654" y="3066"/>
                  </a:lnTo>
                  <a:lnTo>
                    <a:pt x="13625" y="3025"/>
                  </a:lnTo>
                  <a:lnTo>
                    <a:pt x="13611" y="2974"/>
                  </a:lnTo>
                  <a:lnTo>
                    <a:pt x="13572" y="2890"/>
                  </a:lnTo>
                  <a:lnTo>
                    <a:pt x="13506" y="2802"/>
                  </a:lnTo>
                  <a:lnTo>
                    <a:pt x="13462" y="2796"/>
                  </a:lnTo>
                  <a:lnTo>
                    <a:pt x="13417" y="2776"/>
                  </a:lnTo>
                  <a:lnTo>
                    <a:pt x="13385" y="2723"/>
                  </a:lnTo>
                  <a:lnTo>
                    <a:pt x="13356" y="2723"/>
                  </a:lnTo>
                  <a:lnTo>
                    <a:pt x="13335" y="2747"/>
                  </a:lnTo>
                  <a:lnTo>
                    <a:pt x="13289" y="2715"/>
                  </a:lnTo>
                  <a:lnTo>
                    <a:pt x="13264" y="2715"/>
                  </a:lnTo>
                  <a:lnTo>
                    <a:pt x="13238" y="2775"/>
                  </a:lnTo>
                  <a:lnTo>
                    <a:pt x="13201" y="2861"/>
                  </a:lnTo>
                  <a:lnTo>
                    <a:pt x="13212" y="2919"/>
                  </a:lnTo>
                  <a:lnTo>
                    <a:pt x="13210" y="3033"/>
                  </a:lnTo>
                  <a:lnTo>
                    <a:pt x="13190" y="3162"/>
                  </a:lnTo>
                  <a:lnTo>
                    <a:pt x="13157" y="3209"/>
                  </a:lnTo>
                  <a:lnTo>
                    <a:pt x="13154" y="3256"/>
                  </a:lnTo>
                  <a:lnTo>
                    <a:pt x="13177" y="3262"/>
                  </a:lnTo>
                  <a:cubicBezTo>
                    <a:pt x="13177" y="3262"/>
                    <a:pt x="13177" y="3262"/>
                    <a:pt x="13177" y="3262"/>
                  </a:cubicBezTo>
                  <a:close/>
                  <a:moveTo>
                    <a:pt x="13082" y="2857"/>
                  </a:moveTo>
                  <a:lnTo>
                    <a:pt x="13097" y="2835"/>
                  </a:lnTo>
                  <a:lnTo>
                    <a:pt x="13090" y="2816"/>
                  </a:lnTo>
                  <a:lnTo>
                    <a:pt x="13102" y="2763"/>
                  </a:lnTo>
                  <a:lnTo>
                    <a:pt x="13120" y="2718"/>
                  </a:lnTo>
                  <a:lnTo>
                    <a:pt x="13113" y="2664"/>
                  </a:lnTo>
                  <a:lnTo>
                    <a:pt x="13069" y="2590"/>
                  </a:lnTo>
                  <a:lnTo>
                    <a:pt x="13053" y="2525"/>
                  </a:lnTo>
                  <a:lnTo>
                    <a:pt x="13030" y="2518"/>
                  </a:lnTo>
                  <a:lnTo>
                    <a:pt x="12992" y="2533"/>
                  </a:lnTo>
                  <a:lnTo>
                    <a:pt x="12962" y="2584"/>
                  </a:lnTo>
                  <a:lnTo>
                    <a:pt x="12965" y="2631"/>
                  </a:lnTo>
                  <a:lnTo>
                    <a:pt x="12987" y="2690"/>
                  </a:lnTo>
                  <a:lnTo>
                    <a:pt x="12983" y="2720"/>
                  </a:lnTo>
                  <a:lnTo>
                    <a:pt x="12995" y="2753"/>
                  </a:lnTo>
                  <a:lnTo>
                    <a:pt x="13022" y="2767"/>
                  </a:lnTo>
                  <a:lnTo>
                    <a:pt x="13051" y="2833"/>
                  </a:lnTo>
                  <a:lnTo>
                    <a:pt x="13082" y="2857"/>
                  </a:lnTo>
                  <a:cubicBezTo>
                    <a:pt x="13082" y="2857"/>
                    <a:pt x="13082" y="2857"/>
                    <a:pt x="13082" y="2857"/>
                  </a:cubicBezTo>
                  <a:close/>
                  <a:moveTo>
                    <a:pt x="9744" y="4506"/>
                  </a:moveTo>
                  <a:lnTo>
                    <a:pt x="9780" y="4520"/>
                  </a:lnTo>
                  <a:lnTo>
                    <a:pt x="9799" y="4538"/>
                  </a:lnTo>
                  <a:lnTo>
                    <a:pt x="9823" y="4516"/>
                  </a:lnTo>
                  <a:lnTo>
                    <a:pt x="9828" y="4473"/>
                  </a:lnTo>
                  <a:lnTo>
                    <a:pt x="9845" y="4450"/>
                  </a:lnTo>
                  <a:lnTo>
                    <a:pt x="9845" y="4416"/>
                  </a:lnTo>
                  <a:lnTo>
                    <a:pt x="9827" y="4385"/>
                  </a:lnTo>
                  <a:lnTo>
                    <a:pt x="9826" y="4293"/>
                  </a:lnTo>
                  <a:lnTo>
                    <a:pt x="9806" y="4258"/>
                  </a:lnTo>
                  <a:lnTo>
                    <a:pt x="9791" y="4201"/>
                  </a:lnTo>
                  <a:lnTo>
                    <a:pt x="9790" y="4165"/>
                  </a:lnTo>
                  <a:lnTo>
                    <a:pt x="9765" y="4156"/>
                  </a:lnTo>
                  <a:lnTo>
                    <a:pt x="9704" y="4185"/>
                  </a:lnTo>
                  <a:lnTo>
                    <a:pt x="9646" y="4244"/>
                  </a:lnTo>
                  <a:lnTo>
                    <a:pt x="9616" y="4246"/>
                  </a:lnTo>
                  <a:lnTo>
                    <a:pt x="9608" y="4271"/>
                  </a:lnTo>
                  <a:lnTo>
                    <a:pt x="9617" y="4328"/>
                  </a:lnTo>
                  <a:lnTo>
                    <a:pt x="9645" y="4355"/>
                  </a:lnTo>
                  <a:lnTo>
                    <a:pt x="9651" y="4401"/>
                  </a:lnTo>
                  <a:lnTo>
                    <a:pt x="9637" y="4428"/>
                  </a:lnTo>
                  <a:lnTo>
                    <a:pt x="9607" y="4424"/>
                  </a:lnTo>
                  <a:lnTo>
                    <a:pt x="9600" y="4440"/>
                  </a:lnTo>
                  <a:lnTo>
                    <a:pt x="9616" y="4471"/>
                  </a:lnTo>
                  <a:lnTo>
                    <a:pt x="9662" y="4475"/>
                  </a:lnTo>
                  <a:lnTo>
                    <a:pt x="9744" y="4506"/>
                  </a:lnTo>
                  <a:cubicBezTo>
                    <a:pt x="9744" y="4506"/>
                    <a:pt x="9744" y="4506"/>
                    <a:pt x="9744" y="4506"/>
                  </a:cubicBezTo>
                  <a:close/>
                  <a:moveTo>
                    <a:pt x="10883" y="4843"/>
                  </a:moveTo>
                  <a:lnTo>
                    <a:pt x="10926" y="4843"/>
                  </a:lnTo>
                  <a:lnTo>
                    <a:pt x="10938" y="4825"/>
                  </a:lnTo>
                  <a:lnTo>
                    <a:pt x="10952" y="4829"/>
                  </a:lnTo>
                  <a:lnTo>
                    <a:pt x="10953" y="4806"/>
                  </a:lnTo>
                  <a:lnTo>
                    <a:pt x="10933" y="4772"/>
                  </a:lnTo>
                  <a:lnTo>
                    <a:pt x="10899" y="4733"/>
                  </a:lnTo>
                  <a:lnTo>
                    <a:pt x="10874" y="4730"/>
                  </a:lnTo>
                  <a:lnTo>
                    <a:pt x="10859" y="4752"/>
                  </a:lnTo>
                  <a:lnTo>
                    <a:pt x="10860" y="4777"/>
                  </a:lnTo>
                  <a:lnTo>
                    <a:pt x="10883" y="4802"/>
                  </a:lnTo>
                  <a:cubicBezTo>
                    <a:pt x="10883" y="4802"/>
                    <a:pt x="10883" y="4841"/>
                    <a:pt x="10883" y="4843"/>
                  </a:cubicBezTo>
                  <a:cubicBezTo>
                    <a:pt x="10883" y="4843"/>
                    <a:pt x="10883" y="4843"/>
                    <a:pt x="10883" y="4843"/>
                  </a:cubicBezTo>
                  <a:close/>
                  <a:moveTo>
                    <a:pt x="11292" y="4088"/>
                  </a:moveTo>
                  <a:lnTo>
                    <a:pt x="11308" y="4072"/>
                  </a:lnTo>
                  <a:lnTo>
                    <a:pt x="11314" y="4011"/>
                  </a:lnTo>
                  <a:lnTo>
                    <a:pt x="11310" y="3967"/>
                  </a:lnTo>
                  <a:lnTo>
                    <a:pt x="11267" y="4000"/>
                  </a:lnTo>
                  <a:lnTo>
                    <a:pt x="11256" y="4017"/>
                  </a:lnTo>
                  <a:lnTo>
                    <a:pt x="11263" y="4064"/>
                  </a:lnTo>
                  <a:lnTo>
                    <a:pt x="11279" y="4066"/>
                  </a:lnTo>
                  <a:lnTo>
                    <a:pt x="11292" y="4088"/>
                  </a:lnTo>
                  <a:cubicBezTo>
                    <a:pt x="11292" y="4088"/>
                    <a:pt x="11292" y="4088"/>
                    <a:pt x="11292" y="4088"/>
                  </a:cubicBezTo>
                  <a:close/>
                  <a:moveTo>
                    <a:pt x="8238" y="2443"/>
                  </a:moveTo>
                  <a:lnTo>
                    <a:pt x="8238" y="2487"/>
                  </a:lnTo>
                  <a:lnTo>
                    <a:pt x="8269" y="2551"/>
                  </a:lnTo>
                  <a:lnTo>
                    <a:pt x="8261" y="2572"/>
                  </a:lnTo>
                  <a:lnTo>
                    <a:pt x="8265" y="2596"/>
                  </a:lnTo>
                  <a:lnTo>
                    <a:pt x="8295" y="2574"/>
                  </a:lnTo>
                  <a:lnTo>
                    <a:pt x="8306" y="2518"/>
                  </a:lnTo>
                  <a:lnTo>
                    <a:pt x="8285" y="2439"/>
                  </a:lnTo>
                  <a:lnTo>
                    <a:pt x="8252" y="2431"/>
                  </a:lnTo>
                  <a:lnTo>
                    <a:pt x="8238" y="2443"/>
                  </a:lnTo>
                  <a:cubicBezTo>
                    <a:pt x="8238" y="2443"/>
                    <a:pt x="8238" y="2443"/>
                    <a:pt x="8238" y="2443"/>
                  </a:cubicBezTo>
                  <a:close/>
                  <a:moveTo>
                    <a:pt x="7906" y="1928"/>
                  </a:moveTo>
                  <a:lnTo>
                    <a:pt x="7921" y="1889"/>
                  </a:lnTo>
                  <a:lnTo>
                    <a:pt x="7964" y="1897"/>
                  </a:lnTo>
                  <a:lnTo>
                    <a:pt x="7983" y="1843"/>
                  </a:lnTo>
                  <a:lnTo>
                    <a:pt x="8011" y="1846"/>
                  </a:lnTo>
                  <a:lnTo>
                    <a:pt x="8022" y="1830"/>
                  </a:lnTo>
                  <a:lnTo>
                    <a:pt x="8044" y="1840"/>
                  </a:lnTo>
                  <a:lnTo>
                    <a:pt x="8057" y="1902"/>
                  </a:lnTo>
                  <a:lnTo>
                    <a:pt x="8039" y="1955"/>
                  </a:lnTo>
                  <a:lnTo>
                    <a:pt x="8017" y="1922"/>
                  </a:lnTo>
                  <a:lnTo>
                    <a:pt x="7999" y="1955"/>
                  </a:lnTo>
                  <a:lnTo>
                    <a:pt x="7956" y="1965"/>
                  </a:lnTo>
                  <a:lnTo>
                    <a:pt x="7907" y="1959"/>
                  </a:lnTo>
                  <a:lnTo>
                    <a:pt x="7906" y="1928"/>
                  </a:lnTo>
                  <a:cubicBezTo>
                    <a:pt x="7906" y="1928"/>
                    <a:pt x="7906" y="1928"/>
                    <a:pt x="7906" y="1928"/>
                  </a:cubicBezTo>
                  <a:close/>
                  <a:moveTo>
                    <a:pt x="7865" y="1924"/>
                  </a:moveTo>
                  <a:lnTo>
                    <a:pt x="7892" y="1883"/>
                  </a:lnTo>
                  <a:lnTo>
                    <a:pt x="7893" y="1858"/>
                  </a:lnTo>
                  <a:lnTo>
                    <a:pt x="7880" y="1842"/>
                  </a:lnTo>
                  <a:lnTo>
                    <a:pt x="7892" y="1814"/>
                  </a:lnTo>
                  <a:lnTo>
                    <a:pt x="7908" y="1804"/>
                  </a:lnTo>
                  <a:lnTo>
                    <a:pt x="7900" y="1773"/>
                  </a:lnTo>
                  <a:lnTo>
                    <a:pt x="7875" y="1779"/>
                  </a:lnTo>
                  <a:lnTo>
                    <a:pt x="7852" y="1830"/>
                  </a:lnTo>
                  <a:lnTo>
                    <a:pt x="7855" y="1859"/>
                  </a:lnTo>
                  <a:lnTo>
                    <a:pt x="7836" y="1869"/>
                  </a:lnTo>
                  <a:lnTo>
                    <a:pt x="7830" y="1912"/>
                  </a:lnTo>
                  <a:lnTo>
                    <a:pt x="7847" y="1934"/>
                  </a:lnTo>
                  <a:lnTo>
                    <a:pt x="7865" y="1924"/>
                  </a:lnTo>
                  <a:cubicBezTo>
                    <a:pt x="7865" y="1924"/>
                    <a:pt x="7865" y="1924"/>
                    <a:pt x="7865" y="1924"/>
                  </a:cubicBezTo>
                  <a:close/>
                  <a:moveTo>
                    <a:pt x="7232" y="2525"/>
                  </a:moveTo>
                  <a:cubicBezTo>
                    <a:pt x="7228" y="2525"/>
                    <a:pt x="7274" y="2502"/>
                    <a:pt x="7274" y="2502"/>
                  </a:cubicBezTo>
                  <a:lnTo>
                    <a:pt x="7295" y="2429"/>
                  </a:lnTo>
                  <a:lnTo>
                    <a:pt x="7331" y="2347"/>
                  </a:lnTo>
                  <a:lnTo>
                    <a:pt x="7356" y="2324"/>
                  </a:lnTo>
                  <a:lnTo>
                    <a:pt x="7350" y="2291"/>
                  </a:lnTo>
                  <a:lnTo>
                    <a:pt x="7355" y="2245"/>
                  </a:lnTo>
                  <a:lnTo>
                    <a:pt x="7427" y="2165"/>
                  </a:lnTo>
                  <a:lnTo>
                    <a:pt x="7454" y="2157"/>
                  </a:lnTo>
                  <a:lnTo>
                    <a:pt x="7473" y="2185"/>
                  </a:lnTo>
                  <a:lnTo>
                    <a:pt x="7496" y="2179"/>
                  </a:lnTo>
                  <a:lnTo>
                    <a:pt x="7511" y="2128"/>
                  </a:lnTo>
                  <a:lnTo>
                    <a:pt x="7526" y="2087"/>
                  </a:lnTo>
                  <a:lnTo>
                    <a:pt x="7562" y="2065"/>
                  </a:lnTo>
                  <a:lnTo>
                    <a:pt x="7615" y="1994"/>
                  </a:lnTo>
                  <a:lnTo>
                    <a:pt x="7624" y="1949"/>
                  </a:lnTo>
                  <a:lnTo>
                    <a:pt x="7646" y="1924"/>
                  </a:lnTo>
                  <a:lnTo>
                    <a:pt x="7674" y="1818"/>
                  </a:lnTo>
                  <a:lnTo>
                    <a:pt x="7665" y="1759"/>
                  </a:lnTo>
                  <a:lnTo>
                    <a:pt x="7623" y="1675"/>
                  </a:lnTo>
                  <a:lnTo>
                    <a:pt x="7604" y="1611"/>
                  </a:lnTo>
                  <a:lnTo>
                    <a:pt x="7601" y="1562"/>
                  </a:lnTo>
                  <a:lnTo>
                    <a:pt x="7549" y="1505"/>
                  </a:lnTo>
                  <a:lnTo>
                    <a:pt x="7517" y="1499"/>
                  </a:lnTo>
                  <a:lnTo>
                    <a:pt x="7503" y="1515"/>
                  </a:lnTo>
                  <a:lnTo>
                    <a:pt x="7478" y="1489"/>
                  </a:lnTo>
                  <a:lnTo>
                    <a:pt x="7440" y="1463"/>
                  </a:lnTo>
                  <a:lnTo>
                    <a:pt x="7399" y="1399"/>
                  </a:lnTo>
                  <a:lnTo>
                    <a:pt x="7382" y="1391"/>
                  </a:lnTo>
                  <a:lnTo>
                    <a:pt x="7373" y="1415"/>
                  </a:lnTo>
                  <a:lnTo>
                    <a:pt x="7350" y="1401"/>
                  </a:lnTo>
                  <a:lnTo>
                    <a:pt x="7341" y="1362"/>
                  </a:lnTo>
                  <a:lnTo>
                    <a:pt x="7317" y="1315"/>
                  </a:lnTo>
                  <a:lnTo>
                    <a:pt x="7295" y="1317"/>
                  </a:lnTo>
                  <a:lnTo>
                    <a:pt x="7290" y="1365"/>
                  </a:lnTo>
                  <a:lnTo>
                    <a:pt x="7274" y="1362"/>
                  </a:lnTo>
                  <a:lnTo>
                    <a:pt x="7241" y="1293"/>
                  </a:lnTo>
                  <a:lnTo>
                    <a:pt x="7222" y="1272"/>
                  </a:lnTo>
                  <a:lnTo>
                    <a:pt x="7221" y="1299"/>
                  </a:lnTo>
                  <a:lnTo>
                    <a:pt x="7245" y="1346"/>
                  </a:lnTo>
                  <a:lnTo>
                    <a:pt x="7248" y="1381"/>
                  </a:lnTo>
                  <a:lnTo>
                    <a:pt x="7226" y="1411"/>
                  </a:lnTo>
                  <a:lnTo>
                    <a:pt x="7228" y="1462"/>
                  </a:lnTo>
                  <a:lnTo>
                    <a:pt x="7210" y="1458"/>
                  </a:lnTo>
                  <a:lnTo>
                    <a:pt x="7197" y="1420"/>
                  </a:lnTo>
                  <a:lnTo>
                    <a:pt x="7191" y="1242"/>
                  </a:lnTo>
                  <a:lnTo>
                    <a:pt x="7158" y="1219"/>
                  </a:lnTo>
                  <a:lnTo>
                    <a:pt x="7127" y="1207"/>
                  </a:lnTo>
                  <a:lnTo>
                    <a:pt x="7084" y="1173"/>
                  </a:lnTo>
                  <a:lnTo>
                    <a:pt x="7061" y="1173"/>
                  </a:lnTo>
                  <a:lnTo>
                    <a:pt x="7043" y="1217"/>
                  </a:lnTo>
                  <a:lnTo>
                    <a:pt x="7050" y="1268"/>
                  </a:lnTo>
                  <a:lnTo>
                    <a:pt x="7083" y="1303"/>
                  </a:lnTo>
                  <a:lnTo>
                    <a:pt x="7106" y="1352"/>
                  </a:lnTo>
                  <a:lnTo>
                    <a:pt x="7092" y="1375"/>
                  </a:lnTo>
                  <a:lnTo>
                    <a:pt x="7067" y="1372"/>
                  </a:lnTo>
                  <a:lnTo>
                    <a:pt x="7054" y="1338"/>
                  </a:lnTo>
                  <a:lnTo>
                    <a:pt x="7032" y="1309"/>
                  </a:lnTo>
                  <a:lnTo>
                    <a:pt x="7019" y="1311"/>
                  </a:lnTo>
                  <a:lnTo>
                    <a:pt x="7025" y="1348"/>
                  </a:lnTo>
                  <a:lnTo>
                    <a:pt x="7036" y="1393"/>
                  </a:lnTo>
                  <a:lnTo>
                    <a:pt x="7026" y="1409"/>
                  </a:lnTo>
                  <a:lnTo>
                    <a:pt x="7026" y="1469"/>
                  </a:lnTo>
                  <a:lnTo>
                    <a:pt x="7043" y="1499"/>
                  </a:lnTo>
                  <a:lnTo>
                    <a:pt x="7068" y="1509"/>
                  </a:lnTo>
                  <a:lnTo>
                    <a:pt x="7081" y="1540"/>
                  </a:lnTo>
                  <a:lnTo>
                    <a:pt x="7075" y="1585"/>
                  </a:lnTo>
                  <a:lnTo>
                    <a:pt x="7110" y="1722"/>
                  </a:lnTo>
                  <a:lnTo>
                    <a:pt x="7135" y="1763"/>
                  </a:lnTo>
                  <a:lnTo>
                    <a:pt x="7164" y="1763"/>
                  </a:lnTo>
                  <a:lnTo>
                    <a:pt x="7144" y="1795"/>
                  </a:lnTo>
                  <a:lnTo>
                    <a:pt x="7114" y="1804"/>
                  </a:lnTo>
                  <a:lnTo>
                    <a:pt x="7097" y="1897"/>
                  </a:lnTo>
                  <a:lnTo>
                    <a:pt x="7126" y="1993"/>
                  </a:lnTo>
                  <a:lnTo>
                    <a:pt x="7137" y="2063"/>
                  </a:lnTo>
                  <a:lnTo>
                    <a:pt x="7135" y="2130"/>
                  </a:lnTo>
                  <a:lnTo>
                    <a:pt x="7153" y="2154"/>
                  </a:lnTo>
                  <a:lnTo>
                    <a:pt x="7157" y="2204"/>
                  </a:lnTo>
                  <a:lnTo>
                    <a:pt x="7146" y="2234"/>
                  </a:lnTo>
                  <a:lnTo>
                    <a:pt x="7167" y="2314"/>
                  </a:lnTo>
                  <a:lnTo>
                    <a:pt x="7184" y="2398"/>
                  </a:lnTo>
                  <a:lnTo>
                    <a:pt x="7213" y="2441"/>
                  </a:lnTo>
                  <a:lnTo>
                    <a:pt x="7211" y="2494"/>
                  </a:lnTo>
                  <a:lnTo>
                    <a:pt x="7232" y="2525"/>
                  </a:lnTo>
                  <a:cubicBezTo>
                    <a:pt x="7232" y="2525"/>
                    <a:pt x="7232" y="2525"/>
                    <a:pt x="7232" y="2525"/>
                  </a:cubicBezTo>
                  <a:close/>
                  <a:moveTo>
                    <a:pt x="12683" y="1118"/>
                  </a:moveTo>
                  <a:lnTo>
                    <a:pt x="12731" y="1117"/>
                  </a:lnTo>
                  <a:lnTo>
                    <a:pt x="12783" y="1113"/>
                  </a:lnTo>
                  <a:lnTo>
                    <a:pt x="12817" y="1121"/>
                  </a:lnTo>
                  <a:lnTo>
                    <a:pt x="12897" y="1187"/>
                  </a:lnTo>
                  <a:lnTo>
                    <a:pt x="12934" y="1193"/>
                  </a:lnTo>
                  <a:lnTo>
                    <a:pt x="12963" y="1182"/>
                  </a:lnTo>
                  <a:lnTo>
                    <a:pt x="13041" y="1197"/>
                  </a:lnTo>
                  <a:lnTo>
                    <a:pt x="13124" y="1238"/>
                  </a:lnTo>
                  <a:lnTo>
                    <a:pt x="13125" y="1266"/>
                  </a:lnTo>
                  <a:lnTo>
                    <a:pt x="13088" y="1282"/>
                  </a:lnTo>
                  <a:lnTo>
                    <a:pt x="13066" y="1320"/>
                  </a:lnTo>
                  <a:lnTo>
                    <a:pt x="13066" y="1375"/>
                  </a:lnTo>
                  <a:lnTo>
                    <a:pt x="13100" y="1438"/>
                  </a:lnTo>
                  <a:lnTo>
                    <a:pt x="13139" y="1455"/>
                  </a:lnTo>
                  <a:lnTo>
                    <a:pt x="13140" y="1524"/>
                  </a:lnTo>
                  <a:lnTo>
                    <a:pt x="13146" y="1565"/>
                  </a:lnTo>
                  <a:lnTo>
                    <a:pt x="13130" y="1613"/>
                  </a:lnTo>
                  <a:lnTo>
                    <a:pt x="13122" y="1685"/>
                  </a:lnTo>
                  <a:lnTo>
                    <a:pt x="13095" y="1730"/>
                  </a:lnTo>
                  <a:lnTo>
                    <a:pt x="13083" y="1767"/>
                  </a:lnTo>
                  <a:lnTo>
                    <a:pt x="13052" y="1726"/>
                  </a:lnTo>
                  <a:lnTo>
                    <a:pt x="13034" y="1729"/>
                  </a:lnTo>
                  <a:lnTo>
                    <a:pt x="12999" y="1772"/>
                  </a:lnTo>
                  <a:lnTo>
                    <a:pt x="12964" y="1775"/>
                  </a:lnTo>
                  <a:lnTo>
                    <a:pt x="12891" y="1716"/>
                  </a:lnTo>
                  <a:lnTo>
                    <a:pt x="12852" y="1657"/>
                  </a:lnTo>
                  <a:lnTo>
                    <a:pt x="12778" y="1556"/>
                  </a:lnTo>
                  <a:lnTo>
                    <a:pt x="12768" y="1481"/>
                  </a:lnTo>
                  <a:lnTo>
                    <a:pt x="12777" y="1433"/>
                  </a:lnTo>
                  <a:lnTo>
                    <a:pt x="12780" y="1383"/>
                  </a:lnTo>
                  <a:lnTo>
                    <a:pt x="12788" y="1355"/>
                  </a:lnTo>
                  <a:lnTo>
                    <a:pt x="12771" y="1307"/>
                  </a:lnTo>
                  <a:lnTo>
                    <a:pt x="12753" y="1288"/>
                  </a:lnTo>
                  <a:lnTo>
                    <a:pt x="12747" y="1234"/>
                  </a:lnTo>
                  <a:lnTo>
                    <a:pt x="12727" y="1218"/>
                  </a:lnTo>
                  <a:lnTo>
                    <a:pt x="12705" y="1172"/>
                  </a:lnTo>
                  <a:lnTo>
                    <a:pt x="12683" y="1118"/>
                  </a:lnTo>
                  <a:cubicBezTo>
                    <a:pt x="12683" y="1118"/>
                    <a:pt x="12683" y="1118"/>
                    <a:pt x="12683" y="1118"/>
                  </a:cubicBezTo>
                  <a:close/>
                  <a:moveTo>
                    <a:pt x="12667" y="2175"/>
                  </a:moveTo>
                  <a:lnTo>
                    <a:pt x="12646" y="2180"/>
                  </a:lnTo>
                  <a:lnTo>
                    <a:pt x="12626" y="2154"/>
                  </a:lnTo>
                  <a:lnTo>
                    <a:pt x="12624" y="2115"/>
                  </a:lnTo>
                  <a:lnTo>
                    <a:pt x="12631" y="2086"/>
                  </a:lnTo>
                  <a:lnTo>
                    <a:pt x="12649" y="2106"/>
                  </a:lnTo>
                  <a:lnTo>
                    <a:pt x="12663" y="2139"/>
                  </a:lnTo>
                  <a:lnTo>
                    <a:pt x="12694" y="2158"/>
                  </a:lnTo>
                  <a:lnTo>
                    <a:pt x="12707" y="2196"/>
                  </a:lnTo>
                  <a:lnTo>
                    <a:pt x="12705" y="2221"/>
                  </a:lnTo>
                  <a:lnTo>
                    <a:pt x="12731" y="2215"/>
                  </a:lnTo>
                  <a:lnTo>
                    <a:pt x="12759" y="2141"/>
                  </a:lnTo>
                  <a:lnTo>
                    <a:pt x="12790" y="2040"/>
                  </a:lnTo>
                  <a:lnTo>
                    <a:pt x="12845" y="1948"/>
                  </a:lnTo>
                  <a:lnTo>
                    <a:pt x="12884" y="1936"/>
                  </a:lnTo>
                  <a:lnTo>
                    <a:pt x="12913" y="1898"/>
                  </a:lnTo>
                  <a:lnTo>
                    <a:pt x="12927" y="1912"/>
                  </a:lnTo>
                  <a:lnTo>
                    <a:pt x="12914" y="1951"/>
                  </a:lnTo>
                  <a:lnTo>
                    <a:pt x="12947" y="1959"/>
                  </a:lnTo>
                  <a:lnTo>
                    <a:pt x="12972" y="1983"/>
                  </a:lnTo>
                  <a:lnTo>
                    <a:pt x="12998" y="1959"/>
                  </a:lnTo>
                  <a:lnTo>
                    <a:pt x="12999" y="1912"/>
                  </a:lnTo>
                  <a:lnTo>
                    <a:pt x="13049" y="1869"/>
                  </a:lnTo>
                  <a:lnTo>
                    <a:pt x="13075" y="1822"/>
                  </a:lnTo>
                  <a:lnTo>
                    <a:pt x="13059" y="1800"/>
                  </a:lnTo>
                  <a:lnTo>
                    <a:pt x="13017" y="1806"/>
                  </a:lnTo>
                  <a:lnTo>
                    <a:pt x="12966" y="1843"/>
                  </a:lnTo>
                  <a:lnTo>
                    <a:pt x="12923" y="1797"/>
                  </a:lnTo>
                  <a:lnTo>
                    <a:pt x="12867" y="1773"/>
                  </a:lnTo>
                  <a:lnTo>
                    <a:pt x="12850" y="1736"/>
                  </a:lnTo>
                  <a:lnTo>
                    <a:pt x="12809" y="1730"/>
                  </a:lnTo>
                  <a:lnTo>
                    <a:pt x="12804" y="1702"/>
                  </a:lnTo>
                  <a:lnTo>
                    <a:pt x="12752" y="1620"/>
                  </a:lnTo>
                  <a:lnTo>
                    <a:pt x="12726" y="1595"/>
                  </a:lnTo>
                  <a:lnTo>
                    <a:pt x="12713" y="1505"/>
                  </a:lnTo>
                  <a:lnTo>
                    <a:pt x="12707" y="1463"/>
                  </a:lnTo>
                  <a:lnTo>
                    <a:pt x="12682" y="1415"/>
                  </a:lnTo>
                  <a:lnTo>
                    <a:pt x="12675" y="1359"/>
                  </a:lnTo>
                  <a:lnTo>
                    <a:pt x="12640" y="1329"/>
                  </a:lnTo>
                  <a:lnTo>
                    <a:pt x="12640" y="1303"/>
                  </a:lnTo>
                  <a:lnTo>
                    <a:pt x="12659" y="1289"/>
                  </a:lnTo>
                  <a:lnTo>
                    <a:pt x="12642" y="1252"/>
                  </a:lnTo>
                  <a:lnTo>
                    <a:pt x="12660" y="1229"/>
                  </a:lnTo>
                  <a:lnTo>
                    <a:pt x="12670" y="1217"/>
                  </a:lnTo>
                  <a:lnTo>
                    <a:pt x="12669" y="1177"/>
                  </a:lnTo>
                  <a:lnTo>
                    <a:pt x="12653" y="1160"/>
                  </a:lnTo>
                  <a:lnTo>
                    <a:pt x="12626" y="1129"/>
                  </a:lnTo>
                  <a:lnTo>
                    <a:pt x="12566" y="1131"/>
                  </a:lnTo>
                  <a:lnTo>
                    <a:pt x="12527" y="1115"/>
                  </a:lnTo>
                  <a:lnTo>
                    <a:pt x="12497" y="1070"/>
                  </a:lnTo>
                  <a:lnTo>
                    <a:pt x="12462" y="1070"/>
                  </a:lnTo>
                  <a:lnTo>
                    <a:pt x="12428" y="1048"/>
                  </a:lnTo>
                  <a:lnTo>
                    <a:pt x="12417" y="1064"/>
                  </a:lnTo>
                  <a:lnTo>
                    <a:pt x="12467" y="1136"/>
                  </a:lnTo>
                  <a:lnTo>
                    <a:pt x="12493" y="1148"/>
                  </a:lnTo>
                  <a:lnTo>
                    <a:pt x="12507" y="1177"/>
                  </a:lnTo>
                  <a:lnTo>
                    <a:pt x="12467" y="1177"/>
                  </a:lnTo>
                  <a:lnTo>
                    <a:pt x="12456" y="1166"/>
                  </a:lnTo>
                  <a:lnTo>
                    <a:pt x="12429" y="1166"/>
                  </a:lnTo>
                  <a:lnTo>
                    <a:pt x="12411" y="1207"/>
                  </a:lnTo>
                  <a:lnTo>
                    <a:pt x="12419" y="1268"/>
                  </a:lnTo>
                  <a:lnTo>
                    <a:pt x="12438" y="1325"/>
                  </a:lnTo>
                  <a:lnTo>
                    <a:pt x="12449" y="1401"/>
                  </a:lnTo>
                  <a:lnTo>
                    <a:pt x="12501" y="1487"/>
                  </a:lnTo>
                  <a:lnTo>
                    <a:pt x="12511" y="1522"/>
                  </a:lnTo>
                  <a:lnTo>
                    <a:pt x="12496" y="1542"/>
                  </a:lnTo>
                  <a:lnTo>
                    <a:pt x="12458" y="1552"/>
                  </a:lnTo>
                  <a:lnTo>
                    <a:pt x="12422" y="1487"/>
                  </a:lnTo>
                  <a:lnTo>
                    <a:pt x="12405" y="1409"/>
                  </a:lnTo>
                  <a:lnTo>
                    <a:pt x="12380" y="1385"/>
                  </a:lnTo>
                  <a:lnTo>
                    <a:pt x="12347" y="1399"/>
                  </a:lnTo>
                  <a:lnTo>
                    <a:pt x="12331" y="1416"/>
                  </a:lnTo>
                  <a:lnTo>
                    <a:pt x="12318" y="1399"/>
                  </a:lnTo>
                  <a:lnTo>
                    <a:pt x="12287" y="1387"/>
                  </a:lnTo>
                  <a:lnTo>
                    <a:pt x="12285" y="1330"/>
                  </a:lnTo>
                  <a:lnTo>
                    <a:pt x="12274" y="1287"/>
                  </a:lnTo>
                  <a:lnTo>
                    <a:pt x="12241" y="1280"/>
                  </a:lnTo>
                  <a:lnTo>
                    <a:pt x="12207" y="1228"/>
                  </a:lnTo>
                  <a:lnTo>
                    <a:pt x="12160" y="1221"/>
                  </a:lnTo>
                  <a:lnTo>
                    <a:pt x="12141" y="1201"/>
                  </a:lnTo>
                  <a:lnTo>
                    <a:pt x="12126" y="1152"/>
                  </a:lnTo>
                  <a:lnTo>
                    <a:pt x="12090" y="1175"/>
                  </a:lnTo>
                  <a:lnTo>
                    <a:pt x="12064" y="1211"/>
                  </a:lnTo>
                  <a:lnTo>
                    <a:pt x="12066" y="1291"/>
                  </a:lnTo>
                  <a:lnTo>
                    <a:pt x="12056" y="1307"/>
                  </a:lnTo>
                  <a:lnTo>
                    <a:pt x="12059" y="1381"/>
                  </a:lnTo>
                  <a:lnTo>
                    <a:pt x="12047" y="1446"/>
                  </a:lnTo>
                  <a:lnTo>
                    <a:pt x="12011" y="1495"/>
                  </a:lnTo>
                  <a:lnTo>
                    <a:pt x="12007" y="1528"/>
                  </a:lnTo>
                  <a:lnTo>
                    <a:pt x="12047" y="1622"/>
                  </a:lnTo>
                  <a:lnTo>
                    <a:pt x="12069" y="1626"/>
                  </a:lnTo>
                  <a:lnTo>
                    <a:pt x="12091" y="1656"/>
                  </a:lnTo>
                  <a:lnTo>
                    <a:pt x="12078" y="1675"/>
                  </a:lnTo>
                  <a:lnTo>
                    <a:pt x="12057" y="1681"/>
                  </a:lnTo>
                  <a:lnTo>
                    <a:pt x="12063" y="1736"/>
                  </a:lnTo>
                  <a:lnTo>
                    <a:pt x="12088" y="1748"/>
                  </a:lnTo>
                  <a:lnTo>
                    <a:pt x="12102" y="1797"/>
                  </a:lnTo>
                  <a:lnTo>
                    <a:pt x="12101" y="1832"/>
                  </a:lnTo>
                  <a:lnTo>
                    <a:pt x="12120" y="1861"/>
                  </a:lnTo>
                  <a:lnTo>
                    <a:pt x="12157" y="1881"/>
                  </a:lnTo>
                  <a:lnTo>
                    <a:pt x="12169" y="1912"/>
                  </a:lnTo>
                  <a:lnTo>
                    <a:pt x="12162" y="1934"/>
                  </a:lnTo>
                  <a:lnTo>
                    <a:pt x="12177" y="1959"/>
                  </a:lnTo>
                  <a:lnTo>
                    <a:pt x="12193" y="1946"/>
                  </a:lnTo>
                  <a:lnTo>
                    <a:pt x="12215" y="1951"/>
                  </a:lnTo>
                  <a:lnTo>
                    <a:pt x="12228" y="1981"/>
                  </a:lnTo>
                  <a:lnTo>
                    <a:pt x="12206" y="2008"/>
                  </a:lnTo>
                  <a:lnTo>
                    <a:pt x="12195" y="1996"/>
                  </a:lnTo>
                  <a:lnTo>
                    <a:pt x="12171" y="1996"/>
                  </a:lnTo>
                  <a:lnTo>
                    <a:pt x="12162" y="2026"/>
                  </a:lnTo>
                  <a:lnTo>
                    <a:pt x="12174" y="2075"/>
                  </a:lnTo>
                  <a:lnTo>
                    <a:pt x="12272" y="2185"/>
                  </a:lnTo>
                  <a:lnTo>
                    <a:pt x="12325" y="2220"/>
                  </a:lnTo>
                  <a:lnTo>
                    <a:pt x="12372" y="2212"/>
                  </a:lnTo>
                  <a:lnTo>
                    <a:pt x="12401" y="2249"/>
                  </a:lnTo>
                  <a:lnTo>
                    <a:pt x="12430" y="2282"/>
                  </a:lnTo>
                  <a:lnTo>
                    <a:pt x="12441" y="2335"/>
                  </a:lnTo>
                  <a:lnTo>
                    <a:pt x="12472" y="2383"/>
                  </a:lnTo>
                  <a:lnTo>
                    <a:pt x="12516" y="2381"/>
                  </a:lnTo>
                  <a:lnTo>
                    <a:pt x="12566" y="2351"/>
                  </a:lnTo>
                  <a:lnTo>
                    <a:pt x="12608" y="2357"/>
                  </a:lnTo>
                  <a:lnTo>
                    <a:pt x="12640" y="2390"/>
                  </a:lnTo>
                  <a:lnTo>
                    <a:pt x="12670" y="2381"/>
                  </a:lnTo>
                  <a:lnTo>
                    <a:pt x="12684" y="2332"/>
                  </a:lnTo>
                  <a:lnTo>
                    <a:pt x="12684" y="2282"/>
                  </a:lnTo>
                  <a:lnTo>
                    <a:pt x="12665" y="2220"/>
                  </a:lnTo>
                  <a:lnTo>
                    <a:pt x="12667" y="2175"/>
                  </a:lnTo>
                  <a:cubicBezTo>
                    <a:pt x="12667" y="2175"/>
                    <a:pt x="12667" y="2175"/>
                    <a:pt x="12667" y="2175"/>
                  </a:cubicBezTo>
                  <a:close/>
                  <a:moveTo>
                    <a:pt x="12026" y="2055"/>
                  </a:moveTo>
                  <a:lnTo>
                    <a:pt x="11992" y="1924"/>
                  </a:lnTo>
                  <a:lnTo>
                    <a:pt x="11984" y="1858"/>
                  </a:lnTo>
                  <a:lnTo>
                    <a:pt x="11955" y="1822"/>
                  </a:lnTo>
                  <a:lnTo>
                    <a:pt x="11897" y="1814"/>
                  </a:lnTo>
                  <a:lnTo>
                    <a:pt x="11871" y="1744"/>
                  </a:lnTo>
                  <a:lnTo>
                    <a:pt x="11842" y="1707"/>
                  </a:lnTo>
                  <a:lnTo>
                    <a:pt x="11823" y="1695"/>
                  </a:lnTo>
                  <a:lnTo>
                    <a:pt x="11830" y="1738"/>
                  </a:lnTo>
                  <a:lnTo>
                    <a:pt x="11861" y="1818"/>
                  </a:lnTo>
                  <a:lnTo>
                    <a:pt x="11907" y="1891"/>
                  </a:lnTo>
                  <a:lnTo>
                    <a:pt x="11953" y="2002"/>
                  </a:lnTo>
                  <a:lnTo>
                    <a:pt x="11979" y="2114"/>
                  </a:lnTo>
                  <a:lnTo>
                    <a:pt x="12010" y="2139"/>
                  </a:lnTo>
                  <a:lnTo>
                    <a:pt x="12028" y="2118"/>
                  </a:lnTo>
                  <a:lnTo>
                    <a:pt x="12026" y="2055"/>
                  </a:lnTo>
                  <a:cubicBezTo>
                    <a:pt x="12026" y="2055"/>
                    <a:pt x="12026" y="2055"/>
                    <a:pt x="12026" y="2055"/>
                  </a:cubicBezTo>
                  <a:close/>
                  <a:moveTo>
                    <a:pt x="13291" y="1121"/>
                  </a:moveTo>
                  <a:lnTo>
                    <a:pt x="13305" y="1221"/>
                  </a:lnTo>
                  <a:lnTo>
                    <a:pt x="13362" y="1342"/>
                  </a:lnTo>
                  <a:lnTo>
                    <a:pt x="13378" y="1395"/>
                  </a:lnTo>
                  <a:lnTo>
                    <a:pt x="13490" y="1460"/>
                  </a:lnTo>
                  <a:lnTo>
                    <a:pt x="13574" y="1473"/>
                  </a:lnTo>
                  <a:lnTo>
                    <a:pt x="13632" y="1518"/>
                  </a:lnTo>
                  <a:lnTo>
                    <a:pt x="13688" y="1522"/>
                  </a:lnTo>
                  <a:lnTo>
                    <a:pt x="13730" y="1499"/>
                  </a:lnTo>
                  <a:lnTo>
                    <a:pt x="13779" y="1525"/>
                  </a:lnTo>
                  <a:lnTo>
                    <a:pt x="13808" y="1505"/>
                  </a:lnTo>
                  <a:lnTo>
                    <a:pt x="13872" y="1438"/>
                  </a:lnTo>
                  <a:lnTo>
                    <a:pt x="13885" y="1368"/>
                  </a:lnTo>
                  <a:lnTo>
                    <a:pt x="13910" y="1309"/>
                  </a:lnTo>
                  <a:lnTo>
                    <a:pt x="13897" y="1232"/>
                  </a:lnTo>
                  <a:lnTo>
                    <a:pt x="13868" y="1213"/>
                  </a:lnTo>
                  <a:lnTo>
                    <a:pt x="13846" y="1219"/>
                  </a:lnTo>
                  <a:lnTo>
                    <a:pt x="13836" y="1177"/>
                  </a:lnTo>
                  <a:lnTo>
                    <a:pt x="13839" y="1146"/>
                  </a:lnTo>
                  <a:lnTo>
                    <a:pt x="13822" y="1115"/>
                  </a:lnTo>
                  <a:lnTo>
                    <a:pt x="13795" y="1142"/>
                  </a:lnTo>
                  <a:lnTo>
                    <a:pt x="13745" y="1121"/>
                  </a:lnTo>
                  <a:lnTo>
                    <a:pt x="13667" y="1146"/>
                  </a:lnTo>
                  <a:lnTo>
                    <a:pt x="13617" y="1205"/>
                  </a:lnTo>
                  <a:lnTo>
                    <a:pt x="13584" y="1219"/>
                  </a:lnTo>
                  <a:lnTo>
                    <a:pt x="13572" y="1187"/>
                  </a:lnTo>
                  <a:lnTo>
                    <a:pt x="13564" y="1142"/>
                  </a:lnTo>
                  <a:lnTo>
                    <a:pt x="13541" y="1144"/>
                  </a:lnTo>
                  <a:lnTo>
                    <a:pt x="13504" y="1158"/>
                  </a:lnTo>
                  <a:lnTo>
                    <a:pt x="13451" y="1158"/>
                  </a:lnTo>
                  <a:lnTo>
                    <a:pt x="13427" y="1142"/>
                  </a:lnTo>
                  <a:lnTo>
                    <a:pt x="13427" y="1187"/>
                  </a:lnTo>
                  <a:lnTo>
                    <a:pt x="13405" y="1227"/>
                  </a:lnTo>
                  <a:lnTo>
                    <a:pt x="13344" y="1203"/>
                  </a:lnTo>
                  <a:lnTo>
                    <a:pt x="13322" y="1166"/>
                  </a:lnTo>
                  <a:lnTo>
                    <a:pt x="13318" y="1129"/>
                  </a:lnTo>
                  <a:lnTo>
                    <a:pt x="13291" y="1121"/>
                  </a:lnTo>
                  <a:cubicBezTo>
                    <a:pt x="13291" y="1121"/>
                    <a:pt x="13291" y="1121"/>
                    <a:pt x="13291" y="1121"/>
                  </a:cubicBezTo>
                  <a:close/>
                  <a:moveTo>
                    <a:pt x="12938" y="190"/>
                  </a:moveTo>
                  <a:lnTo>
                    <a:pt x="12953" y="86"/>
                  </a:lnTo>
                  <a:lnTo>
                    <a:pt x="12998" y="12"/>
                  </a:lnTo>
                  <a:lnTo>
                    <a:pt x="13009" y="28"/>
                  </a:lnTo>
                  <a:lnTo>
                    <a:pt x="13011" y="75"/>
                  </a:lnTo>
                  <a:lnTo>
                    <a:pt x="13022" y="96"/>
                  </a:lnTo>
                  <a:lnTo>
                    <a:pt x="12996" y="125"/>
                  </a:lnTo>
                  <a:lnTo>
                    <a:pt x="12976" y="167"/>
                  </a:lnTo>
                  <a:lnTo>
                    <a:pt x="12938" y="190"/>
                  </a:lnTo>
                  <a:cubicBezTo>
                    <a:pt x="12938" y="190"/>
                    <a:pt x="12938" y="190"/>
                    <a:pt x="12938" y="190"/>
                  </a:cubicBezTo>
                  <a:close/>
                  <a:moveTo>
                    <a:pt x="6944" y="1709"/>
                  </a:moveTo>
                  <a:lnTo>
                    <a:pt x="6944" y="1754"/>
                  </a:lnTo>
                  <a:lnTo>
                    <a:pt x="6905" y="1840"/>
                  </a:lnTo>
                  <a:lnTo>
                    <a:pt x="6857" y="1861"/>
                  </a:lnTo>
                  <a:lnTo>
                    <a:pt x="6818" y="1924"/>
                  </a:lnTo>
                  <a:lnTo>
                    <a:pt x="6787" y="1963"/>
                  </a:lnTo>
                  <a:lnTo>
                    <a:pt x="6758" y="1969"/>
                  </a:lnTo>
                  <a:lnTo>
                    <a:pt x="6725" y="1924"/>
                  </a:lnTo>
                  <a:lnTo>
                    <a:pt x="6705" y="1893"/>
                  </a:lnTo>
                  <a:lnTo>
                    <a:pt x="6674" y="1898"/>
                  </a:lnTo>
                  <a:lnTo>
                    <a:pt x="6648" y="1883"/>
                  </a:lnTo>
                  <a:lnTo>
                    <a:pt x="6615" y="1898"/>
                  </a:lnTo>
                  <a:lnTo>
                    <a:pt x="6536" y="1889"/>
                  </a:lnTo>
                  <a:lnTo>
                    <a:pt x="6495" y="1849"/>
                  </a:lnTo>
                  <a:lnTo>
                    <a:pt x="6475" y="1824"/>
                  </a:lnTo>
                  <a:lnTo>
                    <a:pt x="6430" y="1849"/>
                  </a:lnTo>
                  <a:lnTo>
                    <a:pt x="6391" y="1883"/>
                  </a:lnTo>
                  <a:lnTo>
                    <a:pt x="6361" y="1869"/>
                  </a:lnTo>
                  <a:lnTo>
                    <a:pt x="6326" y="1832"/>
                  </a:lnTo>
                  <a:lnTo>
                    <a:pt x="6286" y="1824"/>
                  </a:lnTo>
                  <a:lnTo>
                    <a:pt x="6263" y="1785"/>
                  </a:lnTo>
                  <a:lnTo>
                    <a:pt x="6242" y="1681"/>
                  </a:lnTo>
                  <a:lnTo>
                    <a:pt x="6218" y="1628"/>
                  </a:lnTo>
                  <a:lnTo>
                    <a:pt x="6197" y="1622"/>
                  </a:lnTo>
                  <a:lnTo>
                    <a:pt x="6169" y="1648"/>
                  </a:lnTo>
                  <a:lnTo>
                    <a:pt x="6141" y="1611"/>
                  </a:lnTo>
                  <a:lnTo>
                    <a:pt x="6113" y="1589"/>
                  </a:lnTo>
                  <a:lnTo>
                    <a:pt x="6105" y="1616"/>
                  </a:lnTo>
                  <a:lnTo>
                    <a:pt x="6113" y="1656"/>
                  </a:lnTo>
                  <a:lnTo>
                    <a:pt x="6096" y="1667"/>
                  </a:lnTo>
                  <a:lnTo>
                    <a:pt x="6084" y="1646"/>
                  </a:lnTo>
                  <a:lnTo>
                    <a:pt x="6050" y="1611"/>
                  </a:lnTo>
                  <a:lnTo>
                    <a:pt x="6056" y="1583"/>
                  </a:lnTo>
                  <a:lnTo>
                    <a:pt x="6092" y="1544"/>
                  </a:lnTo>
                  <a:lnTo>
                    <a:pt x="6098" y="1509"/>
                  </a:lnTo>
                  <a:lnTo>
                    <a:pt x="6085" y="1425"/>
                  </a:lnTo>
                  <a:lnTo>
                    <a:pt x="6093" y="1373"/>
                  </a:lnTo>
                  <a:lnTo>
                    <a:pt x="6132" y="1317"/>
                  </a:lnTo>
                  <a:lnTo>
                    <a:pt x="6119" y="1282"/>
                  </a:lnTo>
                  <a:lnTo>
                    <a:pt x="6098" y="1282"/>
                  </a:lnTo>
                  <a:lnTo>
                    <a:pt x="6066" y="1250"/>
                  </a:lnTo>
                  <a:lnTo>
                    <a:pt x="6063" y="1205"/>
                  </a:lnTo>
                  <a:lnTo>
                    <a:pt x="6079" y="1121"/>
                  </a:lnTo>
                  <a:lnTo>
                    <a:pt x="6107" y="1077"/>
                  </a:lnTo>
                  <a:lnTo>
                    <a:pt x="6151" y="1060"/>
                  </a:lnTo>
                  <a:lnTo>
                    <a:pt x="6155" y="1017"/>
                  </a:lnTo>
                  <a:lnTo>
                    <a:pt x="6169" y="978"/>
                  </a:lnTo>
                  <a:lnTo>
                    <a:pt x="6210" y="950"/>
                  </a:lnTo>
                  <a:lnTo>
                    <a:pt x="6263" y="892"/>
                  </a:lnTo>
                  <a:lnTo>
                    <a:pt x="6276" y="827"/>
                  </a:lnTo>
                  <a:lnTo>
                    <a:pt x="6289" y="811"/>
                  </a:lnTo>
                  <a:lnTo>
                    <a:pt x="6352" y="821"/>
                  </a:lnTo>
                  <a:lnTo>
                    <a:pt x="6396" y="874"/>
                  </a:lnTo>
                  <a:lnTo>
                    <a:pt x="6451" y="997"/>
                  </a:lnTo>
                  <a:lnTo>
                    <a:pt x="6465" y="1050"/>
                  </a:lnTo>
                  <a:lnTo>
                    <a:pt x="6448" y="1136"/>
                  </a:lnTo>
                  <a:lnTo>
                    <a:pt x="6464" y="1160"/>
                  </a:lnTo>
                  <a:lnTo>
                    <a:pt x="6455" y="1209"/>
                  </a:lnTo>
                  <a:lnTo>
                    <a:pt x="6438" y="1254"/>
                  </a:lnTo>
                  <a:lnTo>
                    <a:pt x="6443" y="1295"/>
                  </a:lnTo>
                  <a:lnTo>
                    <a:pt x="6459" y="1274"/>
                  </a:lnTo>
                  <a:lnTo>
                    <a:pt x="6480" y="1201"/>
                  </a:lnTo>
                  <a:lnTo>
                    <a:pt x="6487" y="1134"/>
                  </a:lnTo>
                  <a:lnTo>
                    <a:pt x="6488" y="1087"/>
                  </a:lnTo>
                  <a:lnTo>
                    <a:pt x="6501" y="1044"/>
                  </a:lnTo>
                  <a:lnTo>
                    <a:pt x="6497" y="1009"/>
                  </a:lnTo>
                  <a:lnTo>
                    <a:pt x="6455" y="927"/>
                  </a:lnTo>
                  <a:lnTo>
                    <a:pt x="6449" y="889"/>
                  </a:lnTo>
                  <a:lnTo>
                    <a:pt x="6455" y="854"/>
                  </a:lnTo>
                  <a:lnTo>
                    <a:pt x="6510" y="841"/>
                  </a:lnTo>
                  <a:lnTo>
                    <a:pt x="6573" y="852"/>
                  </a:lnTo>
                  <a:lnTo>
                    <a:pt x="6673" y="993"/>
                  </a:lnTo>
                  <a:lnTo>
                    <a:pt x="6690" y="999"/>
                  </a:lnTo>
                  <a:lnTo>
                    <a:pt x="6707" y="1021"/>
                  </a:lnTo>
                  <a:lnTo>
                    <a:pt x="6710" y="1083"/>
                  </a:lnTo>
                  <a:lnTo>
                    <a:pt x="6737" y="1113"/>
                  </a:lnTo>
                  <a:lnTo>
                    <a:pt x="6745" y="1187"/>
                  </a:lnTo>
                  <a:lnTo>
                    <a:pt x="6745" y="1260"/>
                  </a:lnTo>
                  <a:lnTo>
                    <a:pt x="6794" y="1342"/>
                  </a:lnTo>
                  <a:lnTo>
                    <a:pt x="6829" y="1422"/>
                  </a:lnTo>
                  <a:lnTo>
                    <a:pt x="6827" y="1454"/>
                  </a:lnTo>
                  <a:lnTo>
                    <a:pt x="6796" y="1455"/>
                  </a:lnTo>
                  <a:lnTo>
                    <a:pt x="6775" y="1432"/>
                  </a:lnTo>
                  <a:lnTo>
                    <a:pt x="6756" y="1434"/>
                  </a:lnTo>
                  <a:lnTo>
                    <a:pt x="6761" y="1499"/>
                  </a:lnTo>
                  <a:lnTo>
                    <a:pt x="6797" y="1540"/>
                  </a:lnTo>
                  <a:lnTo>
                    <a:pt x="6841" y="1552"/>
                  </a:lnTo>
                  <a:lnTo>
                    <a:pt x="6880" y="1623"/>
                  </a:lnTo>
                  <a:lnTo>
                    <a:pt x="6903" y="1635"/>
                  </a:lnTo>
                  <a:lnTo>
                    <a:pt x="6944" y="1709"/>
                  </a:lnTo>
                  <a:cubicBezTo>
                    <a:pt x="6944" y="1709"/>
                    <a:pt x="6944" y="1709"/>
                    <a:pt x="6944" y="1709"/>
                  </a:cubicBezTo>
                  <a:close/>
                  <a:moveTo>
                    <a:pt x="5833" y="1544"/>
                  </a:moveTo>
                  <a:lnTo>
                    <a:pt x="5835" y="1567"/>
                  </a:lnTo>
                  <a:lnTo>
                    <a:pt x="5865" y="1597"/>
                  </a:lnTo>
                  <a:lnTo>
                    <a:pt x="5900" y="1601"/>
                  </a:lnTo>
                  <a:lnTo>
                    <a:pt x="5933" y="1562"/>
                  </a:lnTo>
                  <a:lnTo>
                    <a:pt x="5970" y="1507"/>
                  </a:lnTo>
                  <a:lnTo>
                    <a:pt x="5992" y="1487"/>
                  </a:lnTo>
                  <a:lnTo>
                    <a:pt x="6006" y="1412"/>
                  </a:lnTo>
                  <a:lnTo>
                    <a:pt x="6025" y="1331"/>
                  </a:lnTo>
                  <a:lnTo>
                    <a:pt x="6018" y="1294"/>
                  </a:lnTo>
                  <a:lnTo>
                    <a:pt x="5949" y="1233"/>
                  </a:lnTo>
                  <a:lnTo>
                    <a:pt x="5891" y="1218"/>
                  </a:lnTo>
                  <a:lnTo>
                    <a:pt x="5841" y="1234"/>
                  </a:lnTo>
                  <a:lnTo>
                    <a:pt x="5812" y="1257"/>
                  </a:lnTo>
                  <a:lnTo>
                    <a:pt x="5782" y="1237"/>
                  </a:lnTo>
                  <a:lnTo>
                    <a:pt x="5762" y="1238"/>
                  </a:lnTo>
                  <a:lnTo>
                    <a:pt x="5733" y="1277"/>
                  </a:lnTo>
                  <a:lnTo>
                    <a:pt x="5693" y="1278"/>
                  </a:lnTo>
                  <a:lnTo>
                    <a:pt x="5683" y="1293"/>
                  </a:lnTo>
                  <a:lnTo>
                    <a:pt x="5696" y="1329"/>
                  </a:lnTo>
                  <a:lnTo>
                    <a:pt x="5736" y="1344"/>
                  </a:lnTo>
                  <a:lnTo>
                    <a:pt x="5753" y="1389"/>
                  </a:lnTo>
                  <a:lnTo>
                    <a:pt x="5787" y="1416"/>
                  </a:lnTo>
                  <a:lnTo>
                    <a:pt x="5808" y="1470"/>
                  </a:lnTo>
                  <a:lnTo>
                    <a:pt x="5850" y="1494"/>
                  </a:lnTo>
                  <a:lnTo>
                    <a:pt x="5910" y="1491"/>
                  </a:lnTo>
                  <a:lnTo>
                    <a:pt x="5932" y="1504"/>
                  </a:lnTo>
                  <a:lnTo>
                    <a:pt x="5918" y="1521"/>
                  </a:lnTo>
                  <a:lnTo>
                    <a:pt x="5872" y="1543"/>
                  </a:lnTo>
                  <a:lnTo>
                    <a:pt x="5833" y="1544"/>
                  </a:lnTo>
                  <a:cubicBezTo>
                    <a:pt x="5833" y="1544"/>
                    <a:pt x="5833" y="1544"/>
                    <a:pt x="5833" y="1544"/>
                  </a:cubicBezTo>
                  <a:close/>
                  <a:moveTo>
                    <a:pt x="5985" y="1166"/>
                  </a:moveTo>
                  <a:lnTo>
                    <a:pt x="6040" y="1113"/>
                  </a:lnTo>
                  <a:lnTo>
                    <a:pt x="6063" y="1058"/>
                  </a:lnTo>
                  <a:lnTo>
                    <a:pt x="6066" y="1005"/>
                  </a:lnTo>
                  <a:lnTo>
                    <a:pt x="6106" y="940"/>
                  </a:lnTo>
                  <a:lnTo>
                    <a:pt x="6170" y="864"/>
                  </a:lnTo>
                  <a:lnTo>
                    <a:pt x="6214" y="823"/>
                  </a:lnTo>
                  <a:lnTo>
                    <a:pt x="6229" y="776"/>
                  </a:lnTo>
                  <a:lnTo>
                    <a:pt x="6226" y="719"/>
                  </a:lnTo>
                  <a:lnTo>
                    <a:pt x="6170" y="668"/>
                  </a:lnTo>
                  <a:lnTo>
                    <a:pt x="6121" y="590"/>
                  </a:lnTo>
                  <a:lnTo>
                    <a:pt x="6091" y="502"/>
                  </a:lnTo>
                  <a:lnTo>
                    <a:pt x="6093" y="443"/>
                  </a:lnTo>
                  <a:lnTo>
                    <a:pt x="6111" y="386"/>
                  </a:lnTo>
                  <a:lnTo>
                    <a:pt x="6112" y="341"/>
                  </a:lnTo>
                  <a:lnTo>
                    <a:pt x="6097" y="325"/>
                  </a:lnTo>
                  <a:lnTo>
                    <a:pt x="6016" y="327"/>
                  </a:lnTo>
                  <a:lnTo>
                    <a:pt x="5954" y="296"/>
                  </a:lnTo>
                  <a:lnTo>
                    <a:pt x="5912" y="245"/>
                  </a:lnTo>
                  <a:lnTo>
                    <a:pt x="5845" y="112"/>
                  </a:lnTo>
                  <a:lnTo>
                    <a:pt x="5797" y="49"/>
                  </a:lnTo>
                  <a:lnTo>
                    <a:pt x="5743" y="4"/>
                  </a:lnTo>
                  <a:lnTo>
                    <a:pt x="5719" y="0"/>
                  </a:lnTo>
                  <a:lnTo>
                    <a:pt x="5710" y="25"/>
                  </a:lnTo>
                  <a:lnTo>
                    <a:pt x="5702" y="69"/>
                  </a:lnTo>
                  <a:lnTo>
                    <a:pt x="5709" y="110"/>
                  </a:lnTo>
                  <a:lnTo>
                    <a:pt x="5708" y="184"/>
                  </a:lnTo>
                  <a:lnTo>
                    <a:pt x="5680" y="249"/>
                  </a:lnTo>
                  <a:lnTo>
                    <a:pt x="5651" y="331"/>
                  </a:lnTo>
                  <a:lnTo>
                    <a:pt x="5617" y="401"/>
                  </a:lnTo>
                  <a:lnTo>
                    <a:pt x="5612" y="456"/>
                  </a:lnTo>
                  <a:lnTo>
                    <a:pt x="5617" y="672"/>
                  </a:lnTo>
                  <a:lnTo>
                    <a:pt x="5640" y="727"/>
                  </a:lnTo>
                  <a:lnTo>
                    <a:pt x="5669" y="756"/>
                  </a:lnTo>
                  <a:lnTo>
                    <a:pt x="5673" y="809"/>
                  </a:lnTo>
                  <a:lnTo>
                    <a:pt x="5662" y="959"/>
                  </a:lnTo>
                  <a:lnTo>
                    <a:pt x="5646" y="1017"/>
                  </a:lnTo>
                  <a:lnTo>
                    <a:pt x="5635" y="1064"/>
                  </a:lnTo>
                  <a:lnTo>
                    <a:pt x="5645" y="1101"/>
                  </a:lnTo>
                  <a:lnTo>
                    <a:pt x="5661" y="1092"/>
                  </a:lnTo>
                  <a:lnTo>
                    <a:pt x="5681" y="1037"/>
                  </a:lnTo>
                  <a:lnTo>
                    <a:pt x="5724" y="1010"/>
                  </a:lnTo>
                  <a:lnTo>
                    <a:pt x="5738" y="1029"/>
                  </a:lnTo>
                  <a:lnTo>
                    <a:pt x="5747" y="1083"/>
                  </a:lnTo>
                  <a:lnTo>
                    <a:pt x="5795" y="1139"/>
                  </a:lnTo>
                  <a:lnTo>
                    <a:pt x="5821" y="1139"/>
                  </a:lnTo>
                  <a:lnTo>
                    <a:pt x="5837" y="1113"/>
                  </a:lnTo>
                  <a:lnTo>
                    <a:pt x="5864" y="1122"/>
                  </a:lnTo>
                  <a:lnTo>
                    <a:pt x="5906" y="1164"/>
                  </a:lnTo>
                  <a:lnTo>
                    <a:pt x="5948" y="1175"/>
                  </a:lnTo>
                  <a:lnTo>
                    <a:pt x="5985" y="1166"/>
                  </a:lnTo>
                  <a:cubicBezTo>
                    <a:pt x="5985" y="1166"/>
                    <a:pt x="5985" y="1166"/>
                    <a:pt x="5985" y="1166"/>
                  </a:cubicBezTo>
                  <a:close/>
                  <a:moveTo>
                    <a:pt x="5252" y="399"/>
                  </a:moveTo>
                  <a:lnTo>
                    <a:pt x="5283" y="345"/>
                  </a:lnTo>
                  <a:lnTo>
                    <a:pt x="5301" y="299"/>
                  </a:lnTo>
                  <a:lnTo>
                    <a:pt x="5348" y="292"/>
                  </a:lnTo>
                  <a:lnTo>
                    <a:pt x="5388" y="310"/>
                  </a:lnTo>
                  <a:lnTo>
                    <a:pt x="5374" y="344"/>
                  </a:lnTo>
                  <a:lnTo>
                    <a:pt x="5370" y="382"/>
                  </a:lnTo>
                  <a:lnTo>
                    <a:pt x="5343" y="426"/>
                  </a:lnTo>
                  <a:lnTo>
                    <a:pt x="5303" y="440"/>
                  </a:lnTo>
                  <a:lnTo>
                    <a:pt x="5270" y="426"/>
                  </a:lnTo>
                  <a:lnTo>
                    <a:pt x="5252" y="399"/>
                  </a:lnTo>
                  <a:cubicBezTo>
                    <a:pt x="5252" y="399"/>
                    <a:pt x="5252" y="399"/>
                    <a:pt x="5252" y="399"/>
                  </a:cubicBezTo>
                  <a:close/>
                  <a:moveTo>
                    <a:pt x="4233" y="1271"/>
                  </a:moveTo>
                  <a:lnTo>
                    <a:pt x="4221" y="1247"/>
                  </a:lnTo>
                  <a:lnTo>
                    <a:pt x="4222" y="1209"/>
                  </a:lnTo>
                  <a:lnTo>
                    <a:pt x="4263" y="1151"/>
                  </a:lnTo>
                  <a:lnTo>
                    <a:pt x="4318" y="1144"/>
                  </a:lnTo>
                  <a:lnTo>
                    <a:pt x="4363" y="1164"/>
                  </a:lnTo>
                  <a:lnTo>
                    <a:pt x="4378" y="1218"/>
                  </a:lnTo>
                  <a:lnTo>
                    <a:pt x="4358" y="1261"/>
                  </a:lnTo>
                  <a:lnTo>
                    <a:pt x="4318" y="1281"/>
                  </a:lnTo>
                  <a:lnTo>
                    <a:pt x="4257" y="1280"/>
                  </a:lnTo>
                  <a:cubicBezTo>
                    <a:pt x="4257" y="1280"/>
                    <a:pt x="4231" y="1270"/>
                    <a:pt x="4233" y="1271"/>
                  </a:cubicBezTo>
                  <a:cubicBezTo>
                    <a:pt x="4233" y="1271"/>
                    <a:pt x="4233" y="1271"/>
                    <a:pt x="4233" y="1271"/>
                  </a:cubicBezTo>
                  <a:close/>
                  <a:moveTo>
                    <a:pt x="4311" y="2428"/>
                  </a:moveTo>
                  <a:lnTo>
                    <a:pt x="4344" y="2438"/>
                  </a:lnTo>
                  <a:lnTo>
                    <a:pt x="4368" y="2472"/>
                  </a:lnTo>
                  <a:lnTo>
                    <a:pt x="4385" y="2472"/>
                  </a:lnTo>
                  <a:lnTo>
                    <a:pt x="4431" y="2436"/>
                  </a:lnTo>
                  <a:lnTo>
                    <a:pt x="4435" y="2407"/>
                  </a:lnTo>
                  <a:lnTo>
                    <a:pt x="4417" y="2394"/>
                  </a:lnTo>
                  <a:lnTo>
                    <a:pt x="4374" y="2412"/>
                  </a:lnTo>
                  <a:lnTo>
                    <a:pt x="4348" y="2398"/>
                  </a:lnTo>
                  <a:lnTo>
                    <a:pt x="4329" y="2375"/>
                  </a:lnTo>
                  <a:lnTo>
                    <a:pt x="4308" y="2383"/>
                  </a:lnTo>
                  <a:lnTo>
                    <a:pt x="4302" y="2412"/>
                  </a:lnTo>
                  <a:lnTo>
                    <a:pt x="4311" y="2428"/>
                  </a:lnTo>
                  <a:cubicBezTo>
                    <a:pt x="4311" y="2428"/>
                    <a:pt x="4311" y="2428"/>
                    <a:pt x="4311" y="2428"/>
                  </a:cubicBezTo>
                  <a:close/>
                  <a:moveTo>
                    <a:pt x="7253" y="4035"/>
                  </a:moveTo>
                  <a:lnTo>
                    <a:pt x="7278" y="4028"/>
                  </a:lnTo>
                  <a:lnTo>
                    <a:pt x="7295" y="4053"/>
                  </a:lnTo>
                  <a:lnTo>
                    <a:pt x="7325" y="4052"/>
                  </a:lnTo>
                  <a:lnTo>
                    <a:pt x="7346" y="4040"/>
                  </a:lnTo>
                  <a:lnTo>
                    <a:pt x="7379" y="4048"/>
                  </a:lnTo>
                  <a:lnTo>
                    <a:pt x="7404" y="4038"/>
                  </a:lnTo>
                  <a:lnTo>
                    <a:pt x="7416" y="4002"/>
                  </a:lnTo>
                  <a:lnTo>
                    <a:pt x="7416" y="3981"/>
                  </a:lnTo>
                  <a:lnTo>
                    <a:pt x="7405" y="3976"/>
                  </a:lnTo>
                  <a:lnTo>
                    <a:pt x="7411" y="3950"/>
                  </a:lnTo>
                  <a:lnTo>
                    <a:pt x="7402" y="3903"/>
                  </a:lnTo>
                  <a:lnTo>
                    <a:pt x="7377" y="3905"/>
                  </a:lnTo>
                  <a:lnTo>
                    <a:pt x="7359" y="3932"/>
                  </a:lnTo>
                  <a:lnTo>
                    <a:pt x="7364" y="3960"/>
                  </a:lnTo>
                  <a:lnTo>
                    <a:pt x="7353" y="3971"/>
                  </a:lnTo>
                  <a:lnTo>
                    <a:pt x="7337" y="3963"/>
                  </a:lnTo>
                  <a:lnTo>
                    <a:pt x="7325" y="3939"/>
                  </a:lnTo>
                  <a:lnTo>
                    <a:pt x="7313" y="3938"/>
                  </a:lnTo>
                  <a:lnTo>
                    <a:pt x="7299" y="3970"/>
                  </a:lnTo>
                  <a:lnTo>
                    <a:pt x="7283" y="3983"/>
                  </a:lnTo>
                  <a:lnTo>
                    <a:pt x="7258" y="3978"/>
                  </a:lnTo>
                  <a:lnTo>
                    <a:pt x="7244" y="4015"/>
                  </a:lnTo>
                  <a:lnTo>
                    <a:pt x="7253" y="4035"/>
                  </a:lnTo>
                  <a:cubicBezTo>
                    <a:pt x="7253" y="4035"/>
                    <a:pt x="7253" y="4035"/>
                    <a:pt x="7253" y="4035"/>
                  </a:cubicBezTo>
                  <a:close/>
                  <a:moveTo>
                    <a:pt x="7239" y="3765"/>
                  </a:moveTo>
                  <a:lnTo>
                    <a:pt x="7253" y="3738"/>
                  </a:lnTo>
                  <a:lnTo>
                    <a:pt x="7256" y="3696"/>
                  </a:lnTo>
                  <a:lnTo>
                    <a:pt x="7244" y="3680"/>
                  </a:lnTo>
                  <a:lnTo>
                    <a:pt x="7247" y="3619"/>
                  </a:lnTo>
                  <a:lnTo>
                    <a:pt x="7227" y="3619"/>
                  </a:lnTo>
                  <a:lnTo>
                    <a:pt x="7212" y="3644"/>
                  </a:lnTo>
                  <a:lnTo>
                    <a:pt x="7203" y="3686"/>
                  </a:lnTo>
                  <a:lnTo>
                    <a:pt x="7176" y="3720"/>
                  </a:lnTo>
                  <a:lnTo>
                    <a:pt x="7182" y="3740"/>
                  </a:lnTo>
                  <a:lnTo>
                    <a:pt x="7200" y="3729"/>
                  </a:lnTo>
                  <a:lnTo>
                    <a:pt x="7220" y="3699"/>
                  </a:lnTo>
                  <a:lnTo>
                    <a:pt x="7231" y="3714"/>
                  </a:lnTo>
                  <a:lnTo>
                    <a:pt x="7239" y="3765"/>
                  </a:lnTo>
                  <a:cubicBezTo>
                    <a:pt x="7239" y="3765"/>
                    <a:pt x="7239" y="3765"/>
                    <a:pt x="7239" y="3765"/>
                  </a:cubicBezTo>
                  <a:close/>
                  <a:moveTo>
                    <a:pt x="7077" y="3755"/>
                  </a:moveTo>
                  <a:lnTo>
                    <a:pt x="7111" y="3735"/>
                  </a:lnTo>
                  <a:lnTo>
                    <a:pt x="7108" y="3707"/>
                  </a:lnTo>
                  <a:lnTo>
                    <a:pt x="7087" y="3681"/>
                  </a:lnTo>
                  <a:lnTo>
                    <a:pt x="7073" y="3716"/>
                  </a:lnTo>
                  <a:lnTo>
                    <a:pt x="7037" y="3738"/>
                  </a:lnTo>
                  <a:lnTo>
                    <a:pt x="7046" y="3761"/>
                  </a:lnTo>
                  <a:lnTo>
                    <a:pt x="7077" y="3755"/>
                  </a:lnTo>
                  <a:cubicBezTo>
                    <a:pt x="7077" y="3755"/>
                    <a:pt x="7077" y="3755"/>
                    <a:pt x="7077" y="3755"/>
                  </a:cubicBezTo>
                  <a:close/>
                  <a:moveTo>
                    <a:pt x="7361" y="3628"/>
                  </a:moveTo>
                  <a:lnTo>
                    <a:pt x="7375" y="3627"/>
                  </a:lnTo>
                  <a:lnTo>
                    <a:pt x="7388" y="3614"/>
                  </a:lnTo>
                  <a:lnTo>
                    <a:pt x="7395" y="3584"/>
                  </a:lnTo>
                  <a:lnTo>
                    <a:pt x="7368" y="3567"/>
                  </a:lnTo>
                  <a:lnTo>
                    <a:pt x="7354" y="3527"/>
                  </a:lnTo>
                  <a:lnTo>
                    <a:pt x="7340" y="3525"/>
                  </a:lnTo>
                  <a:lnTo>
                    <a:pt x="7338" y="3548"/>
                  </a:lnTo>
                  <a:lnTo>
                    <a:pt x="7355" y="3579"/>
                  </a:lnTo>
                  <a:lnTo>
                    <a:pt x="7361" y="3628"/>
                  </a:lnTo>
                  <a:cubicBezTo>
                    <a:pt x="7361" y="3628"/>
                    <a:pt x="7361" y="3628"/>
                    <a:pt x="7361" y="3628"/>
                  </a:cubicBezTo>
                  <a:close/>
                  <a:moveTo>
                    <a:pt x="7310" y="3507"/>
                  </a:moveTo>
                  <a:lnTo>
                    <a:pt x="7345" y="3495"/>
                  </a:lnTo>
                  <a:lnTo>
                    <a:pt x="7362" y="3456"/>
                  </a:lnTo>
                  <a:lnTo>
                    <a:pt x="7338" y="3446"/>
                  </a:lnTo>
                  <a:lnTo>
                    <a:pt x="7312" y="3465"/>
                  </a:lnTo>
                  <a:lnTo>
                    <a:pt x="7302" y="3492"/>
                  </a:lnTo>
                  <a:lnTo>
                    <a:pt x="7310" y="3507"/>
                  </a:lnTo>
                  <a:cubicBezTo>
                    <a:pt x="7310" y="3507"/>
                    <a:pt x="7310" y="3507"/>
                    <a:pt x="7310" y="3507"/>
                  </a:cubicBezTo>
                  <a:close/>
                  <a:moveTo>
                    <a:pt x="6989" y="3466"/>
                  </a:moveTo>
                  <a:lnTo>
                    <a:pt x="7004" y="3467"/>
                  </a:lnTo>
                  <a:lnTo>
                    <a:pt x="7034" y="3449"/>
                  </a:lnTo>
                  <a:lnTo>
                    <a:pt x="7056" y="3408"/>
                  </a:lnTo>
                  <a:lnTo>
                    <a:pt x="7071" y="3404"/>
                  </a:lnTo>
                  <a:lnTo>
                    <a:pt x="7073" y="3428"/>
                  </a:lnTo>
                  <a:lnTo>
                    <a:pt x="7063" y="3458"/>
                  </a:lnTo>
                  <a:lnTo>
                    <a:pt x="7097" y="3419"/>
                  </a:lnTo>
                  <a:lnTo>
                    <a:pt x="7125" y="3365"/>
                  </a:lnTo>
                  <a:lnTo>
                    <a:pt x="7127" y="3318"/>
                  </a:lnTo>
                  <a:lnTo>
                    <a:pt x="7146" y="3298"/>
                  </a:lnTo>
                  <a:lnTo>
                    <a:pt x="7144" y="3236"/>
                  </a:lnTo>
                  <a:lnTo>
                    <a:pt x="7133" y="3218"/>
                  </a:lnTo>
                  <a:lnTo>
                    <a:pt x="7116" y="3230"/>
                  </a:lnTo>
                  <a:lnTo>
                    <a:pt x="7105" y="3255"/>
                  </a:lnTo>
                  <a:lnTo>
                    <a:pt x="7075" y="3298"/>
                  </a:lnTo>
                  <a:lnTo>
                    <a:pt x="7035" y="3331"/>
                  </a:lnTo>
                  <a:lnTo>
                    <a:pt x="7003" y="3405"/>
                  </a:lnTo>
                  <a:lnTo>
                    <a:pt x="6989" y="3466"/>
                  </a:lnTo>
                  <a:cubicBezTo>
                    <a:pt x="6989" y="3466"/>
                    <a:pt x="6989" y="3466"/>
                    <a:pt x="6989" y="3466"/>
                  </a:cubicBezTo>
                  <a:close/>
                  <a:moveTo>
                    <a:pt x="6261" y="3564"/>
                  </a:moveTo>
                  <a:lnTo>
                    <a:pt x="6267" y="3596"/>
                  </a:lnTo>
                  <a:lnTo>
                    <a:pt x="6284" y="3600"/>
                  </a:lnTo>
                  <a:lnTo>
                    <a:pt x="6313" y="3579"/>
                  </a:lnTo>
                  <a:lnTo>
                    <a:pt x="6323" y="3543"/>
                  </a:lnTo>
                  <a:lnTo>
                    <a:pt x="6321" y="3472"/>
                  </a:lnTo>
                  <a:lnTo>
                    <a:pt x="6297" y="3438"/>
                  </a:lnTo>
                  <a:lnTo>
                    <a:pt x="6276" y="3435"/>
                  </a:lnTo>
                  <a:lnTo>
                    <a:pt x="6260" y="3464"/>
                  </a:lnTo>
                  <a:lnTo>
                    <a:pt x="6263" y="3511"/>
                  </a:lnTo>
                  <a:lnTo>
                    <a:pt x="6261" y="3564"/>
                  </a:lnTo>
                  <a:cubicBezTo>
                    <a:pt x="6261" y="3564"/>
                    <a:pt x="6261" y="3564"/>
                    <a:pt x="6261" y="3564"/>
                  </a:cubicBezTo>
                  <a:close/>
                  <a:moveTo>
                    <a:pt x="6444" y="3088"/>
                  </a:moveTo>
                  <a:lnTo>
                    <a:pt x="6459" y="3082"/>
                  </a:lnTo>
                  <a:lnTo>
                    <a:pt x="6458" y="3046"/>
                  </a:lnTo>
                  <a:lnTo>
                    <a:pt x="6436" y="3030"/>
                  </a:lnTo>
                  <a:lnTo>
                    <a:pt x="6422" y="3045"/>
                  </a:lnTo>
                  <a:lnTo>
                    <a:pt x="6444" y="3088"/>
                  </a:lnTo>
                  <a:cubicBezTo>
                    <a:pt x="6444" y="3088"/>
                    <a:pt x="6444" y="3088"/>
                    <a:pt x="6444" y="3088"/>
                  </a:cubicBezTo>
                  <a:close/>
                  <a:moveTo>
                    <a:pt x="6562" y="5428"/>
                  </a:moveTo>
                  <a:lnTo>
                    <a:pt x="6576" y="5417"/>
                  </a:lnTo>
                  <a:lnTo>
                    <a:pt x="6574" y="5398"/>
                  </a:lnTo>
                  <a:lnTo>
                    <a:pt x="6561" y="5368"/>
                  </a:lnTo>
                  <a:lnTo>
                    <a:pt x="6587" y="5359"/>
                  </a:lnTo>
                  <a:lnTo>
                    <a:pt x="6589" y="5336"/>
                  </a:lnTo>
                  <a:lnTo>
                    <a:pt x="6567" y="5297"/>
                  </a:lnTo>
                  <a:lnTo>
                    <a:pt x="6528" y="5288"/>
                  </a:lnTo>
                  <a:lnTo>
                    <a:pt x="6511" y="5306"/>
                  </a:lnTo>
                  <a:lnTo>
                    <a:pt x="6514" y="5342"/>
                  </a:lnTo>
                  <a:lnTo>
                    <a:pt x="6506" y="5345"/>
                  </a:lnTo>
                  <a:lnTo>
                    <a:pt x="6482" y="5322"/>
                  </a:lnTo>
                  <a:lnTo>
                    <a:pt x="6472" y="5333"/>
                  </a:lnTo>
                  <a:lnTo>
                    <a:pt x="6488" y="5379"/>
                  </a:lnTo>
                  <a:lnTo>
                    <a:pt x="6506" y="5398"/>
                  </a:lnTo>
                  <a:lnTo>
                    <a:pt x="6538" y="5400"/>
                  </a:lnTo>
                  <a:lnTo>
                    <a:pt x="6562" y="5428"/>
                  </a:lnTo>
                  <a:cubicBezTo>
                    <a:pt x="6562" y="5428"/>
                    <a:pt x="6562" y="5428"/>
                    <a:pt x="6562" y="5428"/>
                  </a:cubicBezTo>
                  <a:close/>
                  <a:moveTo>
                    <a:pt x="6408" y="5555"/>
                  </a:moveTo>
                  <a:lnTo>
                    <a:pt x="6432" y="5503"/>
                  </a:lnTo>
                  <a:lnTo>
                    <a:pt x="6424" y="5481"/>
                  </a:lnTo>
                  <a:lnTo>
                    <a:pt x="6403" y="5471"/>
                  </a:lnTo>
                  <a:lnTo>
                    <a:pt x="6378" y="5488"/>
                  </a:lnTo>
                  <a:lnTo>
                    <a:pt x="6351" y="5499"/>
                  </a:lnTo>
                  <a:lnTo>
                    <a:pt x="6353" y="5513"/>
                  </a:lnTo>
                  <a:lnTo>
                    <a:pt x="6393" y="5534"/>
                  </a:lnTo>
                  <a:lnTo>
                    <a:pt x="6408" y="5555"/>
                  </a:lnTo>
                  <a:cubicBezTo>
                    <a:pt x="6408" y="5555"/>
                    <a:pt x="6408" y="5555"/>
                    <a:pt x="6408" y="5555"/>
                  </a:cubicBezTo>
                  <a:close/>
                  <a:moveTo>
                    <a:pt x="6506" y="5718"/>
                  </a:moveTo>
                  <a:lnTo>
                    <a:pt x="6514" y="5731"/>
                  </a:lnTo>
                  <a:lnTo>
                    <a:pt x="6527" y="5722"/>
                  </a:lnTo>
                  <a:lnTo>
                    <a:pt x="6558" y="5678"/>
                  </a:lnTo>
                  <a:lnTo>
                    <a:pt x="6560" y="5642"/>
                  </a:lnTo>
                  <a:lnTo>
                    <a:pt x="6545" y="5612"/>
                  </a:lnTo>
                  <a:lnTo>
                    <a:pt x="6515" y="5614"/>
                  </a:lnTo>
                  <a:lnTo>
                    <a:pt x="6511" y="5653"/>
                  </a:lnTo>
                  <a:lnTo>
                    <a:pt x="6517" y="5684"/>
                  </a:lnTo>
                  <a:lnTo>
                    <a:pt x="6506" y="5718"/>
                  </a:lnTo>
                  <a:cubicBezTo>
                    <a:pt x="6506" y="5718"/>
                    <a:pt x="6506" y="5718"/>
                    <a:pt x="6506" y="5718"/>
                  </a:cubicBezTo>
                  <a:close/>
                  <a:moveTo>
                    <a:pt x="6492" y="5691"/>
                  </a:moveTo>
                  <a:lnTo>
                    <a:pt x="6486" y="5658"/>
                  </a:lnTo>
                  <a:lnTo>
                    <a:pt x="6452" y="5655"/>
                  </a:lnTo>
                  <a:lnTo>
                    <a:pt x="6442" y="5680"/>
                  </a:lnTo>
                  <a:lnTo>
                    <a:pt x="6448" y="5725"/>
                  </a:lnTo>
                  <a:lnTo>
                    <a:pt x="6472" y="5728"/>
                  </a:lnTo>
                  <a:lnTo>
                    <a:pt x="6489" y="5709"/>
                  </a:lnTo>
                  <a:lnTo>
                    <a:pt x="6492" y="5691"/>
                  </a:lnTo>
                  <a:cubicBezTo>
                    <a:pt x="6492" y="5691"/>
                    <a:pt x="6492" y="5691"/>
                    <a:pt x="6492" y="5691"/>
                  </a:cubicBezTo>
                  <a:close/>
                  <a:moveTo>
                    <a:pt x="6406" y="5730"/>
                  </a:moveTo>
                  <a:lnTo>
                    <a:pt x="6407" y="5705"/>
                  </a:lnTo>
                  <a:lnTo>
                    <a:pt x="6389" y="5702"/>
                  </a:lnTo>
                  <a:lnTo>
                    <a:pt x="6350" y="5750"/>
                  </a:lnTo>
                  <a:lnTo>
                    <a:pt x="6350" y="5780"/>
                  </a:lnTo>
                  <a:lnTo>
                    <a:pt x="6380" y="5802"/>
                  </a:lnTo>
                  <a:lnTo>
                    <a:pt x="6388" y="5783"/>
                  </a:lnTo>
                  <a:lnTo>
                    <a:pt x="6381" y="5765"/>
                  </a:lnTo>
                  <a:lnTo>
                    <a:pt x="6386" y="5749"/>
                  </a:lnTo>
                  <a:lnTo>
                    <a:pt x="6406" y="5730"/>
                  </a:lnTo>
                  <a:cubicBezTo>
                    <a:pt x="6406" y="5730"/>
                    <a:pt x="6406" y="5730"/>
                    <a:pt x="6406" y="5730"/>
                  </a:cubicBezTo>
                  <a:close/>
                  <a:moveTo>
                    <a:pt x="6513" y="5961"/>
                  </a:moveTo>
                  <a:lnTo>
                    <a:pt x="6548" y="5958"/>
                  </a:lnTo>
                  <a:lnTo>
                    <a:pt x="6567" y="5917"/>
                  </a:lnTo>
                  <a:lnTo>
                    <a:pt x="6539" y="5900"/>
                  </a:lnTo>
                  <a:lnTo>
                    <a:pt x="6519" y="5910"/>
                  </a:lnTo>
                  <a:lnTo>
                    <a:pt x="6523" y="5935"/>
                  </a:lnTo>
                  <a:lnTo>
                    <a:pt x="6513" y="5961"/>
                  </a:lnTo>
                  <a:cubicBezTo>
                    <a:pt x="6513" y="5961"/>
                    <a:pt x="6513" y="5961"/>
                    <a:pt x="6513" y="5961"/>
                  </a:cubicBezTo>
                  <a:close/>
                  <a:moveTo>
                    <a:pt x="6650" y="5999"/>
                  </a:moveTo>
                  <a:lnTo>
                    <a:pt x="6664" y="6067"/>
                  </a:lnTo>
                  <a:lnTo>
                    <a:pt x="6680" y="6082"/>
                  </a:lnTo>
                  <a:lnTo>
                    <a:pt x="6695" y="6052"/>
                  </a:lnTo>
                  <a:lnTo>
                    <a:pt x="6676" y="6017"/>
                  </a:lnTo>
                  <a:lnTo>
                    <a:pt x="6650" y="5999"/>
                  </a:lnTo>
                  <a:cubicBezTo>
                    <a:pt x="6650" y="5999"/>
                    <a:pt x="6650" y="5999"/>
                    <a:pt x="6650" y="5999"/>
                  </a:cubicBezTo>
                  <a:close/>
                  <a:moveTo>
                    <a:pt x="6414" y="6124"/>
                  </a:moveTo>
                  <a:lnTo>
                    <a:pt x="6429" y="6106"/>
                  </a:lnTo>
                  <a:lnTo>
                    <a:pt x="6397" y="6079"/>
                  </a:lnTo>
                  <a:lnTo>
                    <a:pt x="6357" y="6104"/>
                  </a:lnTo>
                  <a:lnTo>
                    <a:pt x="6369" y="6120"/>
                  </a:lnTo>
                  <a:lnTo>
                    <a:pt x="6414" y="6124"/>
                  </a:lnTo>
                  <a:cubicBezTo>
                    <a:pt x="6414" y="6124"/>
                    <a:pt x="6414" y="6124"/>
                    <a:pt x="6414" y="6124"/>
                  </a:cubicBezTo>
                  <a:close/>
                  <a:moveTo>
                    <a:pt x="6269" y="6089"/>
                  </a:moveTo>
                  <a:lnTo>
                    <a:pt x="6291" y="6055"/>
                  </a:lnTo>
                  <a:lnTo>
                    <a:pt x="6297" y="6020"/>
                  </a:lnTo>
                  <a:lnTo>
                    <a:pt x="6262" y="6010"/>
                  </a:lnTo>
                  <a:lnTo>
                    <a:pt x="6247" y="6029"/>
                  </a:lnTo>
                  <a:lnTo>
                    <a:pt x="6222" y="6045"/>
                  </a:lnTo>
                  <a:lnTo>
                    <a:pt x="6234" y="6070"/>
                  </a:lnTo>
                  <a:lnTo>
                    <a:pt x="6269" y="6089"/>
                  </a:lnTo>
                  <a:cubicBezTo>
                    <a:pt x="6269" y="6089"/>
                    <a:pt x="6269" y="6089"/>
                    <a:pt x="6269" y="6089"/>
                  </a:cubicBezTo>
                  <a:close/>
                  <a:moveTo>
                    <a:pt x="6171" y="6131"/>
                  </a:moveTo>
                  <a:lnTo>
                    <a:pt x="6197" y="6070"/>
                  </a:lnTo>
                  <a:lnTo>
                    <a:pt x="6184" y="6045"/>
                  </a:lnTo>
                  <a:lnTo>
                    <a:pt x="6156" y="6048"/>
                  </a:lnTo>
                  <a:lnTo>
                    <a:pt x="6135" y="6080"/>
                  </a:lnTo>
                  <a:lnTo>
                    <a:pt x="6147" y="6124"/>
                  </a:lnTo>
                  <a:lnTo>
                    <a:pt x="6171" y="6131"/>
                  </a:lnTo>
                  <a:cubicBezTo>
                    <a:pt x="6171" y="6131"/>
                    <a:pt x="6171" y="6131"/>
                    <a:pt x="6171" y="6131"/>
                  </a:cubicBezTo>
                  <a:close/>
                  <a:moveTo>
                    <a:pt x="5801" y="4822"/>
                  </a:moveTo>
                  <a:cubicBezTo>
                    <a:pt x="5800" y="4823"/>
                    <a:pt x="5815" y="4835"/>
                    <a:pt x="5815" y="4835"/>
                  </a:cubicBezTo>
                  <a:lnTo>
                    <a:pt x="5853" y="4824"/>
                  </a:lnTo>
                  <a:lnTo>
                    <a:pt x="5877" y="4828"/>
                  </a:lnTo>
                  <a:lnTo>
                    <a:pt x="5906" y="4808"/>
                  </a:lnTo>
                  <a:lnTo>
                    <a:pt x="5910" y="4788"/>
                  </a:lnTo>
                  <a:lnTo>
                    <a:pt x="5860" y="4775"/>
                  </a:lnTo>
                  <a:lnTo>
                    <a:pt x="5838" y="4752"/>
                  </a:lnTo>
                  <a:lnTo>
                    <a:pt x="5818" y="4762"/>
                  </a:lnTo>
                  <a:lnTo>
                    <a:pt x="5801" y="4822"/>
                  </a:lnTo>
                  <a:cubicBezTo>
                    <a:pt x="5801" y="4822"/>
                    <a:pt x="5801" y="4822"/>
                    <a:pt x="5801" y="4822"/>
                  </a:cubicBezTo>
                  <a:close/>
                  <a:moveTo>
                    <a:pt x="5795" y="4877"/>
                  </a:moveTo>
                  <a:lnTo>
                    <a:pt x="5753" y="4860"/>
                  </a:lnTo>
                  <a:lnTo>
                    <a:pt x="5742" y="4827"/>
                  </a:lnTo>
                  <a:lnTo>
                    <a:pt x="5722" y="4818"/>
                  </a:lnTo>
                  <a:lnTo>
                    <a:pt x="5708" y="4840"/>
                  </a:lnTo>
                  <a:lnTo>
                    <a:pt x="5713" y="4875"/>
                  </a:lnTo>
                  <a:lnTo>
                    <a:pt x="5751" y="4902"/>
                  </a:lnTo>
                  <a:lnTo>
                    <a:pt x="5783" y="4905"/>
                  </a:lnTo>
                  <a:lnTo>
                    <a:pt x="5795" y="4877"/>
                  </a:lnTo>
                  <a:cubicBezTo>
                    <a:pt x="5795" y="4877"/>
                    <a:pt x="5795" y="4877"/>
                    <a:pt x="5795" y="4877"/>
                  </a:cubicBezTo>
                  <a:close/>
                  <a:moveTo>
                    <a:pt x="5847" y="5200"/>
                  </a:moveTo>
                  <a:lnTo>
                    <a:pt x="5832" y="5189"/>
                  </a:lnTo>
                  <a:lnTo>
                    <a:pt x="5818" y="5164"/>
                  </a:lnTo>
                  <a:lnTo>
                    <a:pt x="5821" y="5266"/>
                  </a:lnTo>
                  <a:lnTo>
                    <a:pt x="5843" y="5278"/>
                  </a:lnTo>
                  <a:lnTo>
                    <a:pt x="5860" y="5254"/>
                  </a:lnTo>
                  <a:lnTo>
                    <a:pt x="5873" y="5269"/>
                  </a:lnTo>
                  <a:lnTo>
                    <a:pt x="5876" y="5327"/>
                  </a:lnTo>
                  <a:lnTo>
                    <a:pt x="5892" y="5357"/>
                  </a:lnTo>
                  <a:lnTo>
                    <a:pt x="5895" y="5303"/>
                  </a:lnTo>
                  <a:lnTo>
                    <a:pt x="5884" y="5242"/>
                  </a:lnTo>
                  <a:lnTo>
                    <a:pt x="5907" y="5218"/>
                  </a:lnTo>
                  <a:lnTo>
                    <a:pt x="5907" y="5187"/>
                  </a:lnTo>
                  <a:lnTo>
                    <a:pt x="5884" y="5151"/>
                  </a:lnTo>
                  <a:lnTo>
                    <a:pt x="5884" y="5116"/>
                  </a:lnTo>
                  <a:lnTo>
                    <a:pt x="5875" y="5071"/>
                  </a:lnTo>
                  <a:lnTo>
                    <a:pt x="5852" y="5095"/>
                  </a:lnTo>
                  <a:lnTo>
                    <a:pt x="5838" y="5095"/>
                  </a:lnTo>
                  <a:lnTo>
                    <a:pt x="5827" y="5117"/>
                  </a:lnTo>
                  <a:lnTo>
                    <a:pt x="5851" y="5160"/>
                  </a:lnTo>
                  <a:lnTo>
                    <a:pt x="5847" y="5200"/>
                  </a:lnTo>
                  <a:cubicBezTo>
                    <a:pt x="5847" y="5200"/>
                    <a:pt x="5847" y="5200"/>
                    <a:pt x="5847" y="5200"/>
                  </a:cubicBezTo>
                  <a:close/>
                  <a:moveTo>
                    <a:pt x="5748" y="5880"/>
                  </a:moveTo>
                  <a:lnTo>
                    <a:pt x="5740" y="5836"/>
                  </a:lnTo>
                  <a:lnTo>
                    <a:pt x="5743" y="5802"/>
                  </a:lnTo>
                  <a:lnTo>
                    <a:pt x="5719" y="5787"/>
                  </a:lnTo>
                  <a:lnTo>
                    <a:pt x="5684" y="5798"/>
                  </a:lnTo>
                  <a:lnTo>
                    <a:pt x="5677" y="5823"/>
                  </a:lnTo>
                  <a:lnTo>
                    <a:pt x="5694" y="5842"/>
                  </a:lnTo>
                  <a:lnTo>
                    <a:pt x="5700" y="5882"/>
                  </a:lnTo>
                  <a:lnTo>
                    <a:pt x="5726" y="5903"/>
                  </a:lnTo>
                  <a:lnTo>
                    <a:pt x="5748" y="5880"/>
                  </a:lnTo>
                  <a:cubicBezTo>
                    <a:pt x="5748" y="5880"/>
                    <a:pt x="5748" y="5880"/>
                    <a:pt x="5748" y="5880"/>
                  </a:cubicBezTo>
                  <a:close/>
                  <a:moveTo>
                    <a:pt x="5973" y="6789"/>
                  </a:moveTo>
                  <a:lnTo>
                    <a:pt x="5945" y="6852"/>
                  </a:lnTo>
                  <a:lnTo>
                    <a:pt x="5936" y="6938"/>
                  </a:lnTo>
                  <a:lnTo>
                    <a:pt x="5916" y="7005"/>
                  </a:lnTo>
                  <a:lnTo>
                    <a:pt x="5921" y="7044"/>
                  </a:lnTo>
                  <a:lnTo>
                    <a:pt x="5959" y="7053"/>
                  </a:lnTo>
                  <a:lnTo>
                    <a:pt x="5972" y="7081"/>
                  </a:lnTo>
                  <a:lnTo>
                    <a:pt x="6005" y="7087"/>
                  </a:lnTo>
                  <a:lnTo>
                    <a:pt x="6032" y="7106"/>
                  </a:lnTo>
                  <a:lnTo>
                    <a:pt x="6059" y="7091"/>
                  </a:lnTo>
                  <a:lnTo>
                    <a:pt x="6060" y="7055"/>
                  </a:lnTo>
                  <a:lnTo>
                    <a:pt x="6034" y="6977"/>
                  </a:lnTo>
                  <a:lnTo>
                    <a:pt x="6027" y="6903"/>
                  </a:lnTo>
                  <a:lnTo>
                    <a:pt x="5989" y="6847"/>
                  </a:lnTo>
                  <a:lnTo>
                    <a:pt x="5973" y="6789"/>
                  </a:lnTo>
                  <a:cubicBezTo>
                    <a:pt x="5973" y="6789"/>
                    <a:pt x="5973" y="6789"/>
                    <a:pt x="5973" y="6789"/>
                  </a:cubicBezTo>
                  <a:close/>
                  <a:moveTo>
                    <a:pt x="5855" y="7285"/>
                  </a:moveTo>
                  <a:lnTo>
                    <a:pt x="5858" y="7337"/>
                  </a:lnTo>
                  <a:lnTo>
                    <a:pt x="5837" y="7386"/>
                  </a:lnTo>
                  <a:lnTo>
                    <a:pt x="5818" y="7409"/>
                  </a:lnTo>
                  <a:lnTo>
                    <a:pt x="5813" y="7459"/>
                  </a:lnTo>
                  <a:lnTo>
                    <a:pt x="5829" y="7494"/>
                  </a:lnTo>
                  <a:lnTo>
                    <a:pt x="5847" y="7489"/>
                  </a:lnTo>
                  <a:lnTo>
                    <a:pt x="5879" y="7441"/>
                  </a:lnTo>
                  <a:lnTo>
                    <a:pt x="5900" y="7424"/>
                  </a:lnTo>
                  <a:lnTo>
                    <a:pt x="5922" y="7364"/>
                  </a:lnTo>
                  <a:lnTo>
                    <a:pt x="5949" y="7344"/>
                  </a:lnTo>
                  <a:lnTo>
                    <a:pt x="5977" y="7283"/>
                  </a:lnTo>
                  <a:lnTo>
                    <a:pt x="5974" y="7241"/>
                  </a:lnTo>
                  <a:lnTo>
                    <a:pt x="5958" y="7226"/>
                  </a:lnTo>
                  <a:lnTo>
                    <a:pt x="5925" y="7219"/>
                  </a:lnTo>
                  <a:lnTo>
                    <a:pt x="5877" y="7241"/>
                  </a:lnTo>
                  <a:lnTo>
                    <a:pt x="5855" y="7285"/>
                  </a:lnTo>
                  <a:cubicBezTo>
                    <a:pt x="5855" y="7285"/>
                    <a:pt x="5855" y="7285"/>
                    <a:pt x="5855" y="7285"/>
                  </a:cubicBezTo>
                  <a:close/>
                  <a:moveTo>
                    <a:pt x="5539" y="6896"/>
                  </a:moveTo>
                  <a:lnTo>
                    <a:pt x="5572" y="6944"/>
                  </a:lnTo>
                  <a:lnTo>
                    <a:pt x="5615" y="6955"/>
                  </a:lnTo>
                  <a:lnTo>
                    <a:pt x="5637" y="6946"/>
                  </a:lnTo>
                  <a:lnTo>
                    <a:pt x="5635" y="6915"/>
                  </a:lnTo>
                  <a:lnTo>
                    <a:pt x="5589" y="6904"/>
                  </a:lnTo>
                  <a:lnTo>
                    <a:pt x="5558" y="6882"/>
                  </a:lnTo>
                  <a:lnTo>
                    <a:pt x="5539" y="6896"/>
                  </a:lnTo>
                  <a:cubicBezTo>
                    <a:pt x="5539" y="6896"/>
                    <a:pt x="5539" y="6896"/>
                    <a:pt x="5539" y="6896"/>
                  </a:cubicBezTo>
                  <a:close/>
                  <a:moveTo>
                    <a:pt x="5396" y="6833"/>
                  </a:moveTo>
                  <a:lnTo>
                    <a:pt x="5426" y="6781"/>
                  </a:lnTo>
                  <a:lnTo>
                    <a:pt x="5445" y="6796"/>
                  </a:lnTo>
                  <a:lnTo>
                    <a:pt x="5474" y="6761"/>
                  </a:lnTo>
                  <a:lnTo>
                    <a:pt x="5468" y="6731"/>
                  </a:lnTo>
                  <a:lnTo>
                    <a:pt x="5473" y="6702"/>
                  </a:lnTo>
                  <a:lnTo>
                    <a:pt x="5491" y="6685"/>
                  </a:lnTo>
                  <a:lnTo>
                    <a:pt x="5482" y="6671"/>
                  </a:lnTo>
                  <a:lnTo>
                    <a:pt x="5458" y="6674"/>
                  </a:lnTo>
                  <a:lnTo>
                    <a:pt x="5413" y="6729"/>
                  </a:lnTo>
                  <a:lnTo>
                    <a:pt x="5395" y="6791"/>
                  </a:lnTo>
                  <a:lnTo>
                    <a:pt x="5396" y="6833"/>
                  </a:lnTo>
                  <a:cubicBezTo>
                    <a:pt x="5396" y="6833"/>
                    <a:pt x="5396" y="6833"/>
                    <a:pt x="5396" y="6833"/>
                  </a:cubicBezTo>
                  <a:close/>
                  <a:moveTo>
                    <a:pt x="5452" y="7227"/>
                  </a:moveTo>
                  <a:lnTo>
                    <a:pt x="5445" y="7174"/>
                  </a:lnTo>
                  <a:lnTo>
                    <a:pt x="5428" y="7144"/>
                  </a:lnTo>
                  <a:lnTo>
                    <a:pt x="5428" y="7107"/>
                  </a:lnTo>
                  <a:lnTo>
                    <a:pt x="5445" y="7084"/>
                  </a:lnTo>
                  <a:lnTo>
                    <a:pt x="5434" y="7047"/>
                  </a:lnTo>
                  <a:lnTo>
                    <a:pt x="5405" y="7033"/>
                  </a:lnTo>
                  <a:lnTo>
                    <a:pt x="5380" y="7055"/>
                  </a:lnTo>
                  <a:lnTo>
                    <a:pt x="5371" y="7147"/>
                  </a:lnTo>
                  <a:lnTo>
                    <a:pt x="5383" y="7186"/>
                  </a:lnTo>
                  <a:lnTo>
                    <a:pt x="5410" y="7191"/>
                  </a:lnTo>
                  <a:lnTo>
                    <a:pt x="5428" y="7225"/>
                  </a:lnTo>
                  <a:lnTo>
                    <a:pt x="5452" y="7227"/>
                  </a:lnTo>
                  <a:cubicBezTo>
                    <a:pt x="5452" y="7227"/>
                    <a:pt x="5452" y="7227"/>
                    <a:pt x="5452" y="7227"/>
                  </a:cubicBezTo>
                  <a:close/>
                  <a:moveTo>
                    <a:pt x="5563" y="10840"/>
                  </a:moveTo>
                  <a:lnTo>
                    <a:pt x="5565" y="10864"/>
                  </a:lnTo>
                  <a:lnTo>
                    <a:pt x="5587" y="10876"/>
                  </a:lnTo>
                  <a:lnTo>
                    <a:pt x="5589" y="10909"/>
                  </a:lnTo>
                  <a:lnTo>
                    <a:pt x="5625" y="10947"/>
                  </a:lnTo>
                  <a:lnTo>
                    <a:pt x="5659" y="10928"/>
                  </a:lnTo>
                  <a:lnTo>
                    <a:pt x="5671" y="10905"/>
                  </a:lnTo>
                  <a:lnTo>
                    <a:pt x="5659" y="10854"/>
                  </a:lnTo>
                  <a:lnTo>
                    <a:pt x="5633" y="10842"/>
                  </a:lnTo>
                  <a:lnTo>
                    <a:pt x="5607" y="10854"/>
                  </a:lnTo>
                  <a:lnTo>
                    <a:pt x="5585" y="10840"/>
                  </a:lnTo>
                  <a:lnTo>
                    <a:pt x="5563" y="10840"/>
                  </a:lnTo>
                  <a:cubicBezTo>
                    <a:pt x="5563" y="10840"/>
                    <a:pt x="5563" y="10840"/>
                    <a:pt x="5563" y="10840"/>
                  </a:cubicBezTo>
                  <a:close/>
                  <a:moveTo>
                    <a:pt x="4949" y="9548"/>
                  </a:moveTo>
                  <a:cubicBezTo>
                    <a:pt x="4948" y="9548"/>
                    <a:pt x="4956" y="9572"/>
                    <a:pt x="4956" y="9572"/>
                  </a:cubicBezTo>
                  <a:lnTo>
                    <a:pt x="4979" y="9584"/>
                  </a:lnTo>
                  <a:lnTo>
                    <a:pt x="4997" y="9545"/>
                  </a:lnTo>
                  <a:lnTo>
                    <a:pt x="4994" y="9504"/>
                  </a:lnTo>
                  <a:lnTo>
                    <a:pt x="4978" y="9475"/>
                  </a:lnTo>
                  <a:lnTo>
                    <a:pt x="4957" y="9496"/>
                  </a:lnTo>
                  <a:lnTo>
                    <a:pt x="4957" y="9523"/>
                  </a:lnTo>
                  <a:lnTo>
                    <a:pt x="4949" y="9548"/>
                  </a:lnTo>
                  <a:cubicBezTo>
                    <a:pt x="4949" y="9548"/>
                    <a:pt x="4949" y="9548"/>
                    <a:pt x="4949" y="9548"/>
                  </a:cubicBezTo>
                  <a:close/>
                  <a:moveTo>
                    <a:pt x="4850" y="7260"/>
                  </a:moveTo>
                  <a:lnTo>
                    <a:pt x="4862" y="7263"/>
                  </a:lnTo>
                  <a:lnTo>
                    <a:pt x="4855" y="7232"/>
                  </a:lnTo>
                  <a:lnTo>
                    <a:pt x="4857" y="7201"/>
                  </a:lnTo>
                  <a:lnTo>
                    <a:pt x="4876" y="7198"/>
                  </a:lnTo>
                  <a:lnTo>
                    <a:pt x="4889" y="7248"/>
                  </a:lnTo>
                  <a:lnTo>
                    <a:pt x="4907" y="7235"/>
                  </a:lnTo>
                  <a:lnTo>
                    <a:pt x="4920" y="7246"/>
                  </a:lnTo>
                  <a:lnTo>
                    <a:pt x="4944" y="7236"/>
                  </a:lnTo>
                  <a:lnTo>
                    <a:pt x="4956" y="7192"/>
                  </a:lnTo>
                  <a:lnTo>
                    <a:pt x="4987" y="7147"/>
                  </a:lnTo>
                  <a:lnTo>
                    <a:pt x="5020" y="7129"/>
                  </a:lnTo>
                  <a:lnTo>
                    <a:pt x="5024" y="7100"/>
                  </a:lnTo>
                  <a:lnTo>
                    <a:pt x="5008" y="7043"/>
                  </a:lnTo>
                  <a:lnTo>
                    <a:pt x="4964" y="7006"/>
                  </a:lnTo>
                  <a:lnTo>
                    <a:pt x="4958" y="6964"/>
                  </a:lnTo>
                  <a:lnTo>
                    <a:pt x="4929" y="6905"/>
                  </a:lnTo>
                  <a:lnTo>
                    <a:pt x="4911" y="6886"/>
                  </a:lnTo>
                  <a:lnTo>
                    <a:pt x="4886" y="6904"/>
                  </a:lnTo>
                  <a:lnTo>
                    <a:pt x="4858" y="6950"/>
                  </a:lnTo>
                  <a:lnTo>
                    <a:pt x="4831" y="6954"/>
                  </a:lnTo>
                  <a:lnTo>
                    <a:pt x="4798" y="7000"/>
                  </a:lnTo>
                  <a:lnTo>
                    <a:pt x="4800" y="7041"/>
                  </a:lnTo>
                  <a:lnTo>
                    <a:pt x="4821" y="7093"/>
                  </a:lnTo>
                  <a:lnTo>
                    <a:pt x="4826" y="7143"/>
                  </a:lnTo>
                  <a:lnTo>
                    <a:pt x="4821" y="7219"/>
                  </a:lnTo>
                  <a:lnTo>
                    <a:pt x="4850" y="7260"/>
                  </a:lnTo>
                  <a:cubicBezTo>
                    <a:pt x="4850" y="7260"/>
                    <a:pt x="4850" y="7260"/>
                    <a:pt x="4850" y="7260"/>
                  </a:cubicBezTo>
                  <a:close/>
                  <a:moveTo>
                    <a:pt x="4070" y="9569"/>
                  </a:moveTo>
                  <a:lnTo>
                    <a:pt x="4087" y="9516"/>
                  </a:lnTo>
                  <a:lnTo>
                    <a:pt x="4079" y="9430"/>
                  </a:lnTo>
                  <a:lnTo>
                    <a:pt x="4019" y="9367"/>
                  </a:lnTo>
                  <a:lnTo>
                    <a:pt x="3981" y="9297"/>
                  </a:lnTo>
                  <a:lnTo>
                    <a:pt x="3948" y="9291"/>
                  </a:lnTo>
                  <a:lnTo>
                    <a:pt x="3912" y="9230"/>
                  </a:lnTo>
                  <a:lnTo>
                    <a:pt x="3878" y="9199"/>
                  </a:lnTo>
                  <a:lnTo>
                    <a:pt x="3867" y="9162"/>
                  </a:lnTo>
                  <a:lnTo>
                    <a:pt x="3826" y="9111"/>
                  </a:lnTo>
                  <a:lnTo>
                    <a:pt x="3804" y="9109"/>
                  </a:lnTo>
                  <a:lnTo>
                    <a:pt x="3786" y="9132"/>
                  </a:lnTo>
                  <a:lnTo>
                    <a:pt x="3788" y="9162"/>
                  </a:lnTo>
                  <a:lnTo>
                    <a:pt x="3766" y="9193"/>
                  </a:lnTo>
                  <a:lnTo>
                    <a:pt x="3785" y="9238"/>
                  </a:lnTo>
                  <a:lnTo>
                    <a:pt x="3812" y="9246"/>
                  </a:lnTo>
                  <a:lnTo>
                    <a:pt x="3806" y="9272"/>
                  </a:lnTo>
                  <a:lnTo>
                    <a:pt x="3789" y="9281"/>
                  </a:lnTo>
                  <a:lnTo>
                    <a:pt x="3766" y="9248"/>
                  </a:lnTo>
                  <a:lnTo>
                    <a:pt x="3753" y="9252"/>
                  </a:lnTo>
                  <a:lnTo>
                    <a:pt x="3765" y="9297"/>
                  </a:lnTo>
                  <a:lnTo>
                    <a:pt x="3821" y="9403"/>
                  </a:lnTo>
                  <a:lnTo>
                    <a:pt x="3853" y="9432"/>
                  </a:lnTo>
                  <a:lnTo>
                    <a:pt x="3874" y="9481"/>
                  </a:lnTo>
                  <a:lnTo>
                    <a:pt x="3890" y="9485"/>
                  </a:lnTo>
                  <a:lnTo>
                    <a:pt x="3892" y="9424"/>
                  </a:lnTo>
                  <a:lnTo>
                    <a:pt x="3916" y="9442"/>
                  </a:lnTo>
                  <a:lnTo>
                    <a:pt x="3944" y="9436"/>
                  </a:lnTo>
                  <a:lnTo>
                    <a:pt x="3954" y="9458"/>
                  </a:lnTo>
                  <a:lnTo>
                    <a:pt x="3964" y="9524"/>
                  </a:lnTo>
                  <a:lnTo>
                    <a:pt x="3958" y="9548"/>
                  </a:lnTo>
                  <a:lnTo>
                    <a:pt x="3977" y="9579"/>
                  </a:lnTo>
                  <a:lnTo>
                    <a:pt x="4020" y="9591"/>
                  </a:lnTo>
                  <a:lnTo>
                    <a:pt x="4036" y="9553"/>
                  </a:lnTo>
                  <a:lnTo>
                    <a:pt x="4070" y="9569"/>
                  </a:lnTo>
                  <a:cubicBezTo>
                    <a:pt x="4070" y="9569"/>
                    <a:pt x="4070" y="9569"/>
                    <a:pt x="4070" y="9569"/>
                  </a:cubicBezTo>
                  <a:close/>
                  <a:moveTo>
                    <a:pt x="3987" y="9832"/>
                  </a:moveTo>
                  <a:lnTo>
                    <a:pt x="3981" y="9771"/>
                  </a:lnTo>
                  <a:lnTo>
                    <a:pt x="3929" y="9726"/>
                  </a:lnTo>
                  <a:lnTo>
                    <a:pt x="3908" y="9689"/>
                  </a:lnTo>
                  <a:lnTo>
                    <a:pt x="3900" y="9716"/>
                  </a:lnTo>
                  <a:lnTo>
                    <a:pt x="3933" y="9769"/>
                  </a:lnTo>
                  <a:lnTo>
                    <a:pt x="3987" y="9832"/>
                  </a:lnTo>
                  <a:cubicBezTo>
                    <a:pt x="3987" y="9832"/>
                    <a:pt x="3987" y="9832"/>
                    <a:pt x="3987" y="9832"/>
                  </a:cubicBezTo>
                  <a:close/>
                  <a:moveTo>
                    <a:pt x="4015" y="9912"/>
                  </a:moveTo>
                  <a:cubicBezTo>
                    <a:pt x="4014" y="9910"/>
                    <a:pt x="4035" y="9871"/>
                    <a:pt x="4035" y="9871"/>
                  </a:cubicBezTo>
                  <a:lnTo>
                    <a:pt x="4009" y="9879"/>
                  </a:lnTo>
                  <a:lnTo>
                    <a:pt x="4015" y="9912"/>
                  </a:lnTo>
                  <a:cubicBezTo>
                    <a:pt x="4015" y="9912"/>
                    <a:pt x="4015" y="9912"/>
                    <a:pt x="4015" y="9912"/>
                  </a:cubicBezTo>
                  <a:close/>
                  <a:moveTo>
                    <a:pt x="3855" y="9693"/>
                  </a:moveTo>
                  <a:lnTo>
                    <a:pt x="3869" y="9683"/>
                  </a:lnTo>
                  <a:lnTo>
                    <a:pt x="3873" y="9642"/>
                  </a:lnTo>
                  <a:lnTo>
                    <a:pt x="3857" y="9626"/>
                  </a:lnTo>
                  <a:lnTo>
                    <a:pt x="3855" y="9693"/>
                  </a:lnTo>
                  <a:cubicBezTo>
                    <a:pt x="3855" y="9693"/>
                    <a:pt x="3855" y="9693"/>
                    <a:pt x="3855" y="9693"/>
                  </a:cubicBezTo>
                  <a:close/>
                  <a:moveTo>
                    <a:pt x="6839" y="8055"/>
                  </a:moveTo>
                  <a:lnTo>
                    <a:pt x="6855" y="8112"/>
                  </a:lnTo>
                  <a:lnTo>
                    <a:pt x="6873" y="8125"/>
                  </a:lnTo>
                  <a:lnTo>
                    <a:pt x="6873" y="8082"/>
                  </a:lnTo>
                  <a:lnTo>
                    <a:pt x="6852" y="8046"/>
                  </a:lnTo>
                  <a:lnTo>
                    <a:pt x="6839" y="8055"/>
                  </a:lnTo>
                  <a:cubicBezTo>
                    <a:pt x="6839" y="8055"/>
                    <a:pt x="6839" y="8055"/>
                    <a:pt x="6839" y="8055"/>
                  </a:cubicBezTo>
                  <a:close/>
                  <a:moveTo>
                    <a:pt x="6884" y="8158"/>
                  </a:moveTo>
                  <a:lnTo>
                    <a:pt x="6884" y="8253"/>
                  </a:lnTo>
                  <a:lnTo>
                    <a:pt x="6900" y="8312"/>
                  </a:lnTo>
                  <a:lnTo>
                    <a:pt x="6896" y="8401"/>
                  </a:lnTo>
                  <a:lnTo>
                    <a:pt x="6906" y="8420"/>
                  </a:lnTo>
                  <a:lnTo>
                    <a:pt x="6925" y="8371"/>
                  </a:lnTo>
                  <a:lnTo>
                    <a:pt x="6916" y="8224"/>
                  </a:lnTo>
                  <a:lnTo>
                    <a:pt x="6895" y="8156"/>
                  </a:lnTo>
                  <a:lnTo>
                    <a:pt x="6884" y="8158"/>
                  </a:lnTo>
                  <a:cubicBezTo>
                    <a:pt x="6884" y="8158"/>
                    <a:pt x="6884" y="8158"/>
                    <a:pt x="6884" y="8158"/>
                  </a:cubicBezTo>
                  <a:close/>
                  <a:moveTo>
                    <a:pt x="6948" y="8321"/>
                  </a:moveTo>
                  <a:lnTo>
                    <a:pt x="6949" y="8382"/>
                  </a:lnTo>
                  <a:lnTo>
                    <a:pt x="6965" y="8416"/>
                  </a:lnTo>
                  <a:lnTo>
                    <a:pt x="6972" y="8364"/>
                  </a:lnTo>
                  <a:lnTo>
                    <a:pt x="6961" y="8325"/>
                  </a:lnTo>
                  <a:lnTo>
                    <a:pt x="6948" y="8321"/>
                  </a:lnTo>
                  <a:cubicBezTo>
                    <a:pt x="6948" y="8321"/>
                    <a:pt x="6948" y="8321"/>
                    <a:pt x="6948" y="8321"/>
                  </a:cubicBezTo>
                  <a:close/>
                  <a:moveTo>
                    <a:pt x="3444" y="10090"/>
                  </a:moveTo>
                  <a:lnTo>
                    <a:pt x="3448" y="10105"/>
                  </a:lnTo>
                  <a:lnTo>
                    <a:pt x="3468" y="10107"/>
                  </a:lnTo>
                  <a:lnTo>
                    <a:pt x="3481" y="10078"/>
                  </a:lnTo>
                  <a:lnTo>
                    <a:pt x="3466" y="10068"/>
                  </a:lnTo>
                  <a:lnTo>
                    <a:pt x="3444" y="10090"/>
                  </a:lnTo>
                  <a:cubicBezTo>
                    <a:pt x="3444" y="10090"/>
                    <a:pt x="3444" y="10090"/>
                    <a:pt x="3444" y="10090"/>
                  </a:cubicBezTo>
                  <a:close/>
                  <a:moveTo>
                    <a:pt x="3493" y="10086"/>
                  </a:moveTo>
                  <a:lnTo>
                    <a:pt x="3515" y="10097"/>
                  </a:lnTo>
                  <a:lnTo>
                    <a:pt x="3529" y="10121"/>
                  </a:lnTo>
                  <a:lnTo>
                    <a:pt x="3559" y="10133"/>
                  </a:lnTo>
                  <a:lnTo>
                    <a:pt x="3546" y="10080"/>
                  </a:lnTo>
                  <a:lnTo>
                    <a:pt x="3517" y="10059"/>
                  </a:lnTo>
                  <a:lnTo>
                    <a:pt x="3493" y="10086"/>
                  </a:lnTo>
                  <a:cubicBezTo>
                    <a:pt x="3493" y="10086"/>
                    <a:pt x="3493" y="10086"/>
                    <a:pt x="3493" y="10086"/>
                  </a:cubicBezTo>
                  <a:close/>
                  <a:moveTo>
                    <a:pt x="3593" y="10098"/>
                  </a:moveTo>
                  <a:lnTo>
                    <a:pt x="3607" y="10127"/>
                  </a:lnTo>
                  <a:lnTo>
                    <a:pt x="3628" y="10128"/>
                  </a:lnTo>
                  <a:lnTo>
                    <a:pt x="3632" y="10101"/>
                  </a:lnTo>
                  <a:lnTo>
                    <a:pt x="3608" y="10080"/>
                  </a:lnTo>
                  <a:lnTo>
                    <a:pt x="3593" y="10098"/>
                  </a:lnTo>
                  <a:cubicBezTo>
                    <a:pt x="3593" y="10098"/>
                    <a:pt x="3593" y="10098"/>
                    <a:pt x="3593" y="10098"/>
                  </a:cubicBezTo>
                  <a:close/>
                  <a:moveTo>
                    <a:pt x="3750" y="10154"/>
                  </a:moveTo>
                  <a:lnTo>
                    <a:pt x="3763" y="10161"/>
                  </a:lnTo>
                  <a:lnTo>
                    <a:pt x="3781" y="10138"/>
                  </a:lnTo>
                  <a:lnTo>
                    <a:pt x="3828" y="10114"/>
                  </a:lnTo>
                  <a:lnTo>
                    <a:pt x="3839" y="10087"/>
                  </a:lnTo>
                  <a:lnTo>
                    <a:pt x="3810" y="10073"/>
                  </a:lnTo>
                  <a:lnTo>
                    <a:pt x="3766" y="10110"/>
                  </a:lnTo>
                  <a:lnTo>
                    <a:pt x="3750" y="10154"/>
                  </a:lnTo>
                  <a:cubicBezTo>
                    <a:pt x="3750" y="10154"/>
                    <a:pt x="3750" y="10154"/>
                    <a:pt x="3750" y="10154"/>
                  </a:cubicBezTo>
                  <a:close/>
                  <a:moveTo>
                    <a:pt x="3359" y="10428"/>
                  </a:moveTo>
                  <a:lnTo>
                    <a:pt x="3383" y="10433"/>
                  </a:lnTo>
                  <a:lnTo>
                    <a:pt x="3398" y="10402"/>
                  </a:lnTo>
                  <a:lnTo>
                    <a:pt x="3387" y="10374"/>
                  </a:lnTo>
                  <a:lnTo>
                    <a:pt x="3371" y="10385"/>
                  </a:lnTo>
                  <a:lnTo>
                    <a:pt x="3359" y="10428"/>
                  </a:lnTo>
                  <a:cubicBezTo>
                    <a:pt x="3359" y="10428"/>
                    <a:pt x="3359" y="10428"/>
                    <a:pt x="3359" y="10428"/>
                  </a:cubicBezTo>
                  <a:close/>
                  <a:moveTo>
                    <a:pt x="3423" y="10416"/>
                  </a:moveTo>
                  <a:lnTo>
                    <a:pt x="3434" y="10438"/>
                  </a:lnTo>
                  <a:lnTo>
                    <a:pt x="3456" y="10387"/>
                  </a:lnTo>
                  <a:lnTo>
                    <a:pt x="3455" y="10347"/>
                  </a:lnTo>
                  <a:lnTo>
                    <a:pt x="3434" y="10354"/>
                  </a:lnTo>
                  <a:lnTo>
                    <a:pt x="3421" y="10390"/>
                  </a:lnTo>
                  <a:lnTo>
                    <a:pt x="3423" y="10416"/>
                  </a:lnTo>
                  <a:cubicBezTo>
                    <a:pt x="3423" y="10416"/>
                    <a:pt x="3423" y="10416"/>
                    <a:pt x="3423" y="10416"/>
                  </a:cubicBezTo>
                  <a:close/>
                  <a:moveTo>
                    <a:pt x="2950" y="10433"/>
                  </a:moveTo>
                  <a:lnTo>
                    <a:pt x="2961" y="10433"/>
                  </a:lnTo>
                  <a:lnTo>
                    <a:pt x="2970" y="10416"/>
                  </a:lnTo>
                  <a:lnTo>
                    <a:pt x="3006" y="10404"/>
                  </a:lnTo>
                  <a:lnTo>
                    <a:pt x="3023" y="10385"/>
                  </a:lnTo>
                  <a:lnTo>
                    <a:pt x="2982" y="10378"/>
                  </a:lnTo>
                  <a:lnTo>
                    <a:pt x="2951" y="10404"/>
                  </a:lnTo>
                  <a:lnTo>
                    <a:pt x="2950" y="10433"/>
                  </a:lnTo>
                  <a:cubicBezTo>
                    <a:pt x="2950" y="10433"/>
                    <a:pt x="2950" y="10433"/>
                    <a:pt x="2950" y="10433"/>
                  </a:cubicBezTo>
                  <a:close/>
                  <a:moveTo>
                    <a:pt x="2656" y="10331"/>
                  </a:moveTo>
                  <a:lnTo>
                    <a:pt x="2690" y="10327"/>
                  </a:lnTo>
                  <a:lnTo>
                    <a:pt x="2734" y="10267"/>
                  </a:lnTo>
                  <a:lnTo>
                    <a:pt x="2763" y="10206"/>
                  </a:lnTo>
                  <a:lnTo>
                    <a:pt x="2763" y="10112"/>
                  </a:lnTo>
                  <a:lnTo>
                    <a:pt x="2783" y="10077"/>
                  </a:lnTo>
                  <a:lnTo>
                    <a:pt x="2795" y="10124"/>
                  </a:lnTo>
                  <a:lnTo>
                    <a:pt x="2786" y="10198"/>
                  </a:lnTo>
                  <a:lnTo>
                    <a:pt x="2809" y="10130"/>
                  </a:lnTo>
                  <a:lnTo>
                    <a:pt x="2809" y="10067"/>
                  </a:lnTo>
                  <a:lnTo>
                    <a:pt x="2779" y="10008"/>
                  </a:lnTo>
                  <a:lnTo>
                    <a:pt x="2660" y="9926"/>
                  </a:lnTo>
                  <a:lnTo>
                    <a:pt x="2606" y="9910"/>
                  </a:lnTo>
                  <a:lnTo>
                    <a:pt x="2572" y="9945"/>
                  </a:lnTo>
                  <a:lnTo>
                    <a:pt x="2552" y="10057"/>
                  </a:lnTo>
                  <a:lnTo>
                    <a:pt x="2551" y="10192"/>
                  </a:lnTo>
                  <a:lnTo>
                    <a:pt x="2571" y="10253"/>
                  </a:lnTo>
                  <a:lnTo>
                    <a:pt x="2580" y="10322"/>
                  </a:lnTo>
                  <a:lnTo>
                    <a:pt x="2591" y="10308"/>
                  </a:lnTo>
                  <a:lnTo>
                    <a:pt x="2616" y="10331"/>
                  </a:lnTo>
                  <a:lnTo>
                    <a:pt x="2606" y="10369"/>
                  </a:lnTo>
                  <a:lnTo>
                    <a:pt x="2631" y="10369"/>
                  </a:lnTo>
                  <a:lnTo>
                    <a:pt x="2656" y="10331"/>
                  </a:lnTo>
                  <a:cubicBezTo>
                    <a:pt x="2656" y="10331"/>
                    <a:pt x="2656" y="10331"/>
                    <a:pt x="2656" y="10331"/>
                  </a:cubicBezTo>
                  <a:close/>
                  <a:moveTo>
                    <a:pt x="1996" y="11512"/>
                  </a:moveTo>
                  <a:lnTo>
                    <a:pt x="2012" y="11507"/>
                  </a:lnTo>
                  <a:lnTo>
                    <a:pt x="2010" y="11479"/>
                  </a:lnTo>
                  <a:lnTo>
                    <a:pt x="1992" y="11445"/>
                  </a:lnTo>
                  <a:lnTo>
                    <a:pt x="1976" y="11450"/>
                  </a:lnTo>
                  <a:lnTo>
                    <a:pt x="1975" y="11478"/>
                  </a:lnTo>
                  <a:lnTo>
                    <a:pt x="1996" y="11512"/>
                  </a:lnTo>
                  <a:cubicBezTo>
                    <a:pt x="1996" y="11512"/>
                    <a:pt x="1996" y="11512"/>
                    <a:pt x="1996" y="11512"/>
                  </a:cubicBezTo>
                  <a:close/>
                  <a:moveTo>
                    <a:pt x="1147" y="12406"/>
                  </a:moveTo>
                  <a:lnTo>
                    <a:pt x="1132" y="12361"/>
                  </a:lnTo>
                  <a:lnTo>
                    <a:pt x="1143" y="12338"/>
                  </a:lnTo>
                  <a:lnTo>
                    <a:pt x="1139" y="12305"/>
                  </a:lnTo>
                  <a:lnTo>
                    <a:pt x="1118" y="12298"/>
                  </a:lnTo>
                  <a:lnTo>
                    <a:pt x="1097" y="12335"/>
                  </a:lnTo>
                  <a:lnTo>
                    <a:pt x="1098" y="12372"/>
                  </a:lnTo>
                  <a:lnTo>
                    <a:pt x="1123" y="12410"/>
                  </a:lnTo>
                  <a:lnTo>
                    <a:pt x="1130" y="12433"/>
                  </a:lnTo>
                  <a:lnTo>
                    <a:pt x="1143" y="12432"/>
                  </a:lnTo>
                  <a:lnTo>
                    <a:pt x="1147" y="12406"/>
                  </a:lnTo>
                  <a:cubicBezTo>
                    <a:pt x="1147" y="12406"/>
                    <a:pt x="1147" y="12406"/>
                    <a:pt x="1147" y="12406"/>
                  </a:cubicBezTo>
                  <a:close/>
                  <a:moveTo>
                    <a:pt x="3611" y="9005"/>
                  </a:moveTo>
                  <a:lnTo>
                    <a:pt x="3575" y="8962"/>
                  </a:lnTo>
                  <a:lnTo>
                    <a:pt x="3557" y="8977"/>
                  </a:lnTo>
                  <a:lnTo>
                    <a:pt x="3531" y="8965"/>
                  </a:lnTo>
                  <a:lnTo>
                    <a:pt x="3507" y="8895"/>
                  </a:lnTo>
                  <a:lnTo>
                    <a:pt x="3474" y="8895"/>
                  </a:lnTo>
                  <a:lnTo>
                    <a:pt x="3419" y="8824"/>
                  </a:lnTo>
                  <a:lnTo>
                    <a:pt x="3401" y="8769"/>
                  </a:lnTo>
                  <a:lnTo>
                    <a:pt x="3365" y="8769"/>
                  </a:lnTo>
                  <a:lnTo>
                    <a:pt x="3325" y="8652"/>
                  </a:lnTo>
                  <a:lnTo>
                    <a:pt x="3268" y="8538"/>
                  </a:lnTo>
                  <a:lnTo>
                    <a:pt x="3247" y="8420"/>
                  </a:lnTo>
                  <a:lnTo>
                    <a:pt x="3216" y="8333"/>
                  </a:lnTo>
                  <a:lnTo>
                    <a:pt x="3214" y="8200"/>
                  </a:lnTo>
                  <a:lnTo>
                    <a:pt x="3190" y="8122"/>
                  </a:lnTo>
                  <a:lnTo>
                    <a:pt x="3176" y="7973"/>
                  </a:lnTo>
                  <a:lnTo>
                    <a:pt x="3169" y="7938"/>
                  </a:lnTo>
                  <a:lnTo>
                    <a:pt x="3184" y="7892"/>
                  </a:lnTo>
                  <a:lnTo>
                    <a:pt x="3180" y="7859"/>
                  </a:lnTo>
                  <a:lnTo>
                    <a:pt x="3151" y="7847"/>
                  </a:lnTo>
                  <a:lnTo>
                    <a:pt x="3127" y="7867"/>
                  </a:lnTo>
                  <a:lnTo>
                    <a:pt x="3107" y="7841"/>
                  </a:lnTo>
                  <a:lnTo>
                    <a:pt x="3114" y="7824"/>
                  </a:lnTo>
                  <a:lnTo>
                    <a:pt x="3159" y="7829"/>
                  </a:lnTo>
                  <a:lnTo>
                    <a:pt x="3195" y="7792"/>
                  </a:lnTo>
                  <a:lnTo>
                    <a:pt x="3201" y="7688"/>
                  </a:lnTo>
                  <a:lnTo>
                    <a:pt x="3194" y="7641"/>
                  </a:lnTo>
                  <a:lnTo>
                    <a:pt x="3166" y="7651"/>
                  </a:lnTo>
                  <a:lnTo>
                    <a:pt x="3136" y="7665"/>
                  </a:lnTo>
                  <a:lnTo>
                    <a:pt x="3148" y="7641"/>
                  </a:lnTo>
                  <a:lnTo>
                    <a:pt x="3192" y="7614"/>
                  </a:lnTo>
                  <a:lnTo>
                    <a:pt x="3200" y="7582"/>
                  </a:lnTo>
                  <a:lnTo>
                    <a:pt x="3187" y="7559"/>
                  </a:lnTo>
                  <a:lnTo>
                    <a:pt x="3127" y="7559"/>
                  </a:lnTo>
                  <a:lnTo>
                    <a:pt x="3047" y="7539"/>
                  </a:lnTo>
                  <a:lnTo>
                    <a:pt x="3017" y="7506"/>
                  </a:lnTo>
                  <a:lnTo>
                    <a:pt x="2991" y="7506"/>
                  </a:lnTo>
                  <a:lnTo>
                    <a:pt x="2933" y="7569"/>
                  </a:lnTo>
                  <a:lnTo>
                    <a:pt x="2878" y="7569"/>
                  </a:lnTo>
                  <a:lnTo>
                    <a:pt x="2858" y="7596"/>
                  </a:lnTo>
                  <a:lnTo>
                    <a:pt x="2815" y="7647"/>
                  </a:lnTo>
                  <a:lnTo>
                    <a:pt x="2812" y="7708"/>
                  </a:lnTo>
                  <a:lnTo>
                    <a:pt x="2801" y="7743"/>
                  </a:lnTo>
                  <a:lnTo>
                    <a:pt x="2809" y="7796"/>
                  </a:lnTo>
                  <a:lnTo>
                    <a:pt x="2838" y="7802"/>
                  </a:lnTo>
                  <a:lnTo>
                    <a:pt x="2849" y="7821"/>
                  </a:lnTo>
                  <a:lnTo>
                    <a:pt x="2842" y="7851"/>
                  </a:lnTo>
                  <a:lnTo>
                    <a:pt x="2813" y="7849"/>
                  </a:lnTo>
                  <a:lnTo>
                    <a:pt x="2779" y="7867"/>
                  </a:lnTo>
                  <a:lnTo>
                    <a:pt x="2751" y="7945"/>
                  </a:lnTo>
                  <a:lnTo>
                    <a:pt x="2749" y="8006"/>
                  </a:lnTo>
                  <a:lnTo>
                    <a:pt x="2764" y="8035"/>
                  </a:lnTo>
                  <a:lnTo>
                    <a:pt x="2790" y="8022"/>
                  </a:lnTo>
                  <a:lnTo>
                    <a:pt x="2832" y="7984"/>
                  </a:lnTo>
                  <a:lnTo>
                    <a:pt x="2839" y="8007"/>
                  </a:lnTo>
                  <a:lnTo>
                    <a:pt x="2809" y="8051"/>
                  </a:lnTo>
                  <a:lnTo>
                    <a:pt x="2803" y="8096"/>
                  </a:lnTo>
                  <a:lnTo>
                    <a:pt x="2821" y="8096"/>
                  </a:lnTo>
                  <a:lnTo>
                    <a:pt x="2842" y="8052"/>
                  </a:lnTo>
                  <a:lnTo>
                    <a:pt x="2864" y="8043"/>
                  </a:lnTo>
                  <a:lnTo>
                    <a:pt x="2871" y="8066"/>
                  </a:lnTo>
                  <a:lnTo>
                    <a:pt x="2845" y="8105"/>
                  </a:lnTo>
                  <a:lnTo>
                    <a:pt x="2839" y="8145"/>
                  </a:lnTo>
                  <a:lnTo>
                    <a:pt x="2862" y="8188"/>
                  </a:lnTo>
                  <a:lnTo>
                    <a:pt x="2895" y="8188"/>
                  </a:lnTo>
                  <a:lnTo>
                    <a:pt x="2877" y="8206"/>
                  </a:lnTo>
                  <a:lnTo>
                    <a:pt x="2854" y="8207"/>
                  </a:lnTo>
                  <a:lnTo>
                    <a:pt x="2833" y="8241"/>
                  </a:lnTo>
                  <a:lnTo>
                    <a:pt x="2834" y="8278"/>
                  </a:lnTo>
                  <a:lnTo>
                    <a:pt x="2852" y="8333"/>
                  </a:lnTo>
                  <a:lnTo>
                    <a:pt x="2838" y="8352"/>
                  </a:lnTo>
                  <a:lnTo>
                    <a:pt x="2821" y="8339"/>
                  </a:lnTo>
                  <a:lnTo>
                    <a:pt x="2791" y="8352"/>
                  </a:lnTo>
                  <a:lnTo>
                    <a:pt x="2768" y="8331"/>
                  </a:lnTo>
                  <a:lnTo>
                    <a:pt x="2746" y="8335"/>
                  </a:lnTo>
                  <a:lnTo>
                    <a:pt x="2718" y="8394"/>
                  </a:lnTo>
                  <a:lnTo>
                    <a:pt x="2719" y="8448"/>
                  </a:lnTo>
                  <a:lnTo>
                    <a:pt x="2729" y="8517"/>
                  </a:lnTo>
                  <a:lnTo>
                    <a:pt x="2722" y="8578"/>
                  </a:lnTo>
                  <a:lnTo>
                    <a:pt x="2730" y="8627"/>
                  </a:lnTo>
                  <a:lnTo>
                    <a:pt x="2774" y="8688"/>
                  </a:lnTo>
                  <a:lnTo>
                    <a:pt x="2775" y="8721"/>
                  </a:lnTo>
                  <a:lnTo>
                    <a:pt x="2819" y="8778"/>
                  </a:lnTo>
                  <a:lnTo>
                    <a:pt x="2848" y="8797"/>
                  </a:lnTo>
                  <a:lnTo>
                    <a:pt x="2865" y="8782"/>
                  </a:lnTo>
                  <a:lnTo>
                    <a:pt x="2891" y="8770"/>
                  </a:lnTo>
                  <a:lnTo>
                    <a:pt x="2918" y="8701"/>
                  </a:lnTo>
                  <a:lnTo>
                    <a:pt x="2907" y="8629"/>
                  </a:lnTo>
                  <a:lnTo>
                    <a:pt x="2914" y="8576"/>
                  </a:lnTo>
                  <a:lnTo>
                    <a:pt x="2935" y="8527"/>
                  </a:lnTo>
                  <a:lnTo>
                    <a:pt x="2919" y="8590"/>
                  </a:lnTo>
                  <a:lnTo>
                    <a:pt x="2918" y="8629"/>
                  </a:lnTo>
                  <a:lnTo>
                    <a:pt x="2932" y="8666"/>
                  </a:lnTo>
                  <a:lnTo>
                    <a:pt x="2944" y="8736"/>
                  </a:lnTo>
                  <a:lnTo>
                    <a:pt x="2964" y="8746"/>
                  </a:lnTo>
                  <a:lnTo>
                    <a:pt x="2985" y="8721"/>
                  </a:lnTo>
                  <a:lnTo>
                    <a:pt x="2985" y="8684"/>
                  </a:lnTo>
                  <a:lnTo>
                    <a:pt x="3003" y="8629"/>
                  </a:lnTo>
                  <a:lnTo>
                    <a:pt x="3011" y="8656"/>
                  </a:lnTo>
                  <a:lnTo>
                    <a:pt x="3007" y="8680"/>
                  </a:lnTo>
                  <a:lnTo>
                    <a:pt x="3008" y="8729"/>
                  </a:lnTo>
                  <a:lnTo>
                    <a:pt x="3040" y="8811"/>
                  </a:lnTo>
                  <a:lnTo>
                    <a:pt x="3077" y="8848"/>
                  </a:lnTo>
                  <a:lnTo>
                    <a:pt x="3103" y="8846"/>
                  </a:lnTo>
                  <a:lnTo>
                    <a:pt x="3125" y="8821"/>
                  </a:lnTo>
                  <a:lnTo>
                    <a:pt x="3141" y="8834"/>
                  </a:lnTo>
                  <a:lnTo>
                    <a:pt x="3133" y="8856"/>
                  </a:lnTo>
                  <a:lnTo>
                    <a:pt x="3115" y="8856"/>
                  </a:lnTo>
                  <a:lnTo>
                    <a:pt x="3104" y="8889"/>
                  </a:lnTo>
                  <a:lnTo>
                    <a:pt x="3082" y="8913"/>
                  </a:lnTo>
                  <a:lnTo>
                    <a:pt x="3076" y="8944"/>
                  </a:lnTo>
                  <a:lnTo>
                    <a:pt x="3106" y="8987"/>
                  </a:lnTo>
                  <a:lnTo>
                    <a:pt x="3108" y="9027"/>
                  </a:lnTo>
                  <a:lnTo>
                    <a:pt x="3089" y="9029"/>
                  </a:lnTo>
                  <a:lnTo>
                    <a:pt x="3070" y="9018"/>
                  </a:lnTo>
                  <a:lnTo>
                    <a:pt x="3072" y="9052"/>
                  </a:lnTo>
                  <a:lnTo>
                    <a:pt x="3089" y="9081"/>
                  </a:lnTo>
                  <a:lnTo>
                    <a:pt x="3137" y="9089"/>
                  </a:lnTo>
                  <a:lnTo>
                    <a:pt x="3171" y="9115"/>
                  </a:lnTo>
                  <a:lnTo>
                    <a:pt x="3204" y="9101"/>
                  </a:lnTo>
                  <a:lnTo>
                    <a:pt x="3245" y="9129"/>
                  </a:lnTo>
                  <a:lnTo>
                    <a:pt x="3243" y="9079"/>
                  </a:lnTo>
                  <a:lnTo>
                    <a:pt x="3261" y="9089"/>
                  </a:lnTo>
                  <a:lnTo>
                    <a:pt x="3273" y="9122"/>
                  </a:lnTo>
                  <a:lnTo>
                    <a:pt x="3285" y="9197"/>
                  </a:lnTo>
                  <a:lnTo>
                    <a:pt x="3311" y="9232"/>
                  </a:lnTo>
                  <a:lnTo>
                    <a:pt x="3332" y="9229"/>
                  </a:lnTo>
                  <a:lnTo>
                    <a:pt x="3355" y="9184"/>
                  </a:lnTo>
                  <a:lnTo>
                    <a:pt x="3347" y="9129"/>
                  </a:lnTo>
                  <a:lnTo>
                    <a:pt x="3305" y="9097"/>
                  </a:lnTo>
                  <a:lnTo>
                    <a:pt x="3290" y="9081"/>
                  </a:lnTo>
                  <a:lnTo>
                    <a:pt x="3304" y="9068"/>
                  </a:lnTo>
                  <a:lnTo>
                    <a:pt x="3328" y="9076"/>
                  </a:lnTo>
                  <a:lnTo>
                    <a:pt x="3360" y="9109"/>
                  </a:lnTo>
                  <a:lnTo>
                    <a:pt x="3374" y="9148"/>
                  </a:lnTo>
                  <a:lnTo>
                    <a:pt x="3389" y="9202"/>
                  </a:lnTo>
                  <a:lnTo>
                    <a:pt x="3401" y="9200"/>
                  </a:lnTo>
                  <a:lnTo>
                    <a:pt x="3409" y="9154"/>
                  </a:lnTo>
                  <a:lnTo>
                    <a:pt x="3422" y="9145"/>
                  </a:lnTo>
                  <a:lnTo>
                    <a:pt x="3441" y="9188"/>
                  </a:lnTo>
                  <a:lnTo>
                    <a:pt x="3477" y="9218"/>
                  </a:lnTo>
                  <a:lnTo>
                    <a:pt x="3500" y="9214"/>
                  </a:lnTo>
                  <a:lnTo>
                    <a:pt x="3500" y="9181"/>
                  </a:lnTo>
                  <a:lnTo>
                    <a:pt x="3472" y="9144"/>
                  </a:lnTo>
                  <a:lnTo>
                    <a:pt x="3472" y="9121"/>
                  </a:lnTo>
                  <a:lnTo>
                    <a:pt x="3486" y="9112"/>
                  </a:lnTo>
                  <a:lnTo>
                    <a:pt x="3519" y="9141"/>
                  </a:lnTo>
                  <a:lnTo>
                    <a:pt x="3532" y="9167"/>
                  </a:lnTo>
                  <a:lnTo>
                    <a:pt x="3541" y="9168"/>
                  </a:lnTo>
                  <a:lnTo>
                    <a:pt x="3552" y="9219"/>
                  </a:lnTo>
                  <a:lnTo>
                    <a:pt x="3571" y="9241"/>
                  </a:lnTo>
                  <a:lnTo>
                    <a:pt x="3586" y="9227"/>
                  </a:lnTo>
                  <a:lnTo>
                    <a:pt x="3592" y="9184"/>
                  </a:lnTo>
                  <a:lnTo>
                    <a:pt x="3579" y="9143"/>
                  </a:lnTo>
                  <a:lnTo>
                    <a:pt x="3559" y="9141"/>
                  </a:lnTo>
                  <a:lnTo>
                    <a:pt x="3542" y="9120"/>
                  </a:lnTo>
                  <a:lnTo>
                    <a:pt x="3548" y="9101"/>
                  </a:lnTo>
                  <a:lnTo>
                    <a:pt x="3564" y="9113"/>
                  </a:lnTo>
                  <a:lnTo>
                    <a:pt x="3582" y="9113"/>
                  </a:lnTo>
                  <a:lnTo>
                    <a:pt x="3604" y="9068"/>
                  </a:lnTo>
                  <a:lnTo>
                    <a:pt x="3612" y="9034"/>
                  </a:lnTo>
                  <a:lnTo>
                    <a:pt x="3611" y="9005"/>
                  </a:lnTo>
                  <a:cubicBezTo>
                    <a:pt x="3611" y="9005"/>
                    <a:pt x="3611" y="9005"/>
                    <a:pt x="3611" y="9005"/>
                  </a:cubicBezTo>
                  <a:close/>
                  <a:moveTo>
                    <a:pt x="3023" y="9011"/>
                  </a:moveTo>
                  <a:lnTo>
                    <a:pt x="3036" y="9021"/>
                  </a:lnTo>
                  <a:lnTo>
                    <a:pt x="3038" y="8989"/>
                  </a:lnTo>
                  <a:lnTo>
                    <a:pt x="3023" y="8956"/>
                  </a:lnTo>
                  <a:lnTo>
                    <a:pt x="3038" y="8913"/>
                  </a:lnTo>
                  <a:lnTo>
                    <a:pt x="3028" y="8872"/>
                  </a:lnTo>
                  <a:lnTo>
                    <a:pt x="2991" y="8852"/>
                  </a:lnTo>
                  <a:lnTo>
                    <a:pt x="2984" y="8817"/>
                  </a:lnTo>
                  <a:lnTo>
                    <a:pt x="2963" y="8797"/>
                  </a:lnTo>
                  <a:lnTo>
                    <a:pt x="2925" y="8803"/>
                  </a:lnTo>
                  <a:lnTo>
                    <a:pt x="2903" y="8840"/>
                  </a:lnTo>
                  <a:lnTo>
                    <a:pt x="2907" y="8869"/>
                  </a:lnTo>
                  <a:lnTo>
                    <a:pt x="2930" y="8889"/>
                  </a:lnTo>
                  <a:lnTo>
                    <a:pt x="2946" y="8879"/>
                  </a:lnTo>
                  <a:lnTo>
                    <a:pt x="2970" y="8895"/>
                  </a:lnTo>
                  <a:lnTo>
                    <a:pt x="2972" y="8944"/>
                  </a:lnTo>
                  <a:lnTo>
                    <a:pt x="2999" y="8954"/>
                  </a:lnTo>
                  <a:lnTo>
                    <a:pt x="3023" y="9011"/>
                  </a:lnTo>
                  <a:cubicBezTo>
                    <a:pt x="3023" y="9011"/>
                    <a:pt x="3023" y="9011"/>
                    <a:pt x="3023" y="9011"/>
                  </a:cubicBezTo>
                  <a:close/>
                  <a:moveTo>
                    <a:pt x="2875" y="7539"/>
                  </a:moveTo>
                  <a:lnTo>
                    <a:pt x="2924" y="7541"/>
                  </a:lnTo>
                  <a:lnTo>
                    <a:pt x="2971" y="7502"/>
                  </a:lnTo>
                  <a:lnTo>
                    <a:pt x="3010" y="7473"/>
                  </a:lnTo>
                  <a:lnTo>
                    <a:pt x="3041" y="7484"/>
                  </a:lnTo>
                  <a:lnTo>
                    <a:pt x="3056" y="7516"/>
                  </a:lnTo>
                  <a:lnTo>
                    <a:pt x="3093" y="7530"/>
                  </a:lnTo>
                  <a:lnTo>
                    <a:pt x="3117" y="7506"/>
                  </a:lnTo>
                  <a:lnTo>
                    <a:pt x="3103" y="7476"/>
                  </a:lnTo>
                  <a:lnTo>
                    <a:pt x="3106" y="7438"/>
                  </a:lnTo>
                  <a:lnTo>
                    <a:pt x="3120" y="7445"/>
                  </a:lnTo>
                  <a:lnTo>
                    <a:pt x="3135" y="7498"/>
                  </a:lnTo>
                  <a:lnTo>
                    <a:pt x="3162" y="7521"/>
                  </a:lnTo>
                  <a:lnTo>
                    <a:pt x="3210" y="7521"/>
                  </a:lnTo>
                  <a:lnTo>
                    <a:pt x="3218" y="7492"/>
                  </a:lnTo>
                  <a:lnTo>
                    <a:pt x="3243" y="7482"/>
                  </a:lnTo>
                  <a:lnTo>
                    <a:pt x="3259" y="7416"/>
                  </a:lnTo>
                  <a:lnTo>
                    <a:pt x="3257" y="7357"/>
                  </a:lnTo>
                  <a:lnTo>
                    <a:pt x="3278" y="7298"/>
                  </a:lnTo>
                  <a:lnTo>
                    <a:pt x="3283" y="7249"/>
                  </a:lnTo>
                  <a:lnTo>
                    <a:pt x="3260" y="7216"/>
                  </a:lnTo>
                  <a:lnTo>
                    <a:pt x="3243" y="7149"/>
                  </a:lnTo>
                  <a:lnTo>
                    <a:pt x="3212" y="7138"/>
                  </a:lnTo>
                  <a:lnTo>
                    <a:pt x="3189" y="7138"/>
                  </a:lnTo>
                  <a:lnTo>
                    <a:pt x="3178" y="7112"/>
                  </a:lnTo>
                  <a:lnTo>
                    <a:pt x="3196" y="7096"/>
                  </a:lnTo>
                  <a:lnTo>
                    <a:pt x="3222" y="7108"/>
                  </a:lnTo>
                  <a:lnTo>
                    <a:pt x="3244" y="7096"/>
                  </a:lnTo>
                  <a:lnTo>
                    <a:pt x="3261" y="7140"/>
                  </a:lnTo>
                  <a:lnTo>
                    <a:pt x="3261" y="7173"/>
                  </a:lnTo>
                  <a:lnTo>
                    <a:pt x="3278" y="7189"/>
                  </a:lnTo>
                  <a:lnTo>
                    <a:pt x="3293" y="7153"/>
                  </a:lnTo>
                  <a:lnTo>
                    <a:pt x="3280" y="7073"/>
                  </a:lnTo>
                  <a:lnTo>
                    <a:pt x="3246" y="6997"/>
                  </a:lnTo>
                  <a:lnTo>
                    <a:pt x="3214" y="6922"/>
                  </a:lnTo>
                  <a:lnTo>
                    <a:pt x="3224" y="6893"/>
                  </a:lnTo>
                  <a:lnTo>
                    <a:pt x="3246" y="6936"/>
                  </a:lnTo>
                  <a:lnTo>
                    <a:pt x="3251" y="6975"/>
                  </a:lnTo>
                  <a:lnTo>
                    <a:pt x="3282" y="6998"/>
                  </a:lnTo>
                  <a:lnTo>
                    <a:pt x="3310" y="7012"/>
                  </a:lnTo>
                  <a:lnTo>
                    <a:pt x="3318" y="6981"/>
                  </a:lnTo>
                  <a:lnTo>
                    <a:pt x="3315" y="6945"/>
                  </a:lnTo>
                  <a:lnTo>
                    <a:pt x="3302" y="6924"/>
                  </a:lnTo>
                  <a:lnTo>
                    <a:pt x="3304" y="6891"/>
                  </a:lnTo>
                  <a:lnTo>
                    <a:pt x="3323" y="6836"/>
                  </a:lnTo>
                  <a:lnTo>
                    <a:pt x="3319" y="6785"/>
                  </a:lnTo>
                  <a:lnTo>
                    <a:pt x="3295" y="6734"/>
                  </a:lnTo>
                  <a:lnTo>
                    <a:pt x="3260" y="6663"/>
                  </a:lnTo>
                  <a:lnTo>
                    <a:pt x="3284" y="6657"/>
                  </a:lnTo>
                  <a:lnTo>
                    <a:pt x="3310" y="6697"/>
                  </a:lnTo>
                  <a:lnTo>
                    <a:pt x="3332" y="6687"/>
                  </a:lnTo>
                  <a:lnTo>
                    <a:pt x="3345" y="6628"/>
                  </a:lnTo>
                  <a:lnTo>
                    <a:pt x="3337" y="6612"/>
                  </a:lnTo>
                  <a:lnTo>
                    <a:pt x="3316" y="6611"/>
                  </a:lnTo>
                  <a:lnTo>
                    <a:pt x="3318" y="6542"/>
                  </a:lnTo>
                  <a:lnTo>
                    <a:pt x="3338" y="6532"/>
                  </a:lnTo>
                  <a:lnTo>
                    <a:pt x="3366" y="6566"/>
                  </a:lnTo>
                  <a:lnTo>
                    <a:pt x="3409" y="6593"/>
                  </a:lnTo>
                  <a:lnTo>
                    <a:pt x="3422" y="6562"/>
                  </a:lnTo>
                  <a:lnTo>
                    <a:pt x="3398" y="6536"/>
                  </a:lnTo>
                  <a:lnTo>
                    <a:pt x="3395" y="6506"/>
                  </a:lnTo>
                  <a:lnTo>
                    <a:pt x="3421" y="6509"/>
                  </a:lnTo>
                  <a:lnTo>
                    <a:pt x="3440" y="6525"/>
                  </a:lnTo>
                  <a:lnTo>
                    <a:pt x="3463" y="6489"/>
                  </a:lnTo>
                  <a:lnTo>
                    <a:pt x="3466" y="6434"/>
                  </a:lnTo>
                  <a:lnTo>
                    <a:pt x="3455" y="6415"/>
                  </a:lnTo>
                  <a:lnTo>
                    <a:pt x="3461" y="6393"/>
                  </a:lnTo>
                  <a:lnTo>
                    <a:pt x="3504" y="6360"/>
                  </a:lnTo>
                  <a:lnTo>
                    <a:pt x="3512" y="6321"/>
                  </a:lnTo>
                  <a:lnTo>
                    <a:pt x="3485" y="6291"/>
                  </a:lnTo>
                  <a:lnTo>
                    <a:pt x="3472" y="6252"/>
                  </a:lnTo>
                  <a:lnTo>
                    <a:pt x="3488" y="6205"/>
                  </a:lnTo>
                  <a:lnTo>
                    <a:pt x="3504" y="6252"/>
                  </a:lnTo>
                  <a:lnTo>
                    <a:pt x="3524" y="6225"/>
                  </a:lnTo>
                  <a:lnTo>
                    <a:pt x="3570" y="6127"/>
                  </a:lnTo>
                  <a:lnTo>
                    <a:pt x="3582" y="6066"/>
                  </a:lnTo>
                  <a:lnTo>
                    <a:pt x="3601" y="6036"/>
                  </a:lnTo>
                  <a:lnTo>
                    <a:pt x="3605" y="5970"/>
                  </a:lnTo>
                  <a:lnTo>
                    <a:pt x="3652" y="5921"/>
                  </a:lnTo>
                  <a:lnTo>
                    <a:pt x="3678" y="5845"/>
                  </a:lnTo>
                  <a:lnTo>
                    <a:pt x="3697" y="5746"/>
                  </a:lnTo>
                  <a:lnTo>
                    <a:pt x="3723" y="5743"/>
                  </a:lnTo>
                  <a:lnTo>
                    <a:pt x="3783" y="5668"/>
                  </a:lnTo>
                  <a:lnTo>
                    <a:pt x="3850" y="5543"/>
                  </a:lnTo>
                  <a:lnTo>
                    <a:pt x="3903" y="5472"/>
                  </a:lnTo>
                  <a:lnTo>
                    <a:pt x="3922" y="5466"/>
                  </a:lnTo>
                  <a:lnTo>
                    <a:pt x="3965" y="5404"/>
                  </a:lnTo>
                  <a:lnTo>
                    <a:pt x="4017" y="5378"/>
                  </a:lnTo>
                  <a:lnTo>
                    <a:pt x="4048" y="5337"/>
                  </a:lnTo>
                  <a:lnTo>
                    <a:pt x="4094" y="5243"/>
                  </a:lnTo>
                  <a:lnTo>
                    <a:pt x="4120" y="5216"/>
                  </a:lnTo>
                  <a:lnTo>
                    <a:pt x="4138" y="5222"/>
                  </a:lnTo>
                  <a:lnTo>
                    <a:pt x="4163" y="5204"/>
                  </a:lnTo>
                  <a:lnTo>
                    <a:pt x="4165" y="5169"/>
                  </a:lnTo>
                  <a:lnTo>
                    <a:pt x="4155" y="5143"/>
                  </a:lnTo>
                  <a:lnTo>
                    <a:pt x="4171" y="5092"/>
                  </a:lnTo>
                  <a:lnTo>
                    <a:pt x="4166" y="5047"/>
                  </a:lnTo>
                  <a:lnTo>
                    <a:pt x="4166" y="4973"/>
                  </a:lnTo>
                  <a:lnTo>
                    <a:pt x="4155" y="4959"/>
                  </a:lnTo>
                  <a:lnTo>
                    <a:pt x="4134" y="4953"/>
                  </a:lnTo>
                  <a:lnTo>
                    <a:pt x="4131" y="4885"/>
                  </a:lnTo>
                  <a:lnTo>
                    <a:pt x="4147" y="4818"/>
                  </a:lnTo>
                  <a:lnTo>
                    <a:pt x="4138" y="4794"/>
                  </a:lnTo>
                  <a:lnTo>
                    <a:pt x="4105" y="4786"/>
                  </a:lnTo>
                  <a:lnTo>
                    <a:pt x="4088" y="4757"/>
                  </a:lnTo>
                  <a:lnTo>
                    <a:pt x="4058" y="4749"/>
                  </a:lnTo>
                  <a:lnTo>
                    <a:pt x="4040" y="4710"/>
                  </a:lnTo>
                  <a:lnTo>
                    <a:pt x="4038" y="4666"/>
                  </a:lnTo>
                  <a:lnTo>
                    <a:pt x="4026" y="4638"/>
                  </a:lnTo>
                  <a:lnTo>
                    <a:pt x="3988" y="4677"/>
                  </a:lnTo>
                  <a:lnTo>
                    <a:pt x="3982" y="4704"/>
                  </a:lnTo>
                  <a:lnTo>
                    <a:pt x="3962" y="4693"/>
                  </a:lnTo>
                  <a:lnTo>
                    <a:pt x="3936" y="4673"/>
                  </a:lnTo>
                  <a:lnTo>
                    <a:pt x="3909" y="4686"/>
                  </a:lnTo>
                  <a:lnTo>
                    <a:pt x="3869" y="4729"/>
                  </a:lnTo>
                  <a:lnTo>
                    <a:pt x="3860" y="4776"/>
                  </a:lnTo>
                  <a:lnTo>
                    <a:pt x="3841" y="4802"/>
                  </a:lnTo>
                  <a:lnTo>
                    <a:pt x="3817" y="4810"/>
                  </a:lnTo>
                  <a:lnTo>
                    <a:pt x="3798" y="4843"/>
                  </a:lnTo>
                  <a:lnTo>
                    <a:pt x="3794" y="4881"/>
                  </a:lnTo>
                  <a:lnTo>
                    <a:pt x="3770" y="4925"/>
                  </a:lnTo>
                  <a:lnTo>
                    <a:pt x="3767" y="4953"/>
                  </a:lnTo>
                  <a:lnTo>
                    <a:pt x="3787" y="5007"/>
                  </a:lnTo>
                  <a:lnTo>
                    <a:pt x="3788" y="5043"/>
                  </a:lnTo>
                  <a:lnTo>
                    <a:pt x="3761" y="5043"/>
                  </a:lnTo>
                  <a:lnTo>
                    <a:pt x="3746" y="5071"/>
                  </a:lnTo>
                  <a:lnTo>
                    <a:pt x="3746" y="5110"/>
                  </a:lnTo>
                  <a:lnTo>
                    <a:pt x="3730" y="5129"/>
                  </a:lnTo>
                  <a:lnTo>
                    <a:pt x="3712" y="5169"/>
                  </a:lnTo>
                  <a:lnTo>
                    <a:pt x="3655" y="5231"/>
                  </a:lnTo>
                  <a:lnTo>
                    <a:pt x="3635" y="5259"/>
                  </a:lnTo>
                  <a:lnTo>
                    <a:pt x="3622" y="5249"/>
                  </a:lnTo>
                  <a:lnTo>
                    <a:pt x="3594" y="5248"/>
                  </a:lnTo>
                  <a:lnTo>
                    <a:pt x="3569" y="5278"/>
                  </a:lnTo>
                  <a:lnTo>
                    <a:pt x="3543" y="5346"/>
                  </a:lnTo>
                  <a:lnTo>
                    <a:pt x="3518" y="5373"/>
                  </a:lnTo>
                  <a:lnTo>
                    <a:pt x="3505" y="5358"/>
                  </a:lnTo>
                  <a:lnTo>
                    <a:pt x="3495" y="5319"/>
                  </a:lnTo>
                  <a:lnTo>
                    <a:pt x="3482" y="5319"/>
                  </a:lnTo>
                  <a:lnTo>
                    <a:pt x="3477" y="5354"/>
                  </a:lnTo>
                  <a:lnTo>
                    <a:pt x="3482" y="5414"/>
                  </a:lnTo>
                  <a:lnTo>
                    <a:pt x="3471" y="5433"/>
                  </a:lnTo>
                  <a:lnTo>
                    <a:pt x="3461" y="5386"/>
                  </a:lnTo>
                  <a:lnTo>
                    <a:pt x="3446" y="5340"/>
                  </a:lnTo>
                  <a:lnTo>
                    <a:pt x="3396" y="5349"/>
                  </a:lnTo>
                  <a:lnTo>
                    <a:pt x="3335" y="5377"/>
                  </a:lnTo>
                  <a:lnTo>
                    <a:pt x="3322" y="5397"/>
                  </a:lnTo>
                  <a:lnTo>
                    <a:pt x="3298" y="5404"/>
                  </a:lnTo>
                  <a:lnTo>
                    <a:pt x="3289" y="5432"/>
                  </a:lnTo>
                  <a:lnTo>
                    <a:pt x="3308" y="5501"/>
                  </a:lnTo>
                  <a:lnTo>
                    <a:pt x="3321" y="5523"/>
                  </a:lnTo>
                  <a:lnTo>
                    <a:pt x="3317" y="5547"/>
                  </a:lnTo>
                  <a:lnTo>
                    <a:pt x="3302" y="5556"/>
                  </a:lnTo>
                  <a:lnTo>
                    <a:pt x="3282" y="5604"/>
                  </a:lnTo>
                  <a:lnTo>
                    <a:pt x="3269" y="5596"/>
                  </a:lnTo>
                  <a:lnTo>
                    <a:pt x="3271" y="5565"/>
                  </a:lnTo>
                  <a:lnTo>
                    <a:pt x="3283" y="5544"/>
                  </a:lnTo>
                  <a:lnTo>
                    <a:pt x="3283" y="5506"/>
                  </a:lnTo>
                  <a:lnTo>
                    <a:pt x="3262" y="5506"/>
                  </a:lnTo>
                  <a:lnTo>
                    <a:pt x="3235" y="5566"/>
                  </a:lnTo>
                  <a:lnTo>
                    <a:pt x="3211" y="5595"/>
                  </a:lnTo>
                  <a:lnTo>
                    <a:pt x="3213" y="5633"/>
                  </a:lnTo>
                  <a:lnTo>
                    <a:pt x="3233" y="5651"/>
                  </a:lnTo>
                  <a:lnTo>
                    <a:pt x="3217" y="5673"/>
                  </a:lnTo>
                  <a:lnTo>
                    <a:pt x="3204" y="5716"/>
                  </a:lnTo>
                  <a:lnTo>
                    <a:pt x="3168" y="5717"/>
                  </a:lnTo>
                  <a:lnTo>
                    <a:pt x="3147" y="5745"/>
                  </a:lnTo>
                  <a:lnTo>
                    <a:pt x="3143" y="5777"/>
                  </a:lnTo>
                  <a:lnTo>
                    <a:pt x="3113" y="5793"/>
                  </a:lnTo>
                  <a:lnTo>
                    <a:pt x="3095" y="5825"/>
                  </a:lnTo>
                  <a:lnTo>
                    <a:pt x="3089" y="5901"/>
                  </a:lnTo>
                  <a:lnTo>
                    <a:pt x="3098" y="5918"/>
                  </a:lnTo>
                  <a:lnTo>
                    <a:pt x="3117" y="5925"/>
                  </a:lnTo>
                  <a:lnTo>
                    <a:pt x="3093" y="5963"/>
                  </a:lnTo>
                  <a:lnTo>
                    <a:pt x="3045" y="5964"/>
                  </a:lnTo>
                  <a:lnTo>
                    <a:pt x="3027" y="5987"/>
                  </a:lnTo>
                  <a:lnTo>
                    <a:pt x="3021" y="6058"/>
                  </a:lnTo>
                  <a:lnTo>
                    <a:pt x="3025" y="6099"/>
                  </a:lnTo>
                  <a:lnTo>
                    <a:pt x="3041" y="6100"/>
                  </a:lnTo>
                  <a:lnTo>
                    <a:pt x="3064" y="6094"/>
                  </a:lnTo>
                  <a:lnTo>
                    <a:pt x="3074" y="6116"/>
                  </a:lnTo>
                  <a:lnTo>
                    <a:pt x="3069" y="6144"/>
                  </a:lnTo>
                  <a:lnTo>
                    <a:pt x="3073" y="6189"/>
                  </a:lnTo>
                  <a:lnTo>
                    <a:pt x="3050" y="6218"/>
                  </a:lnTo>
                  <a:lnTo>
                    <a:pt x="3030" y="6206"/>
                  </a:lnTo>
                  <a:lnTo>
                    <a:pt x="2991" y="6192"/>
                  </a:lnTo>
                  <a:lnTo>
                    <a:pt x="2956" y="6222"/>
                  </a:lnTo>
                  <a:lnTo>
                    <a:pt x="2948" y="6260"/>
                  </a:lnTo>
                  <a:lnTo>
                    <a:pt x="2948" y="6298"/>
                  </a:lnTo>
                  <a:lnTo>
                    <a:pt x="2934" y="6344"/>
                  </a:lnTo>
                  <a:lnTo>
                    <a:pt x="2905" y="6385"/>
                  </a:lnTo>
                  <a:lnTo>
                    <a:pt x="2881" y="6365"/>
                  </a:lnTo>
                  <a:lnTo>
                    <a:pt x="2864" y="6329"/>
                  </a:lnTo>
                  <a:lnTo>
                    <a:pt x="2856" y="6291"/>
                  </a:lnTo>
                  <a:lnTo>
                    <a:pt x="2844" y="6302"/>
                  </a:lnTo>
                  <a:lnTo>
                    <a:pt x="2835" y="6371"/>
                  </a:lnTo>
                  <a:lnTo>
                    <a:pt x="2841" y="6430"/>
                  </a:lnTo>
                  <a:lnTo>
                    <a:pt x="2870" y="6469"/>
                  </a:lnTo>
                  <a:lnTo>
                    <a:pt x="2891" y="6458"/>
                  </a:lnTo>
                  <a:lnTo>
                    <a:pt x="2902" y="6465"/>
                  </a:lnTo>
                  <a:lnTo>
                    <a:pt x="2903" y="6501"/>
                  </a:lnTo>
                  <a:lnTo>
                    <a:pt x="2888" y="6557"/>
                  </a:lnTo>
                  <a:lnTo>
                    <a:pt x="2893" y="6583"/>
                  </a:lnTo>
                  <a:lnTo>
                    <a:pt x="2913" y="6601"/>
                  </a:lnTo>
                  <a:lnTo>
                    <a:pt x="2929" y="6569"/>
                  </a:lnTo>
                  <a:lnTo>
                    <a:pt x="2944" y="6567"/>
                  </a:lnTo>
                  <a:lnTo>
                    <a:pt x="2956" y="6584"/>
                  </a:lnTo>
                  <a:lnTo>
                    <a:pt x="2989" y="6585"/>
                  </a:lnTo>
                  <a:lnTo>
                    <a:pt x="3010" y="6561"/>
                  </a:lnTo>
                  <a:lnTo>
                    <a:pt x="3019" y="6575"/>
                  </a:lnTo>
                  <a:lnTo>
                    <a:pt x="3008" y="6612"/>
                  </a:lnTo>
                  <a:lnTo>
                    <a:pt x="2983" y="6622"/>
                  </a:lnTo>
                  <a:lnTo>
                    <a:pt x="2944" y="6621"/>
                  </a:lnTo>
                  <a:lnTo>
                    <a:pt x="2929" y="6653"/>
                  </a:lnTo>
                  <a:lnTo>
                    <a:pt x="2910" y="6640"/>
                  </a:lnTo>
                  <a:lnTo>
                    <a:pt x="2898" y="6674"/>
                  </a:lnTo>
                  <a:lnTo>
                    <a:pt x="2909" y="6731"/>
                  </a:lnTo>
                  <a:lnTo>
                    <a:pt x="2934" y="6755"/>
                  </a:lnTo>
                  <a:lnTo>
                    <a:pt x="2955" y="6763"/>
                  </a:lnTo>
                  <a:lnTo>
                    <a:pt x="2977" y="6748"/>
                  </a:lnTo>
                  <a:lnTo>
                    <a:pt x="2987" y="6765"/>
                  </a:lnTo>
                  <a:lnTo>
                    <a:pt x="2980" y="6786"/>
                  </a:lnTo>
                  <a:lnTo>
                    <a:pt x="2944" y="6811"/>
                  </a:lnTo>
                  <a:lnTo>
                    <a:pt x="2905" y="6809"/>
                  </a:lnTo>
                  <a:lnTo>
                    <a:pt x="2886" y="6832"/>
                  </a:lnTo>
                  <a:lnTo>
                    <a:pt x="2883" y="6861"/>
                  </a:lnTo>
                  <a:lnTo>
                    <a:pt x="2898" y="6880"/>
                  </a:lnTo>
                  <a:lnTo>
                    <a:pt x="2927" y="6873"/>
                  </a:lnTo>
                  <a:lnTo>
                    <a:pt x="2960" y="6878"/>
                  </a:lnTo>
                  <a:lnTo>
                    <a:pt x="2960" y="6897"/>
                  </a:lnTo>
                  <a:lnTo>
                    <a:pt x="2939" y="6910"/>
                  </a:lnTo>
                  <a:lnTo>
                    <a:pt x="2907" y="6918"/>
                  </a:lnTo>
                  <a:lnTo>
                    <a:pt x="2909" y="6947"/>
                  </a:lnTo>
                  <a:lnTo>
                    <a:pt x="2919" y="6958"/>
                  </a:lnTo>
                  <a:lnTo>
                    <a:pt x="2960" y="6966"/>
                  </a:lnTo>
                  <a:lnTo>
                    <a:pt x="3005" y="7015"/>
                  </a:lnTo>
                  <a:lnTo>
                    <a:pt x="3031" y="7031"/>
                  </a:lnTo>
                  <a:lnTo>
                    <a:pt x="3031" y="7047"/>
                  </a:lnTo>
                  <a:lnTo>
                    <a:pt x="3034" y="7082"/>
                  </a:lnTo>
                  <a:lnTo>
                    <a:pt x="3012" y="7040"/>
                  </a:lnTo>
                  <a:lnTo>
                    <a:pt x="2980" y="7017"/>
                  </a:lnTo>
                  <a:lnTo>
                    <a:pt x="2951" y="7014"/>
                  </a:lnTo>
                  <a:lnTo>
                    <a:pt x="2924" y="6986"/>
                  </a:lnTo>
                  <a:lnTo>
                    <a:pt x="2896" y="6985"/>
                  </a:lnTo>
                  <a:lnTo>
                    <a:pt x="2877" y="7016"/>
                  </a:lnTo>
                  <a:lnTo>
                    <a:pt x="2871" y="7051"/>
                  </a:lnTo>
                  <a:lnTo>
                    <a:pt x="2858" y="7070"/>
                  </a:lnTo>
                  <a:lnTo>
                    <a:pt x="2859" y="7100"/>
                  </a:lnTo>
                  <a:lnTo>
                    <a:pt x="2871" y="7124"/>
                  </a:lnTo>
                  <a:lnTo>
                    <a:pt x="2867" y="7148"/>
                  </a:lnTo>
                  <a:lnTo>
                    <a:pt x="2852" y="7158"/>
                  </a:lnTo>
                  <a:lnTo>
                    <a:pt x="2837" y="7153"/>
                  </a:lnTo>
                  <a:lnTo>
                    <a:pt x="2818" y="7193"/>
                  </a:lnTo>
                  <a:lnTo>
                    <a:pt x="2808" y="7236"/>
                  </a:lnTo>
                  <a:lnTo>
                    <a:pt x="2813" y="7255"/>
                  </a:lnTo>
                  <a:lnTo>
                    <a:pt x="2804" y="7277"/>
                  </a:lnTo>
                  <a:lnTo>
                    <a:pt x="2777" y="7289"/>
                  </a:lnTo>
                  <a:lnTo>
                    <a:pt x="2775" y="7306"/>
                  </a:lnTo>
                  <a:lnTo>
                    <a:pt x="2811" y="7366"/>
                  </a:lnTo>
                  <a:lnTo>
                    <a:pt x="2841" y="7391"/>
                  </a:lnTo>
                  <a:lnTo>
                    <a:pt x="2854" y="7376"/>
                  </a:lnTo>
                  <a:lnTo>
                    <a:pt x="2862" y="7345"/>
                  </a:lnTo>
                  <a:lnTo>
                    <a:pt x="2885" y="7324"/>
                  </a:lnTo>
                  <a:lnTo>
                    <a:pt x="2927" y="7269"/>
                  </a:lnTo>
                  <a:lnTo>
                    <a:pt x="2960" y="7250"/>
                  </a:lnTo>
                  <a:lnTo>
                    <a:pt x="2994" y="7255"/>
                  </a:lnTo>
                  <a:lnTo>
                    <a:pt x="3009" y="7279"/>
                  </a:lnTo>
                  <a:lnTo>
                    <a:pt x="3008" y="7306"/>
                  </a:lnTo>
                  <a:lnTo>
                    <a:pt x="2994" y="7308"/>
                  </a:lnTo>
                  <a:lnTo>
                    <a:pt x="2974" y="7280"/>
                  </a:lnTo>
                  <a:lnTo>
                    <a:pt x="2955" y="7280"/>
                  </a:lnTo>
                  <a:lnTo>
                    <a:pt x="2944" y="7312"/>
                  </a:lnTo>
                  <a:lnTo>
                    <a:pt x="2900" y="7355"/>
                  </a:lnTo>
                  <a:lnTo>
                    <a:pt x="2883" y="7399"/>
                  </a:lnTo>
                  <a:lnTo>
                    <a:pt x="2876" y="7446"/>
                  </a:lnTo>
                  <a:lnTo>
                    <a:pt x="2885" y="7491"/>
                  </a:lnTo>
                  <a:lnTo>
                    <a:pt x="2878" y="7513"/>
                  </a:lnTo>
                  <a:cubicBezTo>
                    <a:pt x="2878" y="7513"/>
                    <a:pt x="2876" y="7541"/>
                    <a:pt x="2875" y="7539"/>
                  </a:cubicBezTo>
                  <a:cubicBezTo>
                    <a:pt x="2875" y="7539"/>
                    <a:pt x="2875" y="7539"/>
                    <a:pt x="2875" y="7539"/>
                  </a:cubicBezTo>
                  <a:close/>
                  <a:moveTo>
                    <a:pt x="3075" y="5793"/>
                  </a:moveTo>
                  <a:lnTo>
                    <a:pt x="3088" y="5788"/>
                  </a:lnTo>
                  <a:lnTo>
                    <a:pt x="3097" y="5760"/>
                  </a:lnTo>
                  <a:lnTo>
                    <a:pt x="3141" y="5710"/>
                  </a:lnTo>
                  <a:lnTo>
                    <a:pt x="3147" y="5673"/>
                  </a:lnTo>
                  <a:lnTo>
                    <a:pt x="3136" y="5671"/>
                  </a:lnTo>
                  <a:lnTo>
                    <a:pt x="3101" y="5713"/>
                  </a:lnTo>
                  <a:lnTo>
                    <a:pt x="3080" y="5724"/>
                  </a:lnTo>
                  <a:lnTo>
                    <a:pt x="3062" y="5760"/>
                  </a:lnTo>
                  <a:lnTo>
                    <a:pt x="3075" y="5793"/>
                  </a:lnTo>
                  <a:cubicBezTo>
                    <a:pt x="3075" y="5793"/>
                    <a:pt x="3075" y="5793"/>
                    <a:pt x="3075" y="5793"/>
                  </a:cubicBezTo>
                  <a:close/>
                  <a:moveTo>
                    <a:pt x="19296" y="9097"/>
                  </a:moveTo>
                  <a:lnTo>
                    <a:pt x="19331" y="9151"/>
                  </a:lnTo>
                  <a:lnTo>
                    <a:pt x="19345" y="9143"/>
                  </a:lnTo>
                  <a:lnTo>
                    <a:pt x="19347" y="9119"/>
                  </a:lnTo>
                  <a:lnTo>
                    <a:pt x="19325" y="9068"/>
                  </a:lnTo>
                  <a:lnTo>
                    <a:pt x="19303" y="9070"/>
                  </a:lnTo>
                  <a:lnTo>
                    <a:pt x="19296" y="9097"/>
                  </a:lnTo>
                  <a:cubicBezTo>
                    <a:pt x="19296" y="9097"/>
                    <a:pt x="19296" y="9097"/>
                    <a:pt x="19296" y="9097"/>
                  </a:cubicBezTo>
                  <a:close/>
                  <a:moveTo>
                    <a:pt x="19340" y="9203"/>
                  </a:moveTo>
                  <a:lnTo>
                    <a:pt x="19330" y="9212"/>
                  </a:lnTo>
                  <a:lnTo>
                    <a:pt x="19341" y="9267"/>
                  </a:lnTo>
                  <a:lnTo>
                    <a:pt x="19355" y="9237"/>
                  </a:lnTo>
                  <a:lnTo>
                    <a:pt x="19356" y="9204"/>
                  </a:lnTo>
                  <a:lnTo>
                    <a:pt x="19346" y="9188"/>
                  </a:lnTo>
                  <a:lnTo>
                    <a:pt x="19340" y="9203"/>
                  </a:lnTo>
                  <a:cubicBezTo>
                    <a:pt x="19340" y="9203"/>
                    <a:pt x="19340" y="9203"/>
                    <a:pt x="19340" y="9203"/>
                  </a:cubicBezTo>
                  <a:close/>
                  <a:moveTo>
                    <a:pt x="16496" y="3429"/>
                  </a:moveTo>
                  <a:lnTo>
                    <a:pt x="16509" y="3427"/>
                  </a:lnTo>
                  <a:lnTo>
                    <a:pt x="16521" y="3409"/>
                  </a:lnTo>
                  <a:lnTo>
                    <a:pt x="16514" y="3362"/>
                  </a:lnTo>
                  <a:lnTo>
                    <a:pt x="16490" y="3350"/>
                  </a:lnTo>
                  <a:lnTo>
                    <a:pt x="16476" y="3387"/>
                  </a:lnTo>
                  <a:lnTo>
                    <a:pt x="16496" y="3429"/>
                  </a:lnTo>
                  <a:cubicBezTo>
                    <a:pt x="16496" y="3429"/>
                    <a:pt x="16496" y="3429"/>
                    <a:pt x="16496" y="3429"/>
                  </a:cubicBezTo>
                  <a:close/>
                  <a:moveTo>
                    <a:pt x="16619" y="3356"/>
                  </a:moveTo>
                  <a:lnTo>
                    <a:pt x="16639" y="3352"/>
                  </a:lnTo>
                  <a:lnTo>
                    <a:pt x="16651" y="3321"/>
                  </a:lnTo>
                  <a:lnTo>
                    <a:pt x="16611" y="3303"/>
                  </a:lnTo>
                  <a:lnTo>
                    <a:pt x="16603" y="3329"/>
                  </a:lnTo>
                  <a:lnTo>
                    <a:pt x="16619" y="3356"/>
                  </a:lnTo>
                  <a:cubicBezTo>
                    <a:pt x="16619" y="3356"/>
                    <a:pt x="16619" y="3356"/>
                    <a:pt x="16619" y="3356"/>
                  </a:cubicBezTo>
                  <a:close/>
                  <a:moveTo>
                    <a:pt x="16744" y="3399"/>
                  </a:moveTo>
                  <a:lnTo>
                    <a:pt x="16756" y="3392"/>
                  </a:lnTo>
                  <a:lnTo>
                    <a:pt x="16763" y="3359"/>
                  </a:lnTo>
                  <a:lnTo>
                    <a:pt x="16746" y="3336"/>
                  </a:lnTo>
                  <a:lnTo>
                    <a:pt x="16734" y="3359"/>
                  </a:lnTo>
                  <a:lnTo>
                    <a:pt x="16744" y="3399"/>
                  </a:lnTo>
                  <a:cubicBezTo>
                    <a:pt x="16744" y="3399"/>
                    <a:pt x="16744" y="3399"/>
                    <a:pt x="16744" y="3399"/>
                  </a:cubicBezTo>
                  <a:close/>
                  <a:moveTo>
                    <a:pt x="2682" y="1867"/>
                  </a:moveTo>
                  <a:lnTo>
                    <a:pt x="2654" y="1836"/>
                  </a:lnTo>
                  <a:lnTo>
                    <a:pt x="2651" y="1795"/>
                  </a:lnTo>
                  <a:lnTo>
                    <a:pt x="2630" y="1757"/>
                  </a:lnTo>
                  <a:lnTo>
                    <a:pt x="2596" y="1763"/>
                  </a:lnTo>
                  <a:lnTo>
                    <a:pt x="2569" y="1720"/>
                  </a:lnTo>
                  <a:lnTo>
                    <a:pt x="2568" y="1681"/>
                  </a:lnTo>
                  <a:lnTo>
                    <a:pt x="2581" y="1640"/>
                  </a:lnTo>
                  <a:lnTo>
                    <a:pt x="2564" y="1567"/>
                  </a:lnTo>
                  <a:lnTo>
                    <a:pt x="2555" y="1503"/>
                  </a:lnTo>
                  <a:lnTo>
                    <a:pt x="2566" y="1430"/>
                  </a:lnTo>
                  <a:lnTo>
                    <a:pt x="2594" y="1399"/>
                  </a:lnTo>
                  <a:lnTo>
                    <a:pt x="2624" y="1334"/>
                  </a:lnTo>
                  <a:lnTo>
                    <a:pt x="2624" y="1301"/>
                  </a:lnTo>
                  <a:lnTo>
                    <a:pt x="2633" y="1262"/>
                  </a:lnTo>
                  <a:lnTo>
                    <a:pt x="2656" y="1256"/>
                  </a:lnTo>
                  <a:lnTo>
                    <a:pt x="2678" y="1276"/>
                  </a:lnTo>
                  <a:lnTo>
                    <a:pt x="2708" y="1289"/>
                  </a:lnTo>
                  <a:lnTo>
                    <a:pt x="2719" y="1342"/>
                  </a:lnTo>
                  <a:lnTo>
                    <a:pt x="2717" y="1430"/>
                  </a:lnTo>
                  <a:lnTo>
                    <a:pt x="2726" y="1458"/>
                  </a:lnTo>
                  <a:lnTo>
                    <a:pt x="2755" y="1477"/>
                  </a:lnTo>
                  <a:lnTo>
                    <a:pt x="2793" y="1542"/>
                  </a:lnTo>
                  <a:lnTo>
                    <a:pt x="2814" y="1542"/>
                  </a:lnTo>
                  <a:lnTo>
                    <a:pt x="2814" y="1572"/>
                  </a:lnTo>
                  <a:lnTo>
                    <a:pt x="2762" y="1622"/>
                  </a:lnTo>
                  <a:lnTo>
                    <a:pt x="2711" y="1658"/>
                  </a:lnTo>
                  <a:lnTo>
                    <a:pt x="2701" y="1695"/>
                  </a:lnTo>
                  <a:lnTo>
                    <a:pt x="2710" y="1744"/>
                  </a:lnTo>
                  <a:lnTo>
                    <a:pt x="2705" y="1809"/>
                  </a:lnTo>
                  <a:lnTo>
                    <a:pt x="2682" y="1867"/>
                  </a:lnTo>
                  <a:cubicBezTo>
                    <a:pt x="2682" y="1867"/>
                    <a:pt x="2682" y="1867"/>
                    <a:pt x="2682" y="1867"/>
                  </a:cubicBezTo>
                  <a:close/>
                  <a:moveTo>
                    <a:pt x="2528" y="1757"/>
                  </a:moveTo>
                  <a:lnTo>
                    <a:pt x="2517" y="1793"/>
                  </a:lnTo>
                  <a:lnTo>
                    <a:pt x="2517" y="1854"/>
                  </a:lnTo>
                  <a:lnTo>
                    <a:pt x="2488" y="1893"/>
                  </a:lnTo>
                  <a:lnTo>
                    <a:pt x="2479" y="1877"/>
                  </a:lnTo>
                  <a:lnTo>
                    <a:pt x="2456" y="1881"/>
                  </a:lnTo>
                  <a:lnTo>
                    <a:pt x="2411" y="1944"/>
                  </a:lnTo>
                  <a:lnTo>
                    <a:pt x="2380" y="1946"/>
                  </a:lnTo>
                  <a:lnTo>
                    <a:pt x="2361" y="1916"/>
                  </a:lnTo>
                  <a:lnTo>
                    <a:pt x="2339" y="1934"/>
                  </a:lnTo>
                  <a:lnTo>
                    <a:pt x="2339" y="1981"/>
                  </a:lnTo>
                  <a:lnTo>
                    <a:pt x="2351" y="2040"/>
                  </a:lnTo>
                  <a:lnTo>
                    <a:pt x="2349" y="2190"/>
                  </a:lnTo>
                  <a:lnTo>
                    <a:pt x="2369" y="2273"/>
                  </a:lnTo>
                  <a:lnTo>
                    <a:pt x="2409" y="2365"/>
                  </a:lnTo>
                  <a:lnTo>
                    <a:pt x="2440" y="2363"/>
                  </a:lnTo>
                  <a:lnTo>
                    <a:pt x="2492" y="2329"/>
                  </a:lnTo>
                  <a:lnTo>
                    <a:pt x="2532" y="2324"/>
                  </a:lnTo>
                  <a:lnTo>
                    <a:pt x="2562" y="2288"/>
                  </a:lnTo>
                  <a:lnTo>
                    <a:pt x="2611" y="2273"/>
                  </a:lnTo>
                  <a:lnTo>
                    <a:pt x="2609" y="2236"/>
                  </a:lnTo>
                  <a:lnTo>
                    <a:pt x="2583" y="2194"/>
                  </a:lnTo>
                  <a:lnTo>
                    <a:pt x="2562" y="2141"/>
                  </a:lnTo>
                  <a:lnTo>
                    <a:pt x="2527" y="2118"/>
                  </a:lnTo>
                  <a:lnTo>
                    <a:pt x="2507" y="2051"/>
                  </a:lnTo>
                  <a:lnTo>
                    <a:pt x="2510" y="2014"/>
                  </a:lnTo>
                  <a:lnTo>
                    <a:pt x="2538" y="1983"/>
                  </a:lnTo>
                  <a:lnTo>
                    <a:pt x="2575" y="1981"/>
                  </a:lnTo>
                  <a:lnTo>
                    <a:pt x="2605" y="1951"/>
                  </a:lnTo>
                  <a:lnTo>
                    <a:pt x="2605" y="1916"/>
                  </a:lnTo>
                  <a:lnTo>
                    <a:pt x="2577" y="1858"/>
                  </a:lnTo>
                  <a:lnTo>
                    <a:pt x="2546" y="1826"/>
                  </a:lnTo>
                  <a:lnTo>
                    <a:pt x="2528" y="1757"/>
                  </a:lnTo>
                  <a:cubicBezTo>
                    <a:pt x="2528" y="1757"/>
                    <a:pt x="2528" y="1757"/>
                    <a:pt x="2528" y="1757"/>
                  </a:cubicBezTo>
                  <a:close/>
                  <a:moveTo>
                    <a:pt x="2448" y="1849"/>
                  </a:moveTo>
                  <a:lnTo>
                    <a:pt x="2465" y="1785"/>
                  </a:lnTo>
                  <a:lnTo>
                    <a:pt x="2482" y="1759"/>
                  </a:lnTo>
                  <a:lnTo>
                    <a:pt x="2483" y="1733"/>
                  </a:lnTo>
                  <a:lnTo>
                    <a:pt x="2458" y="1703"/>
                  </a:lnTo>
                  <a:lnTo>
                    <a:pt x="2444" y="1664"/>
                  </a:lnTo>
                  <a:lnTo>
                    <a:pt x="2414" y="1659"/>
                  </a:lnTo>
                  <a:lnTo>
                    <a:pt x="2371" y="1683"/>
                  </a:lnTo>
                  <a:lnTo>
                    <a:pt x="2328" y="1726"/>
                  </a:lnTo>
                  <a:lnTo>
                    <a:pt x="2317" y="1763"/>
                  </a:lnTo>
                  <a:lnTo>
                    <a:pt x="2322" y="1793"/>
                  </a:lnTo>
                  <a:lnTo>
                    <a:pt x="2378" y="1858"/>
                  </a:lnTo>
                  <a:lnTo>
                    <a:pt x="2412" y="1872"/>
                  </a:lnTo>
                  <a:lnTo>
                    <a:pt x="2448" y="1849"/>
                  </a:lnTo>
                  <a:cubicBezTo>
                    <a:pt x="2448" y="1849"/>
                    <a:pt x="2448" y="1849"/>
                    <a:pt x="2448" y="1849"/>
                  </a:cubicBezTo>
                  <a:close/>
                  <a:moveTo>
                    <a:pt x="2385" y="1087"/>
                  </a:moveTo>
                  <a:lnTo>
                    <a:pt x="2401" y="1070"/>
                  </a:lnTo>
                  <a:lnTo>
                    <a:pt x="2422" y="1069"/>
                  </a:lnTo>
                  <a:lnTo>
                    <a:pt x="2448" y="1026"/>
                  </a:lnTo>
                  <a:lnTo>
                    <a:pt x="2471" y="1028"/>
                  </a:lnTo>
                  <a:lnTo>
                    <a:pt x="2483" y="1049"/>
                  </a:lnTo>
                  <a:lnTo>
                    <a:pt x="2509" y="1053"/>
                  </a:lnTo>
                  <a:lnTo>
                    <a:pt x="2512" y="1088"/>
                  </a:lnTo>
                  <a:lnTo>
                    <a:pt x="2484" y="1133"/>
                  </a:lnTo>
                  <a:lnTo>
                    <a:pt x="2463" y="1136"/>
                  </a:lnTo>
                  <a:lnTo>
                    <a:pt x="2442" y="1115"/>
                  </a:lnTo>
                  <a:lnTo>
                    <a:pt x="2394" y="1109"/>
                  </a:lnTo>
                  <a:lnTo>
                    <a:pt x="2385" y="1087"/>
                  </a:lnTo>
                  <a:cubicBezTo>
                    <a:pt x="2385" y="1087"/>
                    <a:pt x="2385" y="1087"/>
                    <a:pt x="2385" y="1087"/>
                  </a:cubicBezTo>
                  <a:close/>
                  <a:moveTo>
                    <a:pt x="2378" y="2829"/>
                  </a:moveTo>
                  <a:lnTo>
                    <a:pt x="2374" y="2866"/>
                  </a:lnTo>
                  <a:lnTo>
                    <a:pt x="2408" y="2884"/>
                  </a:lnTo>
                  <a:lnTo>
                    <a:pt x="2423" y="2898"/>
                  </a:lnTo>
                  <a:lnTo>
                    <a:pt x="2437" y="2880"/>
                  </a:lnTo>
                  <a:lnTo>
                    <a:pt x="2408" y="2829"/>
                  </a:lnTo>
                  <a:lnTo>
                    <a:pt x="2378" y="2829"/>
                  </a:lnTo>
                  <a:cubicBezTo>
                    <a:pt x="2378" y="2829"/>
                    <a:pt x="2378" y="2829"/>
                    <a:pt x="2378" y="2829"/>
                  </a:cubicBezTo>
                  <a:close/>
                  <a:moveTo>
                    <a:pt x="2389" y="2715"/>
                  </a:moveTo>
                  <a:lnTo>
                    <a:pt x="2387" y="2749"/>
                  </a:lnTo>
                  <a:lnTo>
                    <a:pt x="2423" y="2782"/>
                  </a:lnTo>
                  <a:lnTo>
                    <a:pt x="2450" y="2829"/>
                  </a:lnTo>
                  <a:lnTo>
                    <a:pt x="2491" y="2835"/>
                  </a:lnTo>
                  <a:lnTo>
                    <a:pt x="2517" y="2755"/>
                  </a:lnTo>
                  <a:lnTo>
                    <a:pt x="2504" y="2675"/>
                  </a:lnTo>
                  <a:lnTo>
                    <a:pt x="2476" y="2649"/>
                  </a:lnTo>
                  <a:lnTo>
                    <a:pt x="2435" y="2667"/>
                  </a:lnTo>
                  <a:lnTo>
                    <a:pt x="2389" y="2715"/>
                  </a:lnTo>
                  <a:cubicBezTo>
                    <a:pt x="2389" y="2715"/>
                    <a:pt x="2389" y="2715"/>
                    <a:pt x="2389" y="2715"/>
                  </a:cubicBezTo>
                  <a:close/>
                  <a:moveTo>
                    <a:pt x="2285" y="2714"/>
                  </a:moveTo>
                  <a:lnTo>
                    <a:pt x="2286" y="2684"/>
                  </a:lnTo>
                  <a:lnTo>
                    <a:pt x="2264" y="2651"/>
                  </a:lnTo>
                  <a:lnTo>
                    <a:pt x="2264" y="2625"/>
                  </a:lnTo>
                  <a:lnTo>
                    <a:pt x="2287" y="2602"/>
                  </a:lnTo>
                  <a:lnTo>
                    <a:pt x="2300" y="2547"/>
                  </a:lnTo>
                  <a:lnTo>
                    <a:pt x="2306" y="2512"/>
                  </a:lnTo>
                  <a:lnTo>
                    <a:pt x="2349" y="2472"/>
                  </a:lnTo>
                  <a:lnTo>
                    <a:pt x="2369" y="2469"/>
                  </a:lnTo>
                  <a:lnTo>
                    <a:pt x="2376" y="2447"/>
                  </a:lnTo>
                  <a:lnTo>
                    <a:pt x="2351" y="2431"/>
                  </a:lnTo>
                  <a:lnTo>
                    <a:pt x="2325" y="2445"/>
                  </a:lnTo>
                  <a:lnTo>
                    <a:pt x="2264" y="2385"/>
                  </a:lnTo>
                  <a:lnTo>
                    <a:pt x="2227" y="2332"/>
                  </a:lnTo>
                  <a:lnTo>
                    <a:pt x="2207" y="2351"/>
                  </a:lnTo>
                  <a:lnTo>
                    <a:pt x="2178" y="2365"/>
                  </a:lnTo>
                  <a:lnTo>
                    <a:pt x="2168" y="2361"/>
                  </a:lnTo>
                  <a:lnTo>
                    <a:pt x="2166" y="2408"/>
                  </a:lnTo>
                  <a:lnTo>
                    <a:pt x="2201" y="2520"/>
                  </a:lnTo>
                  <a:lnTo>
                    <a:pt x="2200" y="2596"/>
                  </a:lnTo>
                  <a:lnTo>
                    <a:pt x="2222" y="2684"/>
                  </a:lnTo>
                  <a:lnTo>
                    <a:pt x="2259" y="2718"/>
                  </a:lnTo>
                  <a:lnTo>
                    <a:pt x="2285" y="2714"/>
                  </a:lnTo>
                  <a:cubicBezTo>
                    <a:pt x="2285" y="2714"/>
                    <a:pt x="2285" y="2714"/>
                    <a:pt x="2285" y="2714"/>
                  </a:cubicBezTo>
                  <a:close/>
                  <a:moveTo>
                    <a:pt x="2201" y="2758"/>
                  </a:moveTo>
                  <a:lnTo>
                    <a:pt x="2203" y="2723"/>
                  </a:lnTo>
                  <a:lnTo>
                    <a:pt x="2183" y="2677"/>
                  </a:lnTo>
                  <a:lnTo>
                    <a:pt x="2179" y="2614"/>
                  </a:lnTo>
                  <a:lnTo>
                    <a:pt x="2183" y="2569"/>
                  </a:lnTo>
                  <a:lnTo>
                    <a:pt x="2158" y="2500"/>
                  </a:lnTo>
                  <a:lnTo>
                    <a:pt x="2135" y="2469"/>
                  </a:lnTo>
                  <a:lnTo>
                    <a:pt x="2120" y="2494"/>
                  </a:lnTo>
                  <a:lnTo>
                    <a:pt x="2080" y="2502"/>
                  </a:lnTo>
                  <a:lnTo>
                    <a:pt x="2043" y="2541"/>
                  </a:lnTo>
                  <a:lnTo>
                    <a:pt x="2035" y="2584"/>
                  </a:lnTo>
                  <a:lnTo>
                    <a:pt x="2062" y="2649"/>
                  </a:lnTo>
                  <a:lnTo>
                    <a:pt x="2071" y="2739"/>
                  </a:lnTo>
                  <a:lnTo>
                    <a:pt x="2092" y="2772"/>
                  </a:lnTo>
                  <a:lnTo>
                    <a:pt x="2115" y="2786"/>
                  </a:lnTo>
                  <a:lnTo>
                    <a:pt x="2162" y="2755"/>
                  </a:lnTo>
                  <a:lnTo>
                    <a:pt x="2201" y="2758"/>
                  </a:lnTo>
                  <a:cubicBezTo>
                    <a:pt x="2201" y="2758"/>
                    <a:pt x="2201" y="2758"/>
                    <a:pt x="2201" y="2758"/>
                  </a:cubicBezTo>
                  <a:close/>
                  <a:moveTo>
                    <a:pt x="2128" y="2244"/>
                  </a:moveTo>
                  <a:lnTo>
                    <a:pt x="2152" y="2283"/>
                  </a:lnTo>
                  <a:lnTo>
                    <a:pt x="2174" y="2290"/>
                  </a:lnTo>
                  <a:lnTo>
                    <a:pt x="2200" y="2261"/>
                  </a:lnTo>
                  <a:lnTo>
                    <a:pt x="2204" y="2228"/>
                  </a:lnTo>
                  <a:lnTo>
                    <a:pt x="2188" y="2199"/>
                  </a:lnTo>
                  <a:lnTo>
                    <a:pt x="2169" y="2210"/>
                  </a:lnTo>
                  <a:lnTo>
                    <a:pt x="2154" y="2244"/>
                  </a:lnTo>
                  <a:lnTo>
                    <a:pt x="2128" y="2244"/>
                  </a:lnTo>
                  <a:cubicBezTo>
                    <a:pt x="2128" y="2244"/>
                    <a:pt x="2128" y="2244"/>
                    <a:pt x="2128" y="2244"/>
                  </a:cubicBezTo>
                  <a:close/>
                  <a:moveTo>
                    <a:pt x="2004" y="2266"/>
                  </a:moveTo>
                  <a:lnTo>
                    <a:pt x="1986" y="2303"/>
                  </a:lnTo>
                  <a:lnTo>
                    <a:pt x="1962" y="2307"/>
                  </a:lnTo>
                  <a:lnTo>
                    <a:pt x="1945" y="2285"/>
                  </a:lnTo>
                  <a:lnTo>
                    <a:pt x="1941" y="2227"/>
                  </a:lnTo>
                  <a:lnTo>
                    <a:pt x="1969" y="2172"/>
                  </a:lnTo>
                  <a:lnTo>
                    <a:pt x="2006" y="2154"/>
                  </a:lnTo>
                  <a:lnTo>
                    <a:pt x="2031" y="2166"/>
                  </a:lnTo>
                  <a:lnTo>
                    <a:pt x="2045" y="2195"/>
                  </a:lnTo>
                  <a:lnTo>
                    <a:pt x="2075" y="2214"/>
                  </a:lnTo>
                  <a:lnTo>
                    <a:pt x="2075" y="2256"/>
                  </a:lnTo>
                  <a:lnTo>
                    <a:pt x="2060" y="2281"/>
                  </a:lnTo>
                  <a:lnTo>
                    <a:pt x="2024" y="2282"/>
                  </a:lnTo>
                  <a:lnTo>
                    <a:pt x="2004" y="2266"/>
                  </a:lnTo>
                  <a:cubicBezTo>
                    <a:pt x="2004" y="2266"/>
                    <a:pt x="2004" y="2266"/>
                    <a:pt x="2004" y="2266"/>
                  </a:cubicBezTo>
                  <a:close/>
                  <a:moveTo>
                    <a:pt x="1996" y="2486"/>
                  </a:moveTo>
                  <a:lnTo>
                    <a:pt x="2000" y="2505"/>
                  </a:lnTo>
                  <a:lnTo>
                    <a:pt x="2020" y="2515"/>
                  </a:lnTo>
                  <a:lnTo>
                    <a:pt x="2044" y="2502"/>
                  </a:lnTo>
                  <a:lnTo>
                    <a:pt x="2054" y="2472"/>
                  </a:lnTo>
                  <a:lnTo>
                    <a:pt x="2044" y="2452"/>
                  </a:lnTo>
                  <a:lnTo>
                    <a:pt x="2022" y="2453"/>
                  </a:lnTo>
                  <a:lnTo>
                    <a:pt x="2015" y="2472"/>
                  </a:lnTo>
                  <a:lnTo>
                    <a:pt x="1996" y="2486"/>
                  </a:lnTo>
                  <a:cubicBezTo>
                    <a:pt x="1996" y="2486"/>
                    <a:pt x="1996" y="2486"/>
                    <a:pt x="1996" y="2486"/>
                  </a:cubicBezTo>
                  <a:close/>
                  <a:moveTo>
                    <a:pt x="1949" y="2530"/>
                  </a:moveTo>
                  <a:lnTo>
                    <a:pt x="1961" y="2523"/>
                  </a:lnTo>
                  <a:lnTo>
                    <a:pt x="1974" y="2493"/>
                  </a:lnTo>
                  <a:lnTo>
                    <a:pt x="1976" y="2456"/>
                  </a:lnTo>
                  <a:lnTo>
                    <a:pt x="1956" y="2474"/>
                  </a:lnTo>
                  <a:lnTo>
                    <a:pt x="1949" y="2530"/>
                  </a:lnTo>
                  <a:cubicBezTo>
                    <a:pt x="1949" y="2530"/>
                    <a:pt x="1949" y="2530"/>
                    <a:pt x="1949" y="2530"/>
                  </a:cubicBezTo>
                  <a:close/>
                  <a:moveTo>
                    <a:pt x="1932" y="2629"/>
                  </a:moveTo>
                  <a:lnTo>
                    <a:pt x="1941" y="2664"/>
                  </a:lnTo>
                  <a:lnTo>
                    <a:pt x="1975" y="2680"/>
                  </a:lnTo>
                  <a:lnTo>
                    <a:pt x="1999" y="2671"/>
                  </a:lnTo>
                  <a:lnTo>
                    <a:pt x="2009" y="2641"/>
                  </a:lnTo>
                  <a:lnTo>
                    <a:pt x="2004" y="2598"/>
                  </a:lnTo>
                  <a:lnTo>
                    <a:pt x="1990" y="2567"/>
                  </a:lnTo>
                  <a:lnTo>
                    <a:pt x="1974" y="2578"/>
                  </a:lnTo>
                  <a:lnTo>
                    <a:pt x="1955" y="2617"/>
                  </a:lnTo>
                  <a:lnTo>
                    <a:pt x="1932" y="2629"/>
                  </a:lnTo>
                  <a:cubicBezTo>
                    <a:pt x="1932" y="2629"/>
                    <a:pt x="1932" y="2629"/>
                    <a:pt x="1932" y="2629"/>
                  </a:cubicBezTo>
                  <a:close/>
                  <a:moveTo>
                    <a:pt x="2128" y="2038"/>
                  </a:moveTo>
                  <a:lnTo>
                    <a:pt x="2129" y="2001"/>
                  </a:lnTo>
                  <a:lnTo>
                    <a:pt x="2141" y="1979"/>
                  </a:lnTo>
                  <a:lnTo>
                    <a:pt x="2153" y="1918"/>
                  </a:lnTo>
                  <a:lnTo>
                    <a:pt x="2169" y="1896"/>
                  </a:lnTo>
                  <a:lnTo>
                    <a:pt x="2183" y="1900"/>
                  </a:lnTo>
                  <a:lnTo>
                    <a:pt x="2200" y="1946"/>
                  </a:lnTo>
                  <a:lnTo>
                    <a:pt x="2203" y="1983"/>
                  </a:lnTo>
                  <a:lnTo>
                    <a:pt x="2191" y="1997"/>
                  </a:lnTo>
                  <a:lnTo>
                    <a:pt x="2187" y="2033"/>
                  </a:lnTo>
                  <a:lnTo>
                    <a:pt x="2170" y="2055"/>
                  </a:lnTo>
                  <a:lnTo>
                    <a:pt x="2141" y="2055"/>
                  </a:lnTo>
                  <a:lnTo>
                    <a:pt x="2128" y="2038"/>
                  </a:lnTo>
                  <a:cubicBezTo>
                    <a:pt x="2128" y="2038"/>
                    <a:pt x="2128" y="2038"/>
                    <a:pt x="2128" y="2038"/>
                  </a:cubicBezTo>
                  <a:close/>
                  <a:moveTo>
                    <a:pt x="1867" y="2645"/>
                  </a:moveTo>
                  <a:lnTo>
                    <a:pt x="1868" y="2690"/>
                  </a:lnTo>
                  <a:lnTo>
                    <a:pt x="1879" y="2737"/>
                  </a:lnTo>
                  <a:lnTo>
                    <a:pt x="1899" y="2751"/>
                  </a:lnTo>
                  <a:lnTo>
                    <a:pt x="1900" y="2698"/>
                  </a:lnTo>
                  <a:lnTo>
                    <a:pt x="1886" y="2657"/>
                  </a:lnTo>
                  <a:lnTo>
                    <a:pt x="1867" y="2645"/>
                  </a:lnTo>
                  <a:cubicBezTo>
                    <a:pt x="1867" y="2645"/>
                    <a:pt x="1867" y="2645"/>
                    <a:pt x="1867" y="2645"/>
                  </a:cubicBezTo>
                  <a:close/>
                  <a:moveTo>
                    <a:pt x="1842" y="2735"/>
                  </a:moveTo>
                  <a:lnTo>
                    <a:pt x="1835" y="2688"/>
                  </a:lnTo>
                  <a:lnTo>
                    <a:pt x="1811" y="2690"/>
                  </a:lnTo>
                  <a:lnTo>
                    <a:pt x="1785" y="2641"/>
                  </a:lnTo>
                  <a:lnTo>
                    <a:pt x="1766" y="2643"/>
                  </a:lnTo>
                  <a:lnTo>
                    <a:pt x="1743" y="2668"/>
                  </a:lnTo>
                  <a:lnTo>
                    <a:pt x="1759" y="2712"/>
                  </a:lnTo>
                  <a:lnTo>
                    <a:pt x="1759" y="2751"/>
                  </a:lnTo>
                  <a:lnTo>
                    <a:pt x="1731" y="2786"/>
                  </a:lnTo>
                  <a:lnTo>
                    <a:pt x="1745" y="2817"/>
                  </a:lnTo>
                  <a:lnTo>
                    <a:pt x="1794" y="2837"/>
                  </a:lnTo>
                  <a:lnTo>
                    <a:pt x="1827" y="2797"/>
                  </a:lnTo>
                  <a:lnTo>
                    <a:pt x="1842" y="2735"/>
                  </a:lnTo>
                  <a:cubicBezTo>
                    <a:pt x="1842" y="2735"/>
                    <a:pt x="1842" y="2735"/>
                    <a:pt x="1842" y="2735"/>
                  </a:cubicBezTo>
                  <a:close/>
                  <a:moveTo>
                    <a:pt x="1884" y="2596"/>
                  </a:moveTo>
                  <a:lnTo>
                    <a:pt x="1896" y="2580"/>
                  </a:lnTo>
                  <a:lnTo>
                    <a:pt x="1906" y="2524"/>
                  </a:lnTo>
                  <a:lnTo>
                    <a:pt x="1903" y="2492"/>
                  </a:lnTo>
                  <a:lnTo>
                    <a:pt x="1877" y="2475"/>
                  </a:lnTo>
                  <a:lnTo>
                    <a:pt x="1870" y="2498"/>
                  </a:lnTo>
                  <a:lnTo>
                    <a:pt x="1873" y="2528"/>
                  </a:lnTo>
                  <a:lnTo>
                    <a:pt x="1863" y="2565"/>
                  </a:lnTo>
                  <a:lnTo>
                    <a:pt x="1884" y="2596"/>
                  </a:lnTo>
                  <a:cubicBezTo>
                    <a:pt x="1884" y="2596"/>
                    <a:pt x="1884" y="2596"/>
                    <a:pt x="1884" y="2596"/>
                  </a:cubicBezTo>
                  <a:close/>
                  <a:moveTo>
                    <a:pt x="1894" y="2461"/>
                  </a:moveTo>
                  <a:cubicBezTo>
                    <a:pt x="1891" y="2461"/>
                    <a:pt x="1925" y="2476"/>
                    <a:pt x="1925" y="2476"/>
                  </a:cubicBezTo>
                  <a:lnTo>
                    <a:pt x="1928" y="2451"/>
                  </a:lnTo>
                  <a:lnTo>
                    <a:pt x="1907" y="2406"/>
                  </a:lnTo>
                  <a:lnTo>
                    <a:pt x="1880" y="2396"/>
                  </a:lnTo>
                  <a:lnTo>
                    <a:pt x="1869" y="2414"/>
                  </a:lnTo>
                  <a:lnTo>
                    <a:pt x="1894" y="2461"/>
                  </a:lnTo>
                  <a:cubicBezTo>
                    <a:pt x="1894" y="2461"/>
                    <a:pt x="1894" y="2461"/>
                    <a:pt x="1894" y="2461"/>
                  </a:cubicBezTo>
                  <a:close/>
                  <a:moveTo>
                    <a:pt x="1828" y="2516"/>
                  </a:moveTo>
                  <a:lnTo>
                    <a:pt x="1843" y="2520"/>
                  </a:lnTo>
                  <a:lnTo>
                    <a:pt x="1852" y="2488"/>
                  </a:lnTo>
                  <a:lnTo>
                    <a:pt x="1840" y="2439"/>
                  </a:lnTo>
                  <a:lnTo>
                    <a:pt x="1816" y="2383"/>
                  </a:lnTo>
                  <a:lnTo>
                    <a:pt x="1798" y="2388"/>
                  </a:lnTo>
                  <a:lnTo>
                    <a:pt x="1798" y="2439"/>
                  </a:lnTo>
                  <a:lnTo>
                    <a:pt x="1828" y="2516"/>
                  </a:lnTo>
                  <a:cubicBezTo>
                    <a:pt x="1828" y="2516"/>
                    <a:pt x="1828" y="2516"/>
                    <a:pt x="1828" y="2516"/>
                  </a:cubicBezTo>
                  <a:close/>
                  <a:moveTo>
                    <a:pt x="1796" y="2535"/>
                  </a:moveTo>
                  <a:lnTo>
                    <a:pt x="1777" y="2488"/>
                  </a:lnTo>
                  <a:lnTo>
                    <a:pt x="1775" y="2412"/>
                  </a:lnTo>
                  <a:lnTo>
                    <a:pt x="1757" y="2400"/>
                  </a:lnTo>
                  <a:lnTo>
                    <a:pt x="1750" y="2480"/>
                  </a:lnTo>
                  <a:lnTo>
                    <a:pt x="1739" y="2498"/>
                  </a:lnTo>
                  <a:lnTo>
                    <a:pt x="1752" y="2531"/>
                  </a:lnTo>
                  <a:lnTo>
                    <a:pt x="1782" y="2553"/>
                  </a:lnTo>
                  <a:lnTo>
                    <a:pt x="1796" y="2535"/>
                  </a:lnTo>
                  <a:cubicBezTo>
                    <a:pt x="1796" y="2535"/>
                    <a:pt x="1796" y="2535"/>
                    <a:pt x="1796" y="2535"/>
                  </a:cubicBezTo>
                  <a:close/>
                  <a:moveTo>
                    <a:pt x="1866" y="2244"/>
                  </a:moveTo>
                  <a:cubicBezTo>
                    <a:pt x="1865" y="2246"/>
                    <a:pt x="1847" y="2227"/>
                    <a:pt x="1847" y="2227"/>
                  </a:cubicBezTo>
                  <a:lnTo>
                    <a:pt x="1827" y="2206"/>
                  </a:lnTo>
                  <a:lnTo>
                    <a:pt x="1793" y="2209"/>
                  </a:lnTo>
                  <a:lnTo>
                    <a:pt x="1772" y="2167"/>
                  </a:lnTo>
                  <a:lnTo>
                    <a:pt x="1768" y="2140"/>
                  </a:lnTo>
                  <a:lnTo>
                    <a:pt x="1786" y="2122"/>
                  </a:lnTo>
                  <a:lnTo>
                    <a:pt x="1821" y="2105"/>
                  </a:lnTo>
                  <a:lnTo>
                    <a:pt x="1858" y="2113"/>
                  </a:lnTo>
                  <a:lnTo>
                    <a:pt x="1872" y="2096"/>
                  </a:lnTo>
                  <a:lnTo>
                    <a:pt x="1888" y="2148"/>
                  </a:lnTo>
                  <a:lnTo>
                    <a:pt x="1908" y="2149"/>
                  </a:lnTo>
                  <a:lnTo>
                    <a:pt x="1916" y="2134"/>
                  </a:lnTo>
                  <a:lnTo>
                    <a:pt x="1934" y="2143"/>
                  </a:lnTo>
                  <a:lnTo>
                    <a:pt x="1942" y="2172"/>
                  </a:lnTo>
                  <a:lnTo>
                    <a:pt x="1934" y="2196"/>
                  </a:lnTo>
                  <a:lnTo>
                    <a:pt x="1866" y="2244"/>
                  </a:lnTo>
                  <a:cubicBezTo>
                    <a:pt x="1866" y="2244"/>
                    <a:pt x="1866" y="2244"/>
                    <a:pt x="1866" y="2244"/>
                  </a:cubicBezTo>
                  <a:close/>
                  <a:moveTo>
                    <a:pt x="2106" y="2151"/>
                  </a:moveTo>
                  <a:lnTo>
                    <a:pt x="2114" y="2075"/>
                  </a:lnTo>
                  <a:lnTo>
                    <a:pt x="2091" y="2022"/>
                  </a:lnTo>
                  <a:lnTo>
                    <a:pt x="2063" y="2022"/>
                  </a:lnTo>
                  <a:lnTo>
                    <a:pt x="2012" y="1994"/>
                  </a:lnTo>
                  <a:lnTo>
                    <a:pt x="1961" y="1932"/>
                  </a:lnTo>
                  <a:lnTo>
                    <a:pt x="1945" y="1930"/>
                  </a:lnTo>
                  <a:lnTo>
                    <a:pt x="1925" y="1904"/>
                  </a:lnTo>
                  <a:lnTo>
                    <a:pt x="1884" y="1906"/>
                  </a:lnTo>
                  <a:lnTo>
                    <a:pt x="1856" y="1883"/>
                  </a:lnTo>
                  <a:lnTo>
                    <a:pt x="1779" y="1881"/>
                  </a:lnTo>
                  <a:lnTo>
                    <a:pt x="1744" y="1898"/>
                  </a:lnTo>
                  <a:lnTo>
                    <a:pt x="1751" y="1946"/>
                  </a:lnTo>
                  <a:lnTo>
                    <a:pt x="1748" y="1969"/>
                  </a:lnTo>
                  <a:lnTo>
                    <a:pt x="1769" y="1991"/>
                  </a:lnTo>
                  <a:lnTo>
                    <a:pt x="1815" y="2018"/>
                  </a:lnTo>
                  <a:lnTo>
                    <a:pt x="1832" y="1981"/>
                  </a:lnTo>
                  <a:lnTo>
                    <a:pt x="1848" y="1977"/>
                  </a:lnTo>
                  <a:lnTo>
                    <a:pt x="1874" y="2016"/>
                  </a:lnTo>
                  <a:lnTo>
                    <a:pt x="1887" y="2063"/>
                  </a:lnTo>
                  <a:lnTo>
                    <a:pt x="1904" y="2065"/>
                  </a:lnTo>
                  <a:lnTo>
                    <a:pt x="1922" y="2054"/>
                  </a:lnTo>
                  <a:lnTo>
                    <a:pt x="1940" y="2112"/>
                  </a:lnTo>
                  <a:lnTo>
                    <a:pt x="1979" y="2128"/>
                  </a:lnTo>
                  <a:lnTo>
                    <a:pt x="2017" y="2116"/>
                  </a:lnTo>
                  <a:lnTo>
                    <a:pt x="2059" y="2147"/>
                  </a:lnTo>
                  <a:lnTo>
                    <a:pt x="2091" y="2165"/>
                  </a:lnTo>
                  <a:lnTo>
                    <a:pt x="2106" y="2151"/>
                  </a:lnTo>
                  <a:cubicBezTo>
                    <a:pt x="2106" y="2151"/>
                    <a:pt x="2106" y="2151"/>
                    <a:pt x="2106" y="2151"/>
                  </a:cubicBezTo>
                  <a:close/>
                  <a:moveTo>
                    <a:pt x="2083" y="2008"/>
                  </a:moveTo>
                  <a:lnTo>
                    <a:pt x="2058" y="1951"/>
                  </a:lnTo>
                  <a:lnTo>
                    <a:pt x="1994" y="1875"/>
                  </a:lnTo>
                  <a:lnTo>
                    <a:pt x="1941" y="1840"/>
                  </a:lnTo>
                  <a:lnTo>
                    <a:pt x="1909" y="1840"/>
                  </a:lnTo>
                  <a:lnTo>
                    <a:pt x="1891" y="1818"/>
                  </a:lnTo>
                  <a:lnTo>
                    <a:pt x="1899" y="1799"/>
                  </a:lnTo>
                  <a:lnTo>
                    <a:pt x="1931" y="1781"/>
                  </a:lnTo>
                  <a:lnTo>
                    <a:pt x="1974" y="1785"/>
                  </a:lnTo>
                  <a:lnTo>
                    <a:pt x="2027" y="1826"/>
                  </a:lnTo>
                  <a:lnTo>
                    <a:pt x="2076" y="1898"/>
                  </a:lnTo>
                  <a:lnTo>
                    <a:pt x="2095" y="1898"/>
                  </a:lnTo>
                  <a:lnTo>
                    <a:pt x="2115" y="1869"/>
                  </a:lnTo>
                  <a:lnTo>
                    <a:pt x="2123" y="1887"/>
                  </a:lnTo>
                  <a:lnTo>
                    <a:pt x="2116" y="1926"/>
                  </a:lnTo>
                  <a:lnTo>
                    <a:pt x="2106" y="1989"/>
                  </a:lnTo>
                  <a:lnTo>
                    <a:pt x="2083" y="2008"/>
                  </a:lnTo>
                  <a:cubicBezTo>
                    <a:pt x="2083" y="2008"/>
                    <a:pt x="2083" y="2008"/>
                    <a:pt x="2083" y="2008"/>
                  </a:cubicBezTo>
                  <a:close/>
                  <a:moveTo>
                    <a:pt x="2129" y="1848"/>
                  </a:moveTo>
                  <a:lnTo>
                    <a:pt x="2080" y="1797"/>
                  </a:lnTo>
                  <a:lnTo>
                    <a:pt x="2067" y="1746"/>
                  </a:lnTo>
                  <a:lnTo>
                    <a:pt x="2080" y="1711"/>
                  </a:lnTo>
                  <a:lnTo>
                    <a:pt x="2092" y="1711"/>
                  </a:lnTo>
                  <a:lnTo>
                    <a:pt x="2104" y="1750"/>
                  </a:lnTo>
                  <a:lnTo>
                    <a:pt x="2141" y="1748"/>
                  </a:lnTo>
                  <a:lnTo>
                    <a:pt x="2165" y="1781"/>
                  </a:lnTo>
                  <a:lnTo>
                    <a:pt x="2161" y="1832"/>
                  </a:lnTo>
                  <a:lnTo>
                    <a:pt x="2129" y="1848"/>
                  </a:lnTo>
                  <a:cubicBezTo>
                    <a:pt x="2129" y="1848"/>
                    <a:pt x="2129" y="1848"/>
                    <a:pt x="2129" y="1848"/>
                  </a:cubicBezTo>
                  <a:close/>
                  <a:moveTo>
                    <a:pt x="2032" y="1744"/>
                  </a:moveTo>
                  <a:lnTo>
                    <a:pt x="2000" y="1740"/>
                  </a:lnTo>
                  <a:lnTo>
                    <a:pt x="1984" y="1761"/>
                  </a:lnTo>
                  <a:lnTo>
                    <a:pt x="1961" y="1742"/>
                  </a:lnTo>
                  <a:lnTo>
                    <a:pt x="1979" y="1695"/>
                  </a:lnTo>
                  <a:lnTo>
                    <a:pt x="2010" y="1660"/>
                  </a:lnTo>
                  <a:lnTo>
                    <a:pt x="2018" y="1622"/>
                  </a:lnTo>
                  <a:lnTo>
                    <a:pt x="2045" y="1669"/>
                  </a:lnTo>
                  <a:lnTo>
                    <a:pt x="2037" y="1697"/>
                  </a:lnTo>
                  <a:lnTo>
                    <a:pt x="2032" y="1744"/>
                  </a:lnTo>
                  <a:cubicBezTo>
                    <a:pt x="2032" y="1744"/>
                    <a:pt x="2032" y="1744"/>
                    <a:pt x="2032" y="1744"/>
                  </a:cubicBezTo>
                  <a:close/>
                  <a:moveTo>
                    <a:pt x="1939" y="1738"/>
                  </a:moveTo>
                  <a:lnTo>
                    <a:pt x="1972" y="1656"/>
                  </a:lnTo>
                  <a:lnTo>
                    <a:pt x="1992" y="1585"/>
                  </a:lnTo>
                  <a:lnTo>
                    <a:pt x="2020" y="1544"/>
                  </a:lnTo>
                  <a:lnTo>
                    <a:pt x="2019" y="1522"/>
                  </a:lnTo>
                  <a:lnTo>
                    <a:pt x="1994" y="1501"/>
                  </a:lnTo>
                  <a:lnTo>
                    <a:pt x="1957" y="1540"/>
                  </a:lnTo>
                  <a:lnTo>
                    <a:pt x="1925" y="1515"/>
                  </a:lnTo>
                  <a:lnTo>
                    <a:pt x="1886" y="1509"/>
                  </a:lnTo>
                  <a:lnTo>
                    <a:pt x="1877" y="1554"/>
                  </a:lnTo>
                  <a:lnTo>
                    <a:pt x="1862" y="1595"/>
                  </a:lnTo>
                  <a:lnTo>
                    <a:pt x="1873" y="1607"/>
                  </a:lnTo>
                  <a:lnTo>
                    <a:pt x="1897" y="1601"/>
                  </a:lnTo>
                  <a:lnTo>
                    <a:pt x="1909" y="1667"/>
                  </a:lnTo>
                  <a:lnTo>
                    <a:pt x="1918" y="1687"/>
                  </a:lnTo>
                  <a:lnTo>
                    <a:pt x="1879" y="1697"/>
                  </a:lnTo>
                  <a:lnTo>
                    <a:pt x="1824" y="1732"/>
                  </a:lnTo>
                  <a:lnTo>
                    <a:pt x="1815" y="1761"/>
                  </a:lnTo>
                  <a:lnTo>
                    <a:pt x="1827" y="1793"/>
                  </a:lnTo>
                  <a:lnTo>
                    <a:pt x="1862" y="1803"/>
                  </a:lnTo>
                  <a:lnTo>
                    <a:pt x="1895" y="1755"/>
                  </a:lnTo>
                  <a:cubicBezTo>
                    <a:pt x="1895" y="1755"/>
                    <a:pt x="1937" y="1742"/>
                    <a:pt x="1939" y="1738"/>
                  </a:cubicBezTo>
                  <a:cubicBezTo>
                    <a:pt x="1939" y="1738"/>
                    <a:pt x="1939" y="1738"/>
                    <a:pt x="1939" y="1738"/>
                  </a:cubicBezTo>
                  <a:close/>
                  <a:moveTo>
                    <a:pt x="2072" y="1454"/>
                  </a:moveTo>
                  <a:lnTo>
                    <a:pt x="2065" y="1391"/>
                  </a:lnTo>
                  <a:lnTo>
                    <a:pt x="2080" y="1358"/>
                  </a:lnTo>
                  <a:lnTo>
                    <a:pt x="2097" y="1352"/>
                  </a:lnTo>
                  <a:lnTo>
                    <a:pt x="2117" y="1375"/>
                  </a:lnTo>
                  <a:lnTo>
                    <a:pt x="2125" y="1411"/>
                  </a:lnTo>
                  <a:lnTo>
                    <a:pt x="2119" y="1447"/>
                  </a:lnTo>
                  <a:lnTo>
                    <a:pt x="2096" y="1466"/>
                  </a:lnTo>
                  <a:lnTo>
                    <a:pt x="2072" y="1454"/>
                  </a:lnTo>
                  <a:cubicBezTo>
                    <a:pt x="2072" y="1454"/>
                    <a:pt x="2072" y="1454"/>
                    <a:pt x="2072" y="1454"/>
                  </a:cubicBezTo>
                  <a:close/>
                  <a:moveTo>
                    <a:pt x="1995" y="1443"/>
                  </a:moveTo>
                  <a:lnTo>
                    <a:pt x="2010" y="1400"/>
                  </a:lnTo>
                  <a:lnTo>
                    <a:pt x="2027" y="1381"/>
                  </a:lnTo>
                  <a:lnTo>
                    <a:pt x="2037" y="1351"/>
                  </a:lnTo>
                  <a:lnTo>
                    <a:pt x="2022" y="1332"/>
                  </a:lnTo>
                  <a:lnTo>
                    <a:pt x="2008" y="1339"/>
                  </a:lnTo>
                  <a:lnTo>
                    <a:pt x="1977" y="1339"/>
                  </a:lnTo>
                  <a:lnTo>
                    <a:pt x="1957" y="1313"/>
                  </a:lnTo>
                  <a:lnTo>
                    <a:pt x="1933" y="1309"/>
                  </a:lnTo>
                  <a:lnTo>
                    <a:pt x="1905" y="1337"/>
                  </a:lnTo>
                  <a:lnTo>
                    <a:pt x="1875" y="1381"/>
                  </a:lnTo>
                  <a:lnTo>
                    <a:pt x="1872" y="1413"/>
                  </a:lnTo>
                  <a:lnTo>
                    <a:pt x="1882" y="1443"/>
                  </a:lnTo>
                  <a:lnTo>
                    <a:pt x="1910" y="1464"/>
                  </a:lnTo>
                  <a:lnTo>
                    <a:pt x="1941" y="1435"/>
                  </a:lnTo>
                  <a:lnTo>
                    <a:pt x="1957" y="1467"/>
                  </a:lnTo>
                  <a:lnTo>
                    <a:pt x="1976" y="1471"/>
                  </a:lnTo>
                  <a:lnTo>
                    <a:pt x="1995" y="1443"/>
                  </a:lnTo>
                  <a:cubicBezTo>
                    <a:pt x="1995" y="1443"/>
                    <a:pt x="1995" y="1443"/>
                    <a:pt x="1995" y="1443"/>
                  </a:cubicBezTo>
                  <a:close/>
                  <a:moveTo>
                    <a:pt x="1987" y="1270"/>
                  </a:moveTo>
                  <a:lnTo>
                    <a:pt x="1983" y="1233"/>
                  </a:lnTo>
                  <a:lnTo>
                    <a:pt x="1997" y="1212"/>
                  </a:lnTo>
                  <a:lnTo>
                    <a:pt x="2004" y="1246"/>
                  </a:lnTo>
                  <a:lnTo>
                    <a:pt x="1987" y="1270"/>
                  </a:lnTo>
                  <a:cubicBezTo>
                    <a:pt x="1987" y="1270"/>
                    <a:pt x="1987" y="1270"/>
                    <a:pt x="1987" y="1270"/>
                  </a:cubicBezTo>
                  <a:close/>
                  <a:moveTo>
                    <a:pt x="1955" y="1175"/>
                  </a:moveTo>
                  <a:lnTo>
                    <a:pt x="1986" y="1133"/>
                  </a:lnTo>
                  <a:lnTo>
                    <a:pt x="2015" y="1133"/>
                  </a:lnTo>
                  <a:lnTo>
                    <a:pt x="2025" y="1110"/>
                  </a:lnTo>
                  <a:lnTo>
                    <a:pt x="2038" y="1094"/>
                  </a:lnTo>
                  <a:lnTo>
                    <a:pt x="2027" y="1066"/>
                  </a:lnTo>
                  <a:lnTo>
                    <a:pt x="2020" y="1005"/>
                  </a:lnTo>
                  <a:lnTo>
                    <a:pt x="2000" y="983"/>
                  </a:lnTo>
                  <a:lnTo>
                    <a:pt x="1978" y="1008"/>
                  </a:lnTo>
                  <a:lnTo>
                    <a:pt x="1936" y="1025"/>
                  </a:lnTo>
                  <a:lnTo>
                    <a:pt x="1907" y="1052"/>
                  </a:lnTo>
                  <a:lnTo>
                    <a:pt x="1907" y="1072"/>
                  </a:lnTo>
                  <a:lnTo>
                    <a:pt x="1925" y="1095"/>
                  </a:lnTo>
                  <a:lnTo>
                    <a:pt x="1936" y="1139"/>
                  </a:lnTo>
                  <a:cubicBezTo>
                    <a:pt x="1936" y="1139"/>
                    <a:pt x="1953" y="1176"/>
                    <a:pt x="1955" y="1175"/>
                  </a:cubicBezTo>
                  <a:cubicBezTo>
                    <a:pt x="1955" y="1175"/>
                    <a:pt x="1955" y="1175"/>
                    <a:pt x="1955" y="1175"/>
                  </a:cubicBezTo>
                  <a:close/>
                  <a:moveTo>
                    <a:pt x="1530" y="3101"/>
                  </a:moveTo>
                  <a:cubicBezTo>
                    <a:pt x="1533" y="3101"/>
                    <a:pt x="1559" y="3096"/>
                    <a:pt x="1559" y="3096"/>
                  </a:cubicBezTo>
                  <a:lnTo>
                    <a:pt x="1584" y="3070"/>
                  </a:lnTo>
                  <a:lnTo>
                    <a:pt x="1632" y="3072"/>
                  </a:lnTo>
                  <a:lnTo>
                    <a:pt x="1645" y="3041"/>
                  </a:lnTo>
                  <a:lnTo>
                    <a:pt x="1637" y="3002"/>
                  </a:lnTo>
                  <a:lnTo>
                    <a:pt x="1600" y="2992"/>
                  </a:lnTo>
                  <a:lnTo>
                    <a:pt x="1597" y="2937"/>
                  </a:lnTo>
                  <a:lnTo>
                    <a:pt x="1561" y="2849"/>
                  </a:lnTo>
                  <a:lnTo>
                    <a:pt x="1553" y="2874"/>
                  </a:lnTo>
                  <a:lnTo>
                    <a:pt x="1552" y="2965"/>
                  </a:lnTo>
                  <a:lnTo>
                    <a:pt x="1541" y="2998"/>
                  </a:lnTo>
                  <a:lnTo>
                    <a:pt x="1502" y="2998"/>
                  </a:lnTo>
                  <a:lnTo>
                    <a:pt x="1490" y="3013"/>
                  </a:lnTo>
                  <a:lnTo>
                    <a:pt x="1523" y="3055"/>
                  </a:lnTo>
                  <a:lnTo>
                    <a:pt x="1530" y="3101"/>
                  </a:lnTo>
                  <a:cubicBezTo>
                    <a:pt x="1530" y="3101"/>
                    <a:pt x="1530" y="3101"/>
                    <a:pt x="1530" y="3101"/>
                  </a:cubicBezTo>
                  <a:close/>
                  <a:moveTo>
                    <a:pt x="1482" y="2958"/>
                  </a:moveTo>
                  <a:lnTo>
                    <a:pt x="1489" y="2911"/>
                  </a:lnTo>
                  <a:lnTo>
                    <a:pt x="1504" y="2866"/>
                  </a:lnTo>
                  <a:lnTo>
                    <a:pt x="1503" y="2816"/>
                  </a:lnTo>
                  <a:lnTo>
                    <a:pt x="1467" y="2796"/>
                  </a:lnTo>
                  <a:lnTo>
                    <a:pt x="1438" y="2768"/>
                  </a:lnTo>
                  <a:lnTo>
                    <a:pt x="1431" y="2837"/>
                  </a:lnTo>
                  <a:lnTo>
                    <a:pt x="1424" y="2868"/>
                  </a:lnTo>
                  <a:lnTo>
                    <a:pt x="1435" y="2915"/>
                  </a:lnTo>
                  <a:lnTo>
                    <a:pt x="1482" y="2958"/>
                  </a:lnTo>
                  <a:cubicBezTo>
                    <a:pt x="1482" y="2958"/>
                    <a:pt x="1482" y="2958"/>
                    <a:pt x="1482" y="2958"/>
                  </a:cubicBezTo>
                  <a:close/>
                  <a:moveTo>
                    <a:pt x="1268" y="3058"/>
                  </a:moveTo>
                  <a:lnTo>
                    <a:pt x="1283" y="3060"/>
                  </a:lnTo>
                  <a:lnTo>
                    <a:pt x="1302" y="3039"/>
                  </a:lnTo>
                  <a:lnTo>
                    <a:pt x="1317" y="2995"/>
                  </a:lnTo>
                  <a:lnTo>
                    <a:pt x="1315" y="2955"/>
                  </a:lnTo>
                  <a:lnTo>
                    <a:pt x="1321" y="2931"/>
                  </a:lnTo>
                  <a:lnTo>
                    <a:pt x="1335" y="2948"/>
                  </a:lnTo>
                  <a:lnTo>
                    <a:pt x="1358" y="2926"/>
                  </a:lnTo>
                  <a:lnTo>
                    <a:pt x="1365" y="2853"/>
                  </a:lnTo>
                  <a:lnTo>
                    <a:pt x="1359" y="2779"/>
                  </a:lnTo>
                  <a:lnTo>
                    <a:pt x="1333" y="2737"/>
                  </a:lnTo>
                  <a:lnTo>
                    <a:pt x="1329" y="2715"/>
                  </a:lnTo>
                  <a:lnTo>
                    <a:pt x="1363" y="2689"/>
                  </a:lnTo>
                  <a:lnTo>
                    <a:pt x="1390" y="2692"/>
                  </a:lnTo>
                  <a:lnTo>
                    <a:pt x="1439" y="2674"/>
                  </a:lnTo>
                  <a:lnTo>
                    <a:pt x="1452" y="2660"/>
                  </a:lnTo>
                  <a:lnTo>
                    <a:pt x="1452" y="2639"/>
                  </a:lnTo>
                  <a:lnTo>
                    <a:pt x="1442" y="2623"/>
                  </a:lnTo>
                  <a:lnTo>
                    <a:pt x="1431" y="2588"/>
                  </a:lnTo>
                  <a:lnTo>
                    <a:pt x="1412" y="2586"/>
                  </a:lnTo>
                  <a:lnTo>
                    <a:pt x="1405" y="2570"/>
                  </a:lnTo>
                  <a:lnTo>
                    <a:pt x="1407" y="2514"/>
                  </a:lnTo>
                  <a:lnTo>
                    <a:pt x="1419" y="2493"/>
                  </a:lnTo>
                  <a:lnTo>
                    <a:pt x="1437" y="2498"/>
                  </a:lnTo>
                  <a:lnTo>
                    <a:pt x="1442" y="2518"/>
                  </a:lnTo>
                  <a:lnTo>
                    <a:pt x="1460" y="2527"/>
                  </a:lnTo>
                  <a:lnTo>
                    <a:pt x="1481" y="2515"/>
                  </a:lnTo>
                  <a:lnTo>
                    <a:pt x="1511" y="2462"/>
                  </a:lnTo>
                  <a:lnTo>
                    <a:pt x="1533" y="2436"/>
                  </a:lnTo>
                  <a:lnTo>
                    <a:pt x="1536" y="2416"/>
                  </a:lnTo>
                  <a:lnTo>
                    <a:pt x="1518" y="2362"/>
                  </a:lnTo>
                  <a:lnTo>
                    <a:pt x="1516" y="2336"/>
                  </a:lnTo>
                  <a:lnTo>
                    <a:pt x="1484" y="2300"/>
                  </a:lnTo>
                  <a:lnTo>
                    <a:pt x="1476" y="2252"/>
                  </a:lnTo>
                  <a:lnTo>
                    <a:pt x="1462" y="2248"/>
                  </a:lnTo>
                  <a:lnTo>
                    <a:pt x="1427" y="2278"/>
                  </a:lnTo>
                  <a:lnTo>
                    <a:pt x="1405" y="2333"/>
                  </a:lnTo>
                  <a:lnTo>
                    <a:pt x="1388" y="2350"/>
                  </a:lnTo>
                  <a:lnTo>
                    <a:pt x="1386" y="2322"/>
                  </a:lnTo>
                  <a:lnTo>
                    <a:pt x="1394" y="2272"/>
                  </a:lnTo>
                  <a:lnTo>
                    <a:pt x="1417" y="2237"/>
                  </a:lnTo>
                  <a:lnTo>
                    <a:pt x="1431" y="2173"/>
                  </a:lnTo>
                  <a:lnTo>
                    <a:pt x="1435" y="2106"/>
                  </a:lnTo>
                  <a:lnTo>
                    <a:pt x="1430" y="2086"/>
                  </a:lnTo>
                  <a:lnTo>
                    <a:pt x="1394" y="2153"/>
                  </a:lnTo>
                  <a:lnTo>
                    <a:pt x="1374" y="2227"/>
                  </a:lnTo>
                  <a:lnTo>
                    <a:pt x="1363" y="2234"/>
                  </a:lnTo>
                  <a:lnTo>
                    <a:pt x="1360" y="2208"/>
                  </a:lnTo>
                  <a:lnTo>
                    <a:pt x="1367" y="2156"/>
                  </a:lnTo>
                  <a:lnTo>
                    <a:pt x="1359" y="2127"/>
                  </a:lnTo>
                  <a:lnTo>
                    <a:pt x="1347" y="2149"/>
                  </a:lnTo>
                  <a:lnTo>
                    <a:pt x="1332" y="2215"/>
                  </a:lnTo>
                  <a:lnTo>
                    <a:pt x="1306" y="2232"/>
                  </a:lnTo>
                  <a:lnTo>
                    <a:pt x="1306" y="2281"/>
                  </a:lnTo>
                  <a:lnTo>
                    <a:pt x="1317" y="2297"/>
                  </a:lnTo>
                  <a:lnTo>
                    <a:pt x="1342" y="2288"/>
                  </a:lnTo>
                  <a:lnTo>
                    <a:pt x="1358" y="2298"/>
                  </a:lnTo>
                  <a:lnTo>
                    <a:pt x="1357" y="2332"/>
                  </a:lnTo>
                  <a:lnTo>
                    <a:pt x="1332" y="2347"/>
                  </a:lnTo>
                  <a:lnTo>
                    <a:pt x="1308" y="2385"/>
                  </a:lnTo>
                  <a:lnTo>
                    <a:pt x="1313" y="2443"/>
                  </a:lnTo>
                  <a:lnTo>
                    <a:pt x="1301" y="2480"/>
                  </a:lnTo>
                  <a:lnTo>
                    <a:pt x="1278" y="2490"/>
                  </a:lnTo>
                  <a:lnTo>
                    <a:pt x="1254" y="2547"/>
                  </a:lnTo>
                  <a:lnTo>
                    <a:pt x="1227" y="2574"/>
                  </a:lnTo>
                  <a:lnTo>
                    <a:pt x="1196" y="2549"/>
                  </a:lnTo>
                  <a:lnTo>
                    <a:pt x="1170" y="2557"/>
                  </a:lnTo>
                  <a:lnTo>
                    <a:pt x="1136" y="2531"/>
                  </a:lnTo>
                  <a:lnTo>
                    <a:pt x="1119" y="2500"/>
                  </a:lnTo>
                  <a:lnTo>
                    <a:pt x="1103" y="2524"/>
                  </a:lnTo>
                  <a:lnTo>
                    <a:pt x="1102" y="2561"/>
                  </a:lnTo>
                  <a:lnTo>
                    <a:pt x="1095" y="2588"/>
                  </a:lnTo>
                  <a:lnTo>
                    <a:pt x="1094" y="2633"/>
                  </a:lnTo>
                  <a:lnTo>
                    <a:pt x="1121" y="2643"/>
                  </a:lnTo>
                  <a:lnTo>
                    <a:pt x="1143" y="2608"/>
                  </a:lnTo>
                  <a:lnTo>
                    <a:pt x="1169" y="2637"/>
                  </a:lnTo>
                  <a:lnTo>
                    <a:pt x="1176" y="2700"/>
                  </a:lnTo>
                  <a:lnTo>
                    <a:pt x="1203" y="2708"/>
                  </a:lnTo>
                  <a:lnTo>
                    <a:pt x="1216" y="2727"/>
                  </a:lnTo>
                  <a:lnTo>
                    <a:pt x="1195" y="2745"/>
                  </a:lnTo>
                  <a:lnTo>
                    <a:pt x="1157" y="2745"/>
                  </a:lnTo>
                  <a:lnTo>
                    <a:pt x="1129" y="2784"/>
                  </a:lnTo>
                  <a:lnTo>
                    <a:pt x="1140" y="2915"/>
                  </a:lnTo>
                  <a:lnTo>
                    <a:pt x="1156" y="2958"/>
                  </a:lnTo>
                  <a:lnTo>
                    <a:pt x="1149" y="2990"/>
                  </a:lnTo>
                  <a:lnTo>
                    <a:pt x="1157" y="3021"/>
                  </a:lnTo>
                  <a:lnTo>
                    <a:pt x="1180" y="3003"/>
                  </a:lnTo>
                  <a:lnTo>
                    <a:pt x="1207" y="3005"/>
                  </a:lnTo>
                  <a:lnTo>
                    <a:pt x="1221" y="2966"/>
                  </a:lnTo>
                  <a:lnTo>
                    <a:pt x="1223" y="2910"/>
                  </a:lnTo>
                  <a:lnTo>
                    <a:pt x="1241" y="2910"/>
                  </a:lnTo>
                  <a:lnTo>
                    <a:pt x="1266" y="2957"/>
                  </a:lnTo>
                  <a:lnTo>
                    <a:pt x="1268" y="3058"/>
                  </a:lnTo>
                  <a:cubicBezTo>
                    <a:pt x="1268" y="3058"/>
                    <a:pt x="1268" y="3058"/>
                    <a:pt x="1268" y="3058"/>
                  </a:cubicBezTo>
                  <a:close/>
                  <a:moveTo>
                    <a:pt x="1337" y="1973"/>
                  </a:moveTo>
                  <a:lnTo>
                    <a:pt x="1344" y="1913"/>
                  </a:lnTo>
                  <a:lnTo>
                    <a:pt x="1366" y="1868"/>
                  </a:lnTo>
                  <a:lnTo>
                    <a:pt x="1379" y="1868"/>
                  </a:lnTo>
                  <a:lnTo>
                    <a:pt x="1382" y="1918"/>
                  </a:lnTo>
                  <a:lnTo>
                    <a:pt x="1397" y="1949"/>
                  </a:lnTo>
                  <a:lnTo>
                    <a:pt x="1391" y="1988"/>
                  </a:lnTo>
                  <a:lnTo>
                    <a:pt x="1348" y="1988"/>
                  </a:lnTo>
                  <a:cubicBezTo>
                    <a:pt x="1348" y="1988"/>
                    <a:pt x="1337" y="1974"/>
                    <a:pt x="1337" y="1973"/>
                  </a:cubicBezTo>
                  <a:cubicBezTo>
                    <a:pt x="1337" y="1973"/>
                    <a:pt x="1337" y="1973"/>
                    <a:pt x="1337" y="1973"/>
                  </a:cubicBezTo>
                  <a:close/>
                  <a:moveTo>
                    <a:pt x="1079" y="2770"/>
                  </a:moveTo>
                  <a:lnTo>
                    <a:pt x="1058" y="2712"/>
                  </a:lnTo>
                  <a:lnTo>
                    <a:pt x="1053" y="2633"/>
                  </a:lnTo>
                  <a:lnTo>
                    <a:pt x="1035" y="2598"/>
                  </a:lnTo>
                  <a:lnTo>
                    <a:pt x="1017" y="2586"/>
                  </a:lnTo>
                  <a:lnTo>
                    <a:pt x="1002" y="2533"/>
                  </a:lnTo>
                  <a:lnTo>
                    <a:pt x="1037" y="2482"/>
                  </a:lnTo>
                  <a:lnTo>
                    <a:pt x="1063" y="2427"/>
                  </a:lnTo>
                  <a:lnTo>
                    <a:pt x="1110" y="2420"/>
                  </a:lnTo>
                  <a:lnTo>
                    <a:pt x="1129" y="2388"/>
                  </a:lnTo>
                  <a:lnTo>
                    <a:pt x="1150" y="2404"/>
                  </a:lnTo>
                  <a:lnTo>
                    <a:pt x="1168" y="2461"/>
                  </a:lnTo>
                  <a:lnTo>
                    <a:pt x="1204" y="2488"/>
                  </a:lnTo>
                  <a:lnTo>
                    <a:pt x="1241" y="2480"/>
                  </a:lnTo>
                  <a:lnTo>
                    <a:pt x="1247" y="2461"/>
                  </a:lnTo>
                  <a:lnTo>
                    <a:pt x="1265" y="2445"/>
                  </a:lnTo>
                  <a:lnTo>
                    <a:pt x="1244" y="2408"/>
                  </a:lnTo>
                  <a:lnTo>
                    <a:pt x="1207" y="2394"/>
                  </a:lnTo>
                  <a:lnTo>
                    <a:pt x="1123" y="2310"/>
                  </a:lnTo>
                  <a:lnTo>
                    <a:pt x="1051" y="2291"/>
                  </a:lnTo>
                  <a:lnTo>
                    <a:pt x="1005" y="2296"/>
                  </a:lnTo>
                  <a:lnTo>
                    <a:pt x="944" y="2387"/>
                  </a:lnTo>
                  <a:lnTo>
                    <a:pt x="921" y="2463"/>
                  </a:lnTo>
                  <a:lnTo>
                    <a:pt x="884" y="2480"/>
                  </a:lnTo>
                  <a:lnTo>
                    <a:pt x="844" y="2539"/>
                  </a:lnTo>
                  <a:lnTo>
                    <a:pt x="847" y="2680"/>
                  </a:lnTo>
                  <a:lnTo>
                    <a:pt x="871" y="2710"/>
                  </a:lnTo>
                  <a:lnTo>
                    <a:pt x="912" y="2671"/>
                  </a:lnTo>
                  <a:lnTo>
                    <a:pt x="941" y="2708"/>
                  </a:lnTo>
                  <a:lnTo>
                    <a:pt x="956" y="2743"/>
                  </a:lnTo>
                  <a:lnTo>
                    <a:pt x="975" y="2761"/>
                  </a:lnTo>
                  <a:lnTo>
                    <a:pt x="989" y="2720"/>
                  </a:lnTo>
                  <a:lnTo>
                    <a:pt x="989" y="2690"/>
                  </a:lnTo>
                  <a:lnTo>
                    <a:pt x="1008" y="2661"/>
                  </a:lnTo>
                  <a:lnTo>
                    <a:pt x="1030" y="2698"/>
                  </a:lnTo>
                  <a:lnTo>
                    <a:pt x="1046" y="2778"/>
                  </a:lnTo>
                  <a:lnTo>
                    <a:pt x="1073" y="2808"/>
                  </a:lnTo>
                  <a:lnTo>
                    <a:pt x="1079" y="2770"/>
                  </a:lnTo>
                  <a:cubicBezTo>
                    <a:pt x="1079" y="2770"/>
                    <a:pt x="1079" y="2770"/>
                    <a:pt x="1079" y="2770"/>
                  </a:cubicBezTo>
                  <a:close/>
                  <a:moveTo>
                    <a:pt x="19172" y="18878"/>
                  </a:moveTo>
                  <a:lnTo>
                    <a:pt x="19187" y="18887"/>
                  </a:lnTo>
                  <a:lnTo>
                    <a:pt x="19216" y="18855"/>
                  </a:lnTo>
                  <a:lnTo>
                    <a:pt x="19221" y="18814"/>
                  </a:lnTo>
                  <a:lnTo>
                    <a:pt x="19197" y="18831"/>
                  </a:lnTo>
                  <a:lnTo>
                    <a:pt x="19172" y="18878"/>
                  </a:lnTo>
                  <a:cubicBezTo>
                    <a:pt x="19172" y="18878"/>
                    <a:pt x="19172" y="18878"/>
                    <a:pt x="19172" y="18878"/>
                  </a:cubicBezTo>
                  <a:close/>
                  <a:moveTo>
                    <a:pt x="5441" y="20028"/>
                  </a:moveTo>
                  <a:lnTo>
                    <a:pt x="5400" y="19980"/>
                  </a:lnTo>
                  <a:lnTo>
                    <a:pt x="5207" y="20041"/>
                  </a:lnTo>
                  <a:lnTo>
                    <a:pt x="5441" y="20028"/>
                  </a:lnTo>
                  <a:cubicBezTo>
                    <a:pt x="5441" y="20028"/>
                    <a:pt x="5441" y="20028"/>
                    <a:pt x="5441" y="20028"/>
                  </a:cubicBezTo>
                  <a:close/>
                  <a:moveTo>
                    <a:pt x="16756" y="19840"/>
                  </a:moveTo>
                  <a:lnTo>
                    <a:pt x="16753" y="19832"/>
                  </a:lnTo>
                  <a:lnTo>
                    <a:pt x="16725" y="19789"/>
                  </a:lnTo>
                  <a:lnTo>
                    <a:pt x="16726" y="19789"/>
                  </a:lnTo>
                  <a:lnTo>
                    <a:pt x="16732" y="19760"/>
                  </a:lnTo>
                  <a:lnTo>
                    <a:pt x="16732" y="19729"/>
                  </a:lnTo>
                  <a:lnTo>
                    <a:pt x="16720" y="19716"/>
                  </a:lnTo>
                  <a:lnTo>
                    <a:pt x="16714" y="19669"/>
                  </a:lnTo>
                  <a:lnTo>
                    <a:pt x="16716" y="19648"/>
                  </a:lnTo>
                  <a:lnTo>
                    <a:pt x="16735" y="19629"/>
                  </a:lnTo>
                  <a:lnTo>
                    <a:pt x="16774" y="19636"/>
                  </a:lnTo>
                  <a:lnTo>
                    <a:pt x="16785" y="19631"/>
                  </a:lnTo>
                  <a:lnTo>
                    <a:pt x="16786" y="19584"/>
                  </a:lnTo>
                  <a:lnTo>
                    <a:pt x="16781" y="19557"/>
                  </a:lnTo>
                  <a:lnTo>
                    <a:pt x="16782" y="19520"/>
                  </a:lnTo>
                  <a:lnTo>
                    <a:pt x="16791" y="19495"/>
                  </a:lnTo>
                  <a:lnTo>
                    <a:pt x="16789" y="19446"/>
                  </a:lnTo>
                  <a:lnTo>
                    <a:pt x="16787" y="19398"/>
                  </a:lnTo>
                  <a:lnTo>
                    <a:pt x="16768" y="19374"/>
                  </a:lnTo>
                  <a:lnTo>
                    <a:pt x="16768" y="19280"/>
                  </a:lnTo>
                  <a:lnTo>
                    <a:pt x="16764" y="19235"/>
                  </a:lnTo>
                  <a:lnTo>
                    <a:pt x="16761" y="19169"/>
                  </a:lnTo>
                  <a:lnTo>
                    <a:pt x="16762" y="19120"/>
                  </a:lnTo>
                  <a:lnTo>
                    <a:pt x="16741" y="19074"/>
                  </a:lnTo>
                  <a:lnTo>
                    <a:pt x="16730" y="19041"/>
                  </a:lnTo>
                  <a:lnTo>
                    <a:pt x="16723" y="19000"/>
                  </a:lnTo>
                  <a:lnTo>
                    <a:pt x="16684" y="18901"/>
                  </a:lnTo>
                  <a:lnTo>
                    <a:pt x="16672" y="18856"/>
                  </a:lnTo>
                  <a:lnTo>
                    <a:pt x="16679" y="18831"/>
                  </a:lnTo>
                  <a:lnTo>
                    <a:pt x="16699" y="18809"/>
                  </a:lnTo>
                  <a:lnTo>
                    <a:pt x="16718" y="18806"/>
                  </a:lnTo>
                  <a:lnTo>
                    <a:pt x="16734" y="18772"/>
                  </a:lnTo>
                  <a:lnTo>
                    <a:pt x="16741" y="18735"/>
                  </a:lnTo>
                  <a:lnTo>
                    <a:pt x="16771" y="18658"/>
                  </a:lnTo>
                  <a:lnTo>
                    <a:pt x="16784" y="18652"/>
                  </a:lnTo>
                  <a:lnTo>
                    <a:pt x="16810" y="18664"/>
                  </a:lnTo>
                  <a:lnTo>
                    <a:pt x="16831" y="18677"/>
                  </a:lnTo>
                  <a:lnTo>
                    <a:pt x="16935" y="18709"/>
                  </a:lnTo>
                  <a:lnTo>
                    <a:pt x="16951" y="18717"/>
                  </a:lnTo>
                  <a:lnTo>
                    <a:pt x="16969" y="18717"/>
                  </a:lnTo>
                  <a:lnTo>
                    <a:pt x="16982" y="18690"/>
                  </a:lnTo>
                  <a:lnTo>
                    <a:pt x="16978" y="18650"/>
                  </a:lnTo>
                  <a:lnTo>
                    <a:pt x="16968" y="18620"/>
                  </a:lnTo>
                  <a:lnTo>
                    <a:pt x="16965" y="18591"/>
                  </a:lnTo>
                  <a:lnTo>
                    <a:pt x="16971" y="18571"/>
                  </a:lnTo>
                  <a:lnTo>
                    <a:pt x="16965" y="18542"/>
                  </a:lnTo>
                  <a:lnTo>
                    <a:pt x="16961" y="18512"/>
                  </a:lnTo>
                  <a:lnTo>
                    <a:pt x="16976" y="18457"/>
                  </a:lnTo>
                  <a:lnTo>
                    <a:pt x="16987" y="18438"/>
                  </a:lnTo>
                  <a:lnTo>
                    <a:pt x="16981" y="18396"/>
                  </a:lnTo>
                  <a:lnTo>
                    <a:pt x="16971" y="18368"/>
                  </a:lnTo>
                  <a:lnTo>
                    <a:pt x="16976" y="18352"/>
                  </a:lnTo>
                  <a:lnTo>
                    <a:pt x="16999" y="18334"/>
                  </a:lnTo>
                  <a:lnTo>
                    <a:pt x="16991" y="18308"/>
                  </a:lnTo>
                  <a:lnTo>
                    <a:pt x="16991" y="18278"/>
                  </a:lnTo>
                  <a:lnTo>
                    <a:pt x="16980" y="18249"/>
                  </a:lnTo>
                  <a:lnTo>
                    <a:pt x="16987" y="18213"/>
                  </a:lnTo>
                  <a:lnTo>
                    <a:pt x="17002" y="18193"/>
                  </a:lnTo>
                  <a:lnTo>
                    <a:pt x="17002" y="18172"/>
                  </a:lnTo>
                  <a:lnTo>
                    <a:pt x="16993" y="18143"/>
                  </a:lnTo>
                  <a:lnTo>
                    <a:pt x="16981" y="18087"/>
                  </a:lnTo>
                  <a:lnTo>
                    <a:pt x="16979" y="18023"/>
                  </a:lnTo>
                  <a:lnTo>
                    <a:pt x="16989" y="18016"/>
                  </a:lnTo>
                  <a:lnTo>
                    <a:pt x="16996" y="18004"/>
                  </a:lnTo>
                  <a:lnTo>
                    <a:pt x="16995" y="17983"/>
                  </a:lnTo>
                  <a:lnTo>
                    <a:pt x="16988" y="17965"/>
                  </a:lnTo>
                  <a:lnTo>
                    <a:pt x="16990" y="17935"/>
                  </a:lnTo>
                  <a:lnTo>
                    <a:pt x="16975" y="17918"/>
                  </a:lnTo>
                  <a:lnTo>
                    <a:pt x="16965" y="17893"/>
                  </a:lnTo>
                  <a:lnTo>
                    <a:pt x="16974" y="17854"/>
                  </a:lnTo>
                  <a:lnTo>
                    <a:pt x="16977" y="17809"/>
                  </a:lnTo>
                  <a:lnTo>
                    <a:pt x="16969" y="17795"/>
                  </a:lnTo>
                  <a:lnTo>
                    <a:pt x="16955" y="17761"/>
                  </a:lnTo>
                  <a:lnTo>
                    <a:pt x="16955" y="17737"/>
                  </a:lnTo>
                  <a:lnTo>
                    <a:pt x="16977" y="17692"/>
                  </a:lnTo>
                  <a:lnTo>
                    <a:pt x="17002" y="17684"/>
                  </a:lnTo>
                  <a:lnTo>
                    <a:pt x="17009" y="17662"/>
                  </a:lnTo>
                  <a:lnTo>
                    <a:pt x="17010" y="17615"/>
                  </a:lnTo>
                  <a:lnTo>
                    <a:pt x="17017" y="17559"/>
                  </a:lnTo>
                  <a:lnTo>
                    <a:pt x="16997" y="17539"/>
                  </a:lnTo>
                  <a:lnTo>
                    <a:pt x="16982" y="17512"/>
                  </a:lnTo>
                  <a:lnTo>
                    <a:pt x="16978" y="17473"/>
                  </a:lnTo>
                  <a:lnTo>
                    <a:pt x="16951" y="17423"/>
                  </a:lnTo>
                  <a:lnTo>
                    <a:pt x="16945" y="17396"/>
                  </a:lnTo>
                  <a:lnTo>
                    <a:pt x="16961" y="17371"/>
                  </a:lnTo>
                  <a:lnTo>
                    <a:pt x="16945" y="17321"/>
                  </a:lnTo>
                  <a:lnTo>
                    <a:pt x="16936" y="17292"/>
                  </a:lnTo>
                  <a:lnTo>
                    <a:pt x="16908" y="17290"/>
                  </a:lnTo>
                  <a:lnTo>
                    <a:pt x="16891" y="17266"/>
                  </a:lnTo>
                  <a:lnTo>
                    <a:pt x="16860" y="17247"/>
                  </a:lnTo>
                  <a:lnTo>
                    <a:pt x="16843" y="17275"/>
                  </a:lnTo>
                  <a:lnTo>
                    <a:pt x="16817" y="17281"/>
                  </a:lnTo>
                  <a:lnTo>
                    <a:pt x="16798" y="17307"/>
                  </a:lnTo>
                  <a:lnTo>
                    <a:pt x="16794" y="17348"/>
                  </a:lnTo>
                  <a:lnTo>
                    <a:pt x="16778" y="17357"/>
                  </a:lnTo>
                  <a:lnTo>
                    <a:pt x="16760" y="17363"/>
                  </a:lnTo>
                  <a:lnTo>
                    <a:pt x="16751" y="17418"/>
                  </a:lnTo>
                  <a:lnTo>
                    <a:pt x="16718" y="17418"/>
                  </a:lnTo>
                  <a:lnTo>
                    <a:pt x="16698" y="17423"/>
                  </a:lnTo>
                  <a:lnTo>
                    <a:pt x="16688" y="17463"/>
                  </a:lnTo>
                  <a:lnTo>
                    <a:pt x="16688" y="17506"/>
                  </a:lnTo>
                  <a:lnTo>
                    <a:pt x="16666" y="17524"/>
                  </a:lnTo>
                  <a:lnTo>
                    <a:pt x="16659" y="17575"/>
                  </a:lnTo>
                  <a:lnTo>
                    <a:pt x="16661" y="17604"/>
                  </a:lnTo>
                  <a:lnTo>
                    <a:pt x="16644" y="17617"/>
                  </a:lnTo>
                  <a:lnTo>
                    <a:pt x="16623" y="17648"/>
                  </a:lnTo>
                  <a:lnTo>
                    <a:pt x="16577" y="17662"/>
                  </a:lnTo>
                  <a:lnTo>
                    <a:pt x="16561" y="17672"/>
                  </a:lnTo>
                  <a:lnTo>
                    <a:pt x="16538" y="17662"/>
                  </a:lnTo>
                  <a:lnTo>
                    <a:pt x="16524" y="17685"/>
                  </a:lnTo>
                  <a:lnTo>
                    <a:pt x="16504" y="17698"/>
                  </a:lnTo>
                  <a:lnTo>
                    <a:pt x="16496" y="17661"/>
                  </a:lnTo>
                  <a:lnTo>
                    <a:pt x="16481" y="17626"/>
                  </a:lnTo>
                  <a:lnTo>
                    <a:pt x="16458" y="17625"/>
                  </a:lnTo>
                  <a:lnTo>
                    <a:pt x="16436" y="17651"/>
                  </a:lnTo>
                  <a:lnTo>
                    <a:pt x="16411" y="17663"/>
                  </a:lnTo>
                  <a:lnTo>
                    <a:pt x="16402" y="17636"/>
                  </a:lnTo>
                  <a:lnTo>
                    <a:pt x="16376" y="17581"/>
                  </a:lnTo>
                  <a:lnTo>
                    <a:pt x="16362" y="17566"/>
                  </a:lnTo>
                  <a:lnTo>
                    <a:pt x="16331" y="17501"/>
                  </a:lnTo>
                  <a:lnTo>
                    <a:pt x="16331" y="17462"/>
                  </a:lnTo>
                  <a:lnTo>
                    <a:pt x="16339" y="17446"/>
                  </a:lnTo>
                  <a:lnTo>
                    <a:pt x="16344" y="17395"/>
                  </a:lnTo>
                  <a:lnTo>
                    <a:pt x="16334" y="17351"/>
                  </a:lnTo>
                  <a:lnTo>
                    <a:pt x="16327" y="17302"/>
                  </a:lnTo>
                  <a:lnTo>
                    <a:pt x="16300" y="17305"/>
                  </a:lnTo>
                  <a:lnTo>
                    <a:pt x="16297" y="17274"/>
                  </a:lnTo>
                  <a:lnTo>
                    <a:pt x="16296" y="17236"/>
                  </a:lnTo>
                  <a:lnTo>
                    <a:pt x="16310" y="17203"/>
                  </a:lnTo>
                  <a:lnTo>
                    <a:pt x="16314" y="17168"/>
                  </a:lnTo>
                  <a:lnTo>
                    <a:pt x="16301" y="17158"/>
                  </a:lnTo>
                  <a:lnTo>
                    <a:pt x="16288" y="17163"/>
                  </a:lnTo>
                  <a:lnTo>
                    <a:pt x="16271" y="17185"/>
                  </a:lnTo>
                  <a:lnTo>
                    <a:pt x="16252" y="17187"/>
                  </a:lnTo>
                  <a:lnTo>
                    <a:pt x="16234" y="17196"/>
                  </a:lnTo>
                  <a:lnTo>
                    <a:pt x="16212" y="17189"/>
                  </a:lnTo>
                  <a:lnTo>
                    <a:pt x="16195" y="17168"/>
                  </a:lnTo>
                  <a:lnTo>
                    <a:pt x="16179" y="17165"/>
                  </a:lnTo>
                  <a:lnTo>
                    <a:pt x="16171" y="17152"/>
                  </a:lnTo>
                  <a:lnTo>
                    <a:pt x="16136" y="17125"/>
                  </a:lnTo>
                  <a:lnTo>
                    <a:pt x="16131" y="17099"/>
                  </a:lnTo>
                  <a:lnTo>
                    <a:pt x="16117" y="17073"/>
                  </a:lnTo>
                  <a:lnTo>
                    <a:pt x="16108" y="17074"/>
                  </a:lnTo>
                  <a:lnTo>
                    <a:pt x="16091" y="17051"/>
                  </a:lnTo>
                  <a:lnTo>
                    <a:pt x="16086" y="17024"/>
                  </a:lnTo>
                  <a:lnTo>
                    <a:pt x="16068" y="17020"/>
                  </a:lnTo>
                  <a:lnTo>
                    <a:pt x="16051" y="16988"/>
                  </a:lnTo>
                  <a:lnTo>
                    <a:pt x="16044" y="16957"/>
                  </a:lnTo>
                  <a:lnTo>
                    <a:pt x="16032" y="16938"/>
                  </a:lnTo>
                  <a:lnTo>
                    <a:pt x="16016" y="16941"/>
                  </a:lnTo>
                  <a:lnTo>
                    <a:pt x="16009" y="16974"/>
                  </a:lnTo>
                  <a:lnTo>
                    <a:pt x="15992" y="16966"/>
                  </a:lnTo>
                  <a:lnTo>
                    <a:pt x="15975" y="16977"/>
                  </a:lnTo>
                  <a:lnTo>
                    <a:pt x="15971" y="16998"/>
                  </a:lnTo>
                  <a:lnTo>
                    <a:pt x="15951" y="16977"/>
                  </a:lnTo>
                  <a:lnTo>
                    <a:pt x="15940" y="16955"/>
                  </a:lnTo>
                  <a:lnTo>
                    <a:pt x="15923" y="16941"/>
                  </a:lnTo>
                  <a:lnTo>
                    <a:pt x="15887" y="16936"/>
                  </a:lnTo>
                  <a:lnTo>
                    <a:pt x="15876" y="16920"/>
                  </a:lnTo>
                  <a:lnTo>
                    <a:pt x="15889" y="16896"/>
                  </a:lnTo>
                  <a:lnTo>
                    <a:pt x="15889" y="16883"/>
                  </a:lnTo>
                  <a:lnTo>
                    <a:pt x="15867" y="16883"/>
                  </a:lnTo>
                  <a:lnTo>
                    <a:pt x="15849" y="16906"/>
                  </a:lnTo>
                  <a:lnTo>
                    <a:pt x="15815" y="16898"/>
                  </a:lnTo>
                  <a:lnTo>
                    <a:pt x="15802" y="16910"/>
                  </a:lnTo>
                  <a:lnTo>
                    <a:pt x="15785" y="16895"/>
                  </a:lnTo>
                  <a:lnTo>
                    <a:pt x="15769" y="16904"/>
                  </a:lnTo>
                  <a:lnTo>
                    <a:pt x="15748" y="16898"/>
                  </a:lnTo>
                  <a:lnTo>
                    <a:pt x="15736" y="16863"/>
                  </a:lnTo>
                  <a:lnTo>
                    <a:pt x="15709" y="16847"/>
                  </a:lnTo>
                  <a:lnTo>
                    <a:pt x="15672" y="16785"/>
                  </a:lnTo>
                  <a:lnTo>
                    <a:pt x="15654" y="16732"/>
                  </a:lnTo>
                  <a:lnTo>
                    <a:pt x="15658" y="16695"/>
                  </a:lnTo>
                  <a:lnTo>
                    <a:pt x="15651" y="16647"/>
                  </a:lnTo>
                  <a:lnTo>
                    <a:pt x="15633" y="16642"/>
                  </a:lnTo>
                  <a:lnTo>
                    <a:pt x="15614" y="16624"/>
                  </a:lnTo>
                  <a:lnTo>
                    <a:pt x="15612" y="16569"/>
                  </a:lnTo>
                  <a:lnTo>
                    <a:pt x="15600" y="16552"/>
                  </a:lnTo>
                  <a:lnTo>
                    <a:pt x="15594" y="16497"/>
                  </a:lnTo>
                  <a:lnTo>
                    <a:pt x="15584" y="16446"/>
                  </a:lnTo>
                  <a:lnTo>
                    <a:pt x="15524" y="16383"/>
                  </a:lnTo>
                  <a:lnTo>
                    <a:pt x="15493" y="16313"/>
                  </a:lnTo>
                  <a:lnTo>
                    <a:pt x="15489" y="16280"/>
                  </a:lnTo>
                  <a:lnTo>
                    <a:pt x="15474" y="16238"/>
                  </a:lnTo>
                  <a:lnTo>
                    <a:pt x="15458" y="16250"/>
                  </a:lnTo>
                  <a:lnTo>
                    <a:pt x="15448" y="16241"/>
                  </a:lnTo>
                  <a:lnTo>
                    <a:pt x="15453" y="16211"/>
                  </a:lnTo>
                  <a:lnTo>
                    <a:pt x="15454" y="16188"/>
                  </a:lnTo>
                  <a:lnTo>
                    <a:pt x="15433" y="16162"/>
                  </a:lnTo>
                  <a:lnTo>
                    <a:pt x="15423" y="16117"/>
                  </a:lnTo>
                  <a:lnTo>
                    <a:pt x="15406" y="16103"/>
                  </a:lnTo>
                  <a:lnTo>
                    <a:pt x="15400" y="16064"/>
                  </a:lnTo>
                  <a:lnTo>
                    <a:pt x="15380" y="16021"/>
                  </a:lnTo>
                  <a:lnTo>
                    <a:pt x="15366" y="15976"/>
                  </a:lnTo>
                  <a:lnTo>
                    <a:pt x="15329" y="15939"/>
                  </a:lnTo>
                  <a:lnTo>
                    <a:pt x="15326" y="15909"/>
                  </a:lnTo>
                  <a:lnTo>
                    <a:pt x="15335" y="15873"/>
                  </a:lnTo>
                  <a:lnTo>
                    <a:pt x="15330" y="15842"/>
                  </a:lnTo>
                  <a:lnTo>
                    <a:pt x="15288" y="15838"/>
                  </a:lnTo>
                  <a:lnTo>
                    <a:pt x="15282" y="15821"/>
                  </a:lnTo>
                  <a:lnTo>
                    <a:pt x="15282" y="15794"/>
                  </a:lnTo>
                  <a:lnTo>
                    <a:pt x="15274" y="15762"/>
                  </a:lnTo>
                  <a:lnTo>
                    <a:pt x="15272" y="15725"/>
                  </a:lnTo>
                  <a:lnTo>
                    <a:pt x="15261" y="15693"/>
                  </a:lnTo>
                  <a:lnTo>
                    <a:pt x="15245" y="15678"/>
                  </a:lnTo>
                  <a:lnTo>
                    <a:pt x="15244" y="15653"/>
                  </a:lnTo>
                  <a:lnTo>
                    <a:pt x="15233" y="15635"/>
                  </a:lnTo>
                  <a:lnTo>
                    <a:pt x="15217" y="15639"/>
                  </a:lnTo>
                  <a:lnTo>
                    <a:pt x="15189" y="15626"/>
                  </a:lnTo>
                  <a:lnTo>
                    <a:pt x="15182" y="15603"/>
                  </a:lnTo>
                  <a:lnTo>
                    <a:pt x="15191" y="15576"/>
                  </a:lnTo>
                  <a:lnTo>
                    <a:pt x="15186" y="15550"/>
                  </a:lnTo>
                  <a:lnTo>
                    <a:pt x="15163" y="15544"/>
                  </a:lnTo>
                  <a:lnTo>
                    <a:pt x="15146" y="15565"/>
                  </a:lnTo>
                  <a:lnTo>
                    <a:pt x="15139" y="15545"/>
                  </a:lnTo>
                  <a:lnTo>
                    <a:pt x="15120" y="15544"/>
                  </a:lnTo>
                  <a:lnTo>
                    <a:pt x="15115" y="15516"/>
                  </a:lnTo>
                  <a:lnTo>
                    <a:pt x="15119" y="15488"/>
                  </a:lnTo>
                  <a:lnTo>
                    <a:pt x="15109" y="15463"/>
                  </a:lnTo>
                  <a:lnTo>
                    <a:pt x="15088" y="15449"/>
                  </a:lnTo>
                  <a:lnTo>
                    <a:pt x="15071" y="15452"/>
                  </a:lnTo>
                  <a:lnTo>
                    <a:pt x="15055" y="15422"/>
                  </a:lnTo>
                  <a:lnTo>
                    <a:pt x="15043" y="15431"/>
                  </a:lnTo>
                  <a:lnTo>
                    <a:pt x="15019" y="15431"/>
                  </a:lnTo>
                  <a:lnTo>
                    <a:pt x="15005" y="15421"/>
                  </a:lnTo>
                  <a:lnTo>
                    <a:pt x="14989" y="15437"/>
                  </a:lnTo>
                  <a:lnTo>
                    <a:pt x="14992" y="15470"/>
                  </a:lnTo>
                  <a:lnTo>
                    <a:pt x="14979" y="15480"/>
                  </a:lnTo>
                  <a:lnTo>
                    <a:pt x="14949" y="15456"/>
                  </a:lnTo>
                  <a:lnTo>
                    <a:pt x="14938" y="15439"/>
                  </a:lnTo>
                  <a:lnTo>
                    <a:pt x="14917" y="15450"/>
                  </a:lnTo>
                  <a:lnTo>
                    <a:pt x="14880" y="15450"/>
                  </a:lnTo>
                  <a:lnTo>
                    <a:pt x="14873" y="15427"/>
                  </a:lnTo>
                  <a:lnTo>
                    <a:pt x="14852" y="15398"/>
                  </a:lnTo>
                  <a:lnTo>
                    <a:pt x="14800" y="15390"/>
                  </a:lnTo>
                  <a:lnTo>
                    <a:pt x="14778" y="15362"/>
                  </a:lnTo>
                  <a:lnTo>
                    <a:pt x="14752" y="15358"/>
                  </a:lnTo>
                  <a:lnTo>
                    <a:pt x="14733" y="15351"/>
                  </a:lnTo>
                  <a:lnTo>
                    <a:pt x="14725" y="15358"/>
                  </a:lnTo>
                  <a:lnTo>
                    <a:pt x="14678" y="15368"/>
                  </a:lnTo>
                  <a:lnTo>
                    <a:pt x="14668" y="15410"/>
                  </a:lnTo>
                  <a:lnTo>
                    <a:pt x="14655" y="15410"/>
                  </a:lnTo>
                  <a:lnTo>
                    <a:pt x="14641" y="15431"/>
                  </a:lnTo>
                  <a:lnTo>
                    <a:pt x="14607" y="15429"/>
                  </a:lnTo>
                  <a:lnTo>
                    <a:pt x="14587" y="15435"/>
                  </a:lnTo>
                  <a:lnTo>
                    <a:pt x="14551" y="15425"/>
                  </a:lnTo>
                  <a:lnTo>
                    <a:pt x="14532" y="15460"/>
                  </a:lnTo>
                  <a:lnTo>
                    <a:pt x="14504" y="15460"/>
                  </a:lnTo>
                  <a:lnTo>
                    <a:pt x="14491" y="15502"/>
                  </a:lnTo>
                  <a:lnTo>
                    <a:pt x="14466" y="15519"/>
                  </a:lnTo>
                  <a:lnTo>
                    <a:pt x="14443" y="15515"/>
                  </a:lnTo>
                  <a:lnTo>
                    <a:pt x="14437" y="15525"/>
                  </a:lnTo>
                  <a:lnTo>
                    <a:pt x="14416" y="15527"/>
                  </a:lnTo>
                  <a:lnTo>
                    <a:pt x="14395" y="15539"/>
                  </a:lnTo>
                  <a:lnTo>
                    <a:pt x="14353" y="15546"/>
                  </a:lnTo>
                  <a:lnTo>
                    <a:pt x="14335" y="15572"/>
                  </a:lnTo>
                  <a:lnTo>
                    <a:pt x="14335" y="15605"/>
                  </a:lnTo>
                  <a:lnTo>
                    <a:pt x="14312" y="15652"/>
                  </a:lnTo>
                  <a:lnTo>
                    <a:pt x="14302" y="15703"/>
                  </a:lnTo>
                  <a:lnTo>
                    <a:pt x="14289" y="15731"/>
                  </a:lnTo>
                  <a:lnTo>
                    <a:pt x="14289" y="15758"/>
                  </a:lnTo>
                  <a:lnTo>
                    <a:pt x="14278" y="15782"/>
                  </a:lnTo>
                  <a:lnTo>
                    <a:pt x="14278" y="15848"/>
                  </a:lnTo>
                  <a:lnTo>
                    <a:pt x="14289" y="15870"/>
                  </a:lnTo>
                  <a:lnTo>
                    <a:pt x="14306" y="15873"/>
                  </a:lnTo>
                  <a:lnTo>
                    <a:pt x="14342" y="15837"/>
                  </a:lnTo>
                  <a:lnTo>
                    <a:pt x="14365" y="15821"/>
                  </a:lnTo>
                  <a:lnTo>
                    <a:pt x="14385" y="15829"/>
                  </a:lnTo>
                  <a:lnTo>
                    <a:pt x="14408" y="15893"/>
                  </a:lnTo>
                  <a:lnTo>
                    <a:pt x="14421" y="15944"/>
                  </a:lnTo>
                  <a:lnTo>
                    <a:pt x="14445" y="15974"/>
                  </a:lnTo>
                  <a:lnTo>
                    <a:pt x="14445" y="16015"/>
                  </a:lnTo>
                  <a:lnTo>
                    <a:pt x="14452" y="16048"/>
                  </a:lnTo>
                  <a:lnTo>
                    <a:pt x="14450" y="16113"/>
                  </a:lnTo>
                  <a:lnTo>
                    <a:pt x="14430" y="16138"/>
                  </a:lnTo>
                  <a:lnTo>
                    <a:pt x="14408" y="16191"/>
                  </a:lnTo>
                  <a:lnTo>
                    <a:pt x="14401" y="16254"/>
                  </a:lnTo>
                  <a:lnTo>
                    <a:pt x="14381" y="16281"/>
                  </a:lnTo>
                  <a:lnTo>
                    <a:pt x="14362" y="16336"/>
                  </a:lnTo>
                  <a:lnTo>
                    <a:pt x="14360" y="16381"/>
                  </a:lnTo>
                  <a:lnTo>
                    <a:pt x="14376" y="16426"/>
                  </a:lnTo>
                  <a:lnTo>
                    <a:pt x="14371" y="16456"/>
                  </a:lnTo>
                  <a:lnTo>
                    <a:pt x="14375" y="16515"/>
                  </a:lnTo>
                  <a:lnTo>
                    <a:pt x="14395" y="16548"/>
                  </a:lnTo>
                  <a:lnTo>
                    <a:pt x="14391" y="16599"/>
                  </a:lnTo>
                  <a:lnTo>
                    <a:pt x="14372" y="16617"/>
                  </a:lnTo>
                  <a:lnTo>
                    <a:pt x="14366" y="16649"/>
                  </a:lnTo>
                  <a:lnTo>
                    <a:pt x="14378" y="16697"/>
                  </a:lnTo>
                  <a:lnTo>
                    <a:pt x="14378" y="16775"/>
                  </a:lnTo>
                  <a:lnTo>
                    <a:pt x="14370" y="16798"/>
                  </a:lnTo>
                  <a:lnTo>
                    <a:pt x="14373" y="16874"/>
                  </a:lnTo>
                  <a:lnTo>
                    <a:pt x="14389" y="16879"/>
                  </a:lnTo>
                  <a:lnTo>
                    <a:pt x="14401" y="16894"/>
                  </a:lnTo>
                  <a:lnTo>
                    <a:pt x="14414" y="16879"/>
                  </a:lnTo>
                  <a:lnTo>
                    <a:pt x="14426" y="16891"/>
                  </a:lnTo>
                  <a:lnTo>
                    <a:pt x="14433" y="16948"/>
                  </a:lnTo>
                  <a:lnTo>
                    <a:pt x="14424" y="17000"/>
                  </a:lnTo>
                  <a:lnTo>
                    <a:pt x="14398" y="17041"/>
                  </a:lnTo>
                  <a:lnTo>
                    <a:pt x="14340" y="17058"/>
                  </a:lnTo>
                  <a:lnTo>
                    <a:pt x="14302" y="17101"/>
                  </a:lnTo>
                  <a:lnTo>
                    <a:pt x="14224" y="17223"/>
                  </a:lnTo>
                  <a:lnTo>
                    <a:pt x="14206" y="17229"/>
                  </a:lnTo>
                  <a:lnTo>
                    <a:pt x="14182" y="17195"/>
                  </a:lnTo>
                  <a:lnTo>
                    <a:pt x="14134" y="17185"/>
                  </a:lnTo>
                  <a:lnTo>
                    <a:pt x="14105" y="17193"/>
                  </a:lnTo>
                  <a:lnTo>
                    <a:pt x="14099" y="17174"/>
                  </a:lnTo>
                  <a:lnTo>
                    <a:pt x="14076" y="17169"/>
                  </a:lnTo>
                  <a:lnTo>
                    <a:pt x="14058" y="17179"/>
                  </a:lnTo>
                  <a:lnTo>
                    <a:pt x="14042" y="17151"/>
                  </a:lnTo>
                  <a:lnTo>
                    <a:pt x="13981" y="17120"/>
                  </a:lnTo>
                  <a:lnTo>
                    <a:pt x="13927" y="17135"/>
                  </a:lnTo>
                  <a:lnTo>
                    <a:pt x="13925" y="17163"/>
                  </a:lnTo>
                  <a:lnTo>
                    <a:pt x="13889" y="17198"/>
                  </a:lnTo>
                  <a:lnTo>
                    <a:pt x="13859" y="17200"/>
                  </a:lnTo>
                  <a:lnTo>
                    <a:pt x="13843" y="17179"/>
                  </a:lnTo>
                  <a:lnTo>
                    <a:pt x="13812" y="17206"/>
                  </a:lnTo>
                  <a:lnTo>
                    <a:pt x="13787" y="17190"/>
                  </a:lnTo>
                  <a:lnTo>
                    <a:pt x="13768" y="17143"/>
                  </a:lnTo>
                  <a:lnTo>
                    <a:pt x="13729" y="17102"/>
                  </a:lnTo>
                  <a:lnTo>
                    <a:pt x="13699" y="17096"/>
                  </a:lnTo>
                  <a:lnTo>
                    <a:pt x="13650" y="17118"/>
                  </a:lnTo>
                  <a:lnTo>
                    <a:pt x="13640" y="17102"/>
                  </a:lnTo>
                  <a:lnTo>
                    <a:pt x="13611" y="17102"/>
                  </a:lnTo>
                  <a:lnTo>
                    <a:pt x="13587" y="17141"/>
                  </a:lnTo>
                  <a:lnTo>
                    <a:pt x="13574" y="17198"/>
                  </a:lnTo>
                  <a:lnTo>
                    <a:pt x="13550" y="17239"/>
                  </a:lnTo>
                  <a:lnTo>
                    <a:pt x="13516" y="17265"/>
                  </a:lnTo>
                  <a:lnTo>
                    <a:pt x="13496" y="17320"/>
                  </a:lnTo>
                  <a:lnTo>
                    <a:pt x="13496" y="17343"/>
                  </a:lnTo>
                  <a:lnTo>
                    <a:pt x="13485" y="17396"/>
                  </a:lnTo>
                  <a:lnTo>
                    <a:pt x="13453" y="17445"/>
                  </a:lnTo>
                  <a:lnTo>
                    <a:pt x="13377" y="17443"/>
                  </a:lnTo>
                  <a:lnTo>
                    <a:pt x="13350" y="17449"/>
                  </a:lnTo>
                  <a:lnTo>
                    <a:pt x="13324" y="17500"/>
                  </a:lnTo>
                  <a:lnTo>
                    <a:pt x="13286" y="17498"/>
                  </a:lnTo>
                  <a:lnTo>
                    <a:pt x="13225" y="17557"/>
                  </a:lnTo>
                  <a:lnTo>
                    <a:pt x="13199" y="17623"/>
                  </a:lnTo>
                  <a:lnTo>
                    <a:pt x="13180" y="17627"/>
                  </a:lnTo>
                  <a:lnTo>
                    <a:pt x="13149" y="17600"/>
                  </a:lnTo>
                  <a:lnTo>
                    <a:pt x="13113" y="17600"/>
                  </a:lnTo>
                  <a:lnTo>
                    <a:pt x="13096" y="17621"/>
                  </a:lnTo>
                  <a:lnTo>
                    <a:pt x="13055" y="17631"/>
                  </a:lnTo>
                  <a:lnTo>
                    <a:pt x="12957" y="17633"/>
                  </a:lnTo>
                  <a:lnTo>
                    <a:pt x="12892" y="17602"/>
                  </a:lnTo>
                  <a:lnTo>
                    <a:pt x="12818" y="17613"/>
                  </a:lnTo>
                  <a:lnTo>
                    <a:pt x="12793" y="17612"/>
                  </a:lnTo>
                  <a:lnTo>
                    <a:pt x="12765" y="17561"/>
                  </a:lnTo>
                  <a:lnTo>
                    <a:pt x="12743" y="17553"/>
                  </a:lnTo>
                  <a:lnTo>
                    <a:pt x="12723" y="17533"/>
                  </a:lnTo>
                  <a:lnTo>
                    <a:pt x="12690" y="17496"/>
                  </a:lnTo>
                  <a:lnTo>
                    <a:pt x="12672" y="17410"/>
                  </a:lnTo>
                  <a:lnTo>
                    <a:pt x="12656" y="17384"/>
                  </a:lnTo>
                  <a:lnTo>
                    <a:pt x="12622" y="17398"/>
                  </a:lnTo>
                  <a:lnTo>
                    <a:pt x="12574" y="17400"/>
                  </a:lnTo>
                  <a:lnTo>
                    <a:pt x="12517" y="17363"/>
                  </a:lnTo>
                  <a:lnTo>
                    <a:pt x="12484" y="17285"/>
                  </a:lnTo>
                  <a:lnTo>
                    <a:pt x="12420" y="17286"/>
                  </a:lnTo>
                  <a:lnTo>
                    <a:pt x="12371" y="17278"/>
                  </a:lnTo>
                  <a:lnTo>
                    <a:pt x="12334" y="17244"/>
                  </a:lnTo>
                  <a:lnTo>
                    <a:pt x="12293" y="17264"/>
                  </a:lnTo>
                  <a:lnTo>
                    <a:pt x="12251" y="17267"/>
                  </a:lnTo>
                  <a:lnTo>
                    <a:pt x="12217" y="17300"/>
                  </a:lnTo>
                  <a:lnTo>
                    <a:pt x="12152" y="17308"/>
                  </a:lnTo>
                  <a:lnTo>
                    <a:pt x="12105" y="17333"/>
                  </a:lnTo>
                  <a:lnTo>
                    <a:pt x="12077" y="17384"/>
                  </a:lnTo>
                  <a:lnTo>
                    <a:pt x="12056" y="17395"/>
                  </a:lnTo>
                  <a:lnTo>
                    <a:pt x="12036" y="17383"/>
                  </a:lnTo>
                  <a:lnTo>
                    <a:pt x="12011" y="17381"/>
                  </a:lnTo>
                  <a:lnTo>
                    <a:pt x="11989" y="17406"/>
                  </a:lnTo>
                  <a:lnTo>
                    <a:pt x="11939" y="17403"/>
                  </a:lnTo>
                  <a:lnTo>
                    <a:pt x="11927" y="17421"/>
                  </a:lnTo>
                  <a:lnTo>
                    <a:pt x="11905" y="17419"/>
                  </a:lnTo>
                  <a:lnTo>
                    <a:pt x="11854" y="17376"/>
                  </a:lnTo>
                  <a:lnTo>
                    <a:pt x="11806" y="17353"/>
                  </a:lnTo>
                  <a:lnTo>
                    <a:pt x="11797" y="17324"/>
                  </a:lnTo>
                  <a:lnTo>
                    <a:pt x="11763" y="17275"/>
                  </a:lnTo>
                  <a:lnTo>
                    <a:pt x="11743" y="17273"/>
                  </a:lnTo>
                  <a:lnTo>
                    <a:pt x="11723" y="17245"/>
                  </a:lnTo>
                  <a:lnTo>
                    <a:pt x="11724" y="17196"/>
                  </a:lnTo>
                  <a:lnTo>
                    <a:pt x="11708" y="17135"/>
                  </a:lnTo>
                  <a:lnTo>
                    <a:pt x="11692" y="17106"/>
                  </a:lnTo>
                  <a:lnTo>
                    <a:pt x="11692" y="17067"/>
                  </a:lnTo>
                  <a:lnTo>
                    <a:pt x="11676" y="17030"/>
                  </a:lnTo>
                  <a:lnTo>
                    <a:pt x="11676" y="16995"/>
                  </a:lnTo>
                  <a:lnTo>
                    <a:pt x="11664" y="16951"/>
                  </a:lnTo>
                  <a:lnTo>
                    <a:pt x="11638" y="16934"/>
                  </a:lnTo>
                  <a:lnTo>
                    <a:pt x="11569" y="16938"/>
                  </a:lnTo>
                  <a:lnTo>
                    <a:pt x="11540" y="16930"/>
                  </a:lnTo>
                  <a:lnTo>
                    <a:pt x="11518" y="16911"/>
                  </a:lnTo>
                  <a:lnTo>
                    <a:pt x="11476" y="16904"/>
                  </a:lnTo>
                  <a:lnTo>
                    <a:pt x="11460" y="16880"/>
                  </a:lnTo>
                  <a:lnTo>
                    <a:pt x="11438" y="16855"/>
                  </a:lnTo>
                  <a:lnTo>
                    <a:pt x="11378" y="16858"/>
                  </a:lnTo>
                  <a:lnTo>
                    <a:pt x="11338" y="16852"/>
                  </a:lnTo>
                  <a:lnTo>
                    <a:pt x="11300" y="16831"/>
                  </a:lnTo>
                  <a:lnTo>
                    <a:pt x="11294" y="16812"/>
                  </a:lnTo>
                  <a:lnTo>
                    <a:pt x="11250" y="16777"/>
                  </a:lnTo>
                  <a:lnTo>
                    <a:pt x="11207" y="16759"/>
                  </a:lnTo>
                  <a:lnTo>
                    <a:pt x="11185" y="16734"/>
                  </a:lnTo>
                  <a:lnTo>
                    <a:pt x="11153" y="16731"/>
                  </a:lnTo>
                  <a:lnTo>
                    <a:pt x="11132" y="16762"/>
                  </a:lnTo>
                  <a:lnTo>
                    <a:pt x="11127" y="16804"/>
                  </a:lnTo>
                  <a:lnTo>
                    <a:pt x="11137" y="16850"/>
                  </a:lnTo>
                  <a:lnTo>
                    <a:pt x="11125" y="16895"/>
                  </a:lnTo>
                  <a:lnTo>
                    <a:pt x="11109" y="16885"/>
                  </a:lnTo>
                  <a:lnTo>
                    <a:pt x="11082" y="16900"/>
                  </a:lnTo>
                  <a:lnTo>
                    <a:pt x="11065" y="16945"/>
                  </a:lnTo>
                  <a:lnTo>
                    <a:pt x="11065" y="16987"/>
                  </a:lnTo>
                  <a:lnTo>
                    <a:pt x="11032" y="17049"/>
                  </a:lnTo>
                  <a:lnTo>
                    <a:pt x="11031" y="17183"/>
                  </a:lnTo>
                  <a:lnTo>
                    <a:pt x="11043" y="17249"/>
                  </a:lnTo>
                  <a:lnTo>
                    <a:pt x="11091" y="17271"/>
                  </a:lnTo>
                  <a:lnTo>
                    <a:pt x="11108" y="17306"/>
                  </a:lnTo>
                  <a:lnTo>
                    <a:pt x="11139" y="17324"/>
                  </a:lnTo>
                  <a:lnTo>
                    <a:pt x="11145" y="17359"/>
                  </a:lnTo>
                  <a:lnTo>
                    <a:pt x="11135" y="17447"/>
                  </a:lnTo>
                  <a:lnTo>
                    <a:pt x="11134" y="17529"/>
                  </a:lnTo>
                  <a:lnTo>
                    <a:pt x="11167" y="17566"/>
                  </a:lnTo>
                  <a:lnTo>
                    <a:pt x="11185" y="17600"/>
                  </a:lnTo>
                  <a:lnTo>
                    <a:pt x="11154" y="17682"/>
                  </a:lnTo>
                  <a:lnTo>
                    <a:pt x="11098" y="17694"/>
                  </a:lnTo>
                  <a:lnTo>
                    <a:pt x="11068" y="17684"/>
                  </a:lnTo>
                  <a:lnTo>
                    <a:pt x="11060" y="17698"/>
                  </a:lnTo>
                  <a:lnTo>
                    <a:pt x="11030" y="17704"/>
                  </a:lnTo>
                  <a:lnTo>
                    <a:pt x="11003" y="17682"/>
                  </a:lnTo>
                  <a:lnTo>
                    <a:pt x="10932" y="17680"/>
                  </a:lnTo>
                  <a:lnTo>
                    <a:pt x="10906" y="17694"/>
                  </a:lnTo>
                  <a:lnTo>
                    <a:pt x="10881" y="17664"/>
                  </a:lnTo>
                  <a:lnTo>
                    <a:pt x="10850" y="17651"/>
                  </a:lnTo>
                  <a:lnTo>
                    <a:pt x="10822" y="17657"/>
                  </a:lnTo>
                  <a:lnTo>
                    <a:pt x="10787" y="17700"/>
                  </a:lnTo>
                  <a:lnTo>
                    <a:pt x="10754" y="17719"/>
                  </a:lnTo>
                  <a:lnTo>
                    <a:pt x="10732" y="17739"/>
                  </a:lnTo>
                  <a:lnTo>
                    <a:pt x="10673" y="17694"/>
                  </a:lnTo>
                  <a:lnTo>
                    <a:pt x="10643" y="17653"/>
                  </a:lnTo>
                  <a:lnTo>
                    <a:pt x="10562" y="17576"/>
                  </a:lnTo>
                  <a:lnTo>
                    <a:pt x="10553" y="17541"/>
                  </a:lnTo>
                  <a:lnTo>
                    <a:pt x="10547" y="17496"/>
                  </a:lnTo>
                  <a:lnTo>
                    <a:pt x="10536" y="17453"/>
                  </a:lnTo>
                  <a:lnTo>
                    <a:pt x="10484" y="17458"/>
                  </a:lnTo>
                  <a:lnTo>
                    <a:pt x="10460" y="17486"/>
                  </a:lnTo>
                  <a:lnTo>
                    <a:pt x="10430" y="17482"/>
                  </a:lnTo>
                  <a:lnTo>
                    <a:pt x="10412" y="17492"/>
                  </a:lnTo>
                  <a:lnTo>
                    <a:pt x="10378" y="17496"/>
                  </a:lnTo>
                  <a:lnTo>
                    <a:pt x="10359" y="17463"/>
                  </a:lnTo>
                  <a:lnTo>
                    <a:pt x="10356" y="17431"/>
                  </a:lnTo>
                  <a:lnTo>
                    <a:pt x="10336" y="17386"/>
                  </a:lnTo>
                  <a:lnTo>
                    <a:pt x="10327" y="17384"/>
                  </a:lnTo>
                  <a:lnTo>
                    <a:pt x="10302" y="17410"/>
                  </a:lnTo>
                  <a:lnTo>
                    <a:pt x="10265" y="17406"/>
                  </a:lnTo>
                  <a:lnTo>
                    <a:pt x="10237" y="17408"/>
                  </a:lnTo>
                  <a:lnTo>
                    <a:pt x="10206" y="17421"/>
                  </a:lnTo>
                  <a:lnTo>
                    <a:pt x="10148" y="17433"/>
                  </a:lnTo>
                  <a:lnTo>
                    <a:pt x="10122" y="17451"/>
                  </a:lnTo>
                  <a:lnTo>
                    <a:pt x="10105" y="17522"/>
                  </a:lnTo>
                  <a:lnTo>
                    <a:pt x="10083" y="17541"/>
                  </a:lnTo>
                  <a:lnTo>
                    <a:pt x="10029" y="17516"/>
                  </a:lnTo>
                  <a:lnTo>
                    <a:pt x="10018" y="17539"/>
                  </a:lnTo>
                  <a:lnTo>
                    <a:pt x="10019" y="17578"/>
                  </a:lnTo>
                  <a:lnTo>
                    <a:pt x="10037" y="17600"/>
                  </a:lnTo>
                  <a:lnTo>
                    <a:pt x="10022" y="17621"/>
                  </a:lnTo>
                  <a:lnTo>
                    <a:pt x="10000" y="17674"/>
                  </a:lnTo>
                  <a:lnTo>
                    <a:pt x="9973" y="17686"/>
                  </a:lnTo>
                  <a:lnTo>
                    <a:pt x="9946" y="17729"/>
                  </a:lnTo>
                  <a:lnTo>
                    <a:pt x="9945" y="17766"/>
                  </a:lnTo>
                  <a:lnTo>
                    <a:pt x="9902" y="17800"/>
                  </a:lnTo>
                  <a:lnTo>
                    <a:pt x="9890" y="17854"/>
                  </a:lnTo>
                  <a:lnTo>
                    <a:pt x="9888" y="17909"/>
                  </a:lnTo>
                  <a:lnTo>
                    <a:pt x="9836" y="17941"/>
                  </a:lnTo>
                  <a:lnTo>
                    <a:pt x="9807" y="17992"/>
                  </a:lnTo>
                  <a:lnTo>
                    <a:pt x="9797" y="18019"/>
                  </a:lnTo>
                  <a:lnTo>
                    <a:pt x="9721" y="18013"/>
                  </a:lnTo>
                  <a:lnTo>
                    <a:pt x="9692" y="18039"/>
                  </a:lnTo>
                  <a:lnTo>
                    <a:pt x="9666" y="18139"/>
                  </a:lnTo>
                  <a:lnTo>
                    <a:pt x="9667" y="18145"/>
                  </a:lnTo>
                  <a:lnTo>
                    <a:pt x="9652" y="18145"/>
                  </a:lnTo>
                  <a:lnTo>
                    <a:pt x="9619" y="18125"/>
                  </a:lnTo>
                  <a:lnTo>
                    <a:pt x="9599" y="18125"/>
                  </a:lnTo>
                  <a:lnTo>
                    <a:pt x="9591" y="18109"/>
                  </a:lnTo>
                  <a:lnTo>
                    <a:pt x="9543" y="18082"/>
                  </a:lnTo>
                  <a:lnTo>
                    <a:pt x="9507" y="18029"/>
                  </a:lnTo>
                  <a:lnTo>
                    <a:pt x="9483" y="18019"/>
                  </a:lnTo>
                  <a:lnTo>
                    <a:pt x="9473" y="17974"/>
                  </a:lnTo>
                  <a:lnTo>
                    <a:pt x="9487" y="17907"/>
                  </a:lnTo>
                  <a:lnTo>
                    <a:pt x="9470" y="17894"/>
                  </a:lnTo>
                  <a:lnTo>
                    <a:pt x="9438" y="17923"/>
                  </a:lnTo>
                  <a:lnTo>
                    <a:pt x="9421" y="17970"/>
                  </a:lnTo>
                  <a:lnTo>
                    <a:pt x="9386" y="17988"/>
                  </a:lnTo>
                  <a:lnTo>
                    <a:pt x="9309" y="17997"/>
                  </a:lnTo>
                  <a:lnTo>
                    <a:pt x="9282" y="18020"/>
                  </a:lnTo>
                  <a:lnTo>
                    <a:pt x="9273" y="18045"/>
                  </a:lnTo>
                  <a:lnTo>
                    <a:pt x="9249" y="18025"/>
                  </a:lnTo>
                  <a:lnTo>
                    <a:pt x="9216" y="18002"/>
                  </a:lnTo>
                  <a:lnTo>
                    <a:pt x="9201" y="18003"/>
                  </a:lnTo>
                  <a:lnTo>
                    <a:pt x="9194" y="17990"/>
                  </a:lnTo>
                  <a:lnTo>
                    <a:pt x="9178" y="17964"/>
                  </a:lnTo>
                  <a:lnTo>
                    <a:pt x="9169" y="17928"/>
                  </a:lnTo>
                  <a:lnTo>
                    <a:pt x="9169" y="17884"/>
                  </a:lnTo>
                  <a:lnTo>
                    <a:pt x="9175" y="17858"/>
                  </a:lnTo>
                  <a:lnTo>
                    <a:pt x="9173" y="17826"/>
                  </a:lnTo>
                  <a:lnTo>
                    <a:pt x="9149" y="17807"/>
                  </a:lnTo>
                  <a:lnTo>
                    <a:pt x="9137" y="17807"/>
                  </a:lnTo>
                  <a:lnTo>
                    <a:pt x="9098" y="17768"/>
                  </a:lnTo>
                  <a:lnTo>
                    <a:pt x="9064" y="17752"/>
                  </a:lnTo>
                  <a:lnTo>
                    <a:pt x="9048" y="17750"/>
                  </a:lnTo>
                  <a:lnTo>
                    <a:pt x="9031" y="17687"/>
                  </a:lnTo>
                  <a:lnTo>
                    <a:pt x="9004" y="17608"/>
                  </a:lnTo>
                  <a:lnTo>
                    <a:pt x="8956" y="17549"/>
                  </a:lnTo>
                  <a:lnTo>
                    <a:pt x="8906" y="17528"/>
                  </a:lnTo>
                  <a:lnTo>
                    <a:pt x="8848" y="17528"/>
                  </a:lnTo>
                  <a:lnTo>
                    <a:pt x="8793" y="17540"/>
                  </a:lnTo>
                  <a:lnTo>
                    <a:pt x="8788" y="17569"/>
                  </a:lnTo>
                  <a:lnTo>
                    <a:pt x="8798" y="17597"/>
                  </a:lnTo>
                  <a:lnTo>
                    <a:pt x="8790" y="17622"/>
                  </a:lnTo>
                  <a:lnTo>
                    <a:pt x="8758" y="17643"/>
                  </a:lnTo>
                  <a:lnTo>
                    <a:pt x="8731" y="17633"/>
                  </a:lnTo>
                  <a:lnTo>
                    <a:pt x="8696" y="17659"/>
                  </a:lnTo>
                  <a:lnTo>
                    <a:pt x="8654" y="17621"/>
                  </a:lnTo>
                  <a:lnTo>
                    <a:pt x="8626" y="17629"/>
                  </a:lnTo>
                  <a:lnTo>
                    <a:pt x="8604" y="17653"/>
                  </a:lnTo>
                  <a:lnTo>
                    <a:pt x="8575" y="17652"/>
                  </a:lnTo>
                  <a:lnTo>
                    <a:pt x="8551" y="17612"/>
                  </a:lnTo>
                  <a:lnTo>
                    <a:pt x="8514" y="17595"/>
                  </a:lnTo>
                  <a:lnTo>
                    <a:pt x="8511" y="17558"/>
                  </a:lnTo>
                  <a:lnTo>
                    <a:pt x="8516" y="17521"/>
                  </a:lnTo>
                  <a:lnTo>
                    <a:pt x="8468" y="17483"/>
                  </a:lnTo>
                  <a:lnTo>
                    <a:pt x="8443" y="17504"/>
                  </a:lnTo>
                  <a:lnTo>
                    <a:pt x="8444" y="17564"/>
                  </a:lnTo>
                  <a:lnTo>
                    <a:pt x="8452" y="17576"/>
                  </a:lnTo>
                  <a:lnTo>
                    <a:pt x="8445" y="17608"/>
                  </a:lnTo>
                  <a:lnTo>
                    <a:pt x="8419" y="17637"/>
                  </a:lnTo>
                  <a:lnTo>
                    <a:pt x="8378" y="17648"/>
                  </a:lnTo>
                  <a:lnTo>
                    <a:pt x="7976" y="16812"/>
                  </a:lnTo>
                  <a:lnTo>
                    <a:pt x="7681" y="16445"/>
                  </a:lnTo>
                  <a:lnTo>
                    <a:pt x="7669" y="16405"/>
                  </a:lnTo>
                  <a:lnTo>
                    <a:pt x="7695" y="16394"/>
                  </a:lnTo>
                  <a:lnTo>
                    <a:pt x="7722" y="16344"/>
                  </a:lnTo>
                  <a:lnTo>
                    <a:pt x="7723" y="16296"/>
                  </a:lnTo>
                  <a:lnTo>
                    <a:pt x="7704" y="16277"/>
                  </a:lnTo>
                  <a:lnTo>
                    <a:pt x="7662" y="16299"/>
                  </a:lnTo>
                  <a:lnTo>
                    <a:pt x="7627" y="16314"/>
                  </a:lnTo>
                  <a:lnTo>
                    <a:pt x="7602" y="16358"/>
                  </a:lnTo>
                  <a:lnTo>
                    <a:pt x="7576" y="16374"/>
                  </a:lnTo>
                  <a:lnTo>
                    <a:pt x="7539" y="16432"/>
                  </a:lnTo>
                  <a:lnTo>
                    <a:pt x="7536" y="16473"/>
                  </a:lnTo>
                  <a:lnTo>
                    <a:pt x="7512" y="16506"/>
                  </a:lnTo>
                  <a:lnTo>
                    <a:pt x="7498" y="16553"/>
                  </a:lnTo>
                  <a:lnTo>
                    <a:pt x="7467" y="16588"/>
                  </a:lnTo>
                  <a:lnTo>
                    <a:pt x="7419" y="16599"/>
                  </a:lnTo>
                  <a:lnTo>
                    <a:pt x="7389" y="16617"/>
                  </a:lnTo>
                  <a:lnTo>
                    <a:pt x="7395" y="16679"/>
                  </a:lnTo>
                  <a:lnTo>
                    <a:pt x="7375" y="16703"/>
                  </a:lnTo>
                  <a:lnTo>
                    <a:pt x="7359" y="16685"/>
                  </a:lnTo>
                  <a:lnTo>
                    <a:pt x="7293" y="16658"/>
                  </a:lnTo>
                  <a:lnTo>
                    <a:pt x="7256" y="16675"/>
                  </a:lnTo>
                  <a:lnTo>
                    <a:pt x="7237" y="16714"/>
                  </a:lnTo>
                  <a:lnTo>
                    <a:pt x="7215" y="16717"/>
                  </a:lnTo>
                  <a:lnTo>
                    <a:pt x="7193" y="16668"/>
                  </a:lnTo>
                  <a:lnTo>
                    <a:pt x="7193" y="16597"/>
                  </a:lnTo>
                  <a:lnTo>
                    <a:pt x="7213" y="16568"/>
                  </a:lnTo>
                  <a:lnTo>
                    <a:pt x="7227" y="16515"/>
                  </a:lnTo>
                  <a:lnTo>
                    <a:pt x="7208" y="16498"/>
                  </a:lnTo>
                  <a:lnTo>
                    <a:pt x="7184" y="16532"/>
                  </a:lnTo>
                  <a:lnTo>
                    <a:pt x="7163" y="16532"/>
                  </a:lnTo>
                  <a:lnTo>
                    <a:pt x="7102" y="16482"/>
                  </a:lnTo>
                  <a:lnTo>
                    <a:pt x="7066" y="16495"/>
                  </a:lnTo>
                  <a:lnTo>
                    <a:pt x="7074" y="16526"/>
                  </a:lnTo>
                  <a:lnTo>
                    <a:pt x="7093" y="16539"/>
                  </a:lnTo>
                  <a:lnTo>
                    <a:pt x="7069" y="16581"/>
                  </a:lnTo>
                  <a:lnTo>
                    <a:pt x="7049" y="16585"/>
                  </a:lnTo>
                  <a:lnTo>
                    <a:pt x="7028" y="16517"/>
                  </a:lnTo>
                  <a:lnTo>
                    <a:pt x="7022" y="16429"/>
                  </a:lnTo>
                  <a:lnTo>
                    <a:pt x="6966" y="16361"/>
                  </a:lnTo>
                  <a:lnTo>
                    <a:pt x="6955" y="16374"/>
                  </a:lnTo>
                  <a:lnTo>
                    <a:pt x="6967" y="16428"/>
                  </a:lnTo>
                  <a:lnTo>
                    <a:pt x="6963" y="16470"/>
                  </a:lnTo>
                  <a:lnTo>
                    <a:pt x="6943" y="16470"/>
                  </a:lnTo>
                  <a:lnTo>
                    <a:pt x="6933" y="16416"/>
                  </a:lnTo>
                  <a:lnTo>
                    <a:pt x="6912" y="16430"/>
                  </a:lnTo>
                  <a:lnTo>
                    <a:pt x="6906" y="16482"/>
                  </a:lnTo>
                  <a:lnTo>
                    <a:pt x="6887" y="16493"/>
                  </a:lnTo>
                  <a:lnTo>
                    <a:pt x="6862" y="16459"/>
                  </a:lnTo>
                  <a:lnTo>
                    <a:pt x="6826" y="16495"/>
                  </a:lnTo>
                  <a:lnTo>
                    <a:pt x="6806" y="16472"/>
                  </a:lnTo>
                  <a:lnTo>
                    <a:pt x="6792" y="16420"/>
                  </a:lnTo>
                  <a:lnTo>
                    <a:pt x="6817" y="16409"/>
                  </a:lnTo>
                  <a:lnTo>
                    <a:pt x="6819" y="16388"/>
                  </a:lnTo>
                  <a:lnTo>
                    <a:pt x="6812" y="16337"/>
                  </a:lnTo>
                  <a:lnTo>
                    <a:pt x="6821" y="16290"/>
                  </a:lnTo>
                  <a:lnTo>
                    <a:pt x="6817" y="16259"/>
                  </a:lnTo>
                  <a:lnTo>
                    <a:pt x="6795" y="16240"/>
                  </a:lnTo>
                  <a:lnTo>
                    <a:pt x="6773" y="16192"/>
                  </a:lnTo>
                  <a:lnTo>
                    <a:pt x="6761" y="16136"/>
                  </a:lnTo>
                  <a:lnTo>
                    <a:pt x="6748" y="16120"/>
                  </a:lnTo>
                  <a:lnTo>
                    <a:pt x="6734" y="16053"/>
                  </a:lnTo>
                  <a:lnTo>
                    <a:pt x="6700" y="16048"/>
                  </a:lnTo>
                  <a:lnTo>
                    <a:pt x="6665" y="16073"/>
                  </a:lnTo>
                  <a:lnTo>
                    <a:pt x="6625" y="16074"/>
                  </a:lnTo>
                  <a:lnTo>
                    <a:pt x="6586" y="16030"/>
                  </a:lnTo>
                  <a:lnTo>
                    <a:pt x="6541" y="16038"/>
                  </a:lnTo>
                  <a:lnTo>
                    <a:pt x="6501" y="16011"/>
                  </a:lnTo>
                  <a:lnTo>
                    <a:pt x="6476" y="16025"/>
                  </a:lnTo>
                  <a:lnTo>
                    <a:pt x="6456" y="16019"/>
                  </a:lnTo>
                  <a:lnTo>
                    <a:pt x="6427" y="16046"/>
                  </a:lnTo>
                  <a:lnTo>
                    <a:pt x="6417" y="16099"/>
                  </a:lnTo>
                  <a:lnTo>
                    <a:pt x="6374" y="16103"/>
                  </a:lnTo>
                  <a:lnTo>
                    <a:pt x="6356" y="16119"/>
                  </a:lnTo>
                  <a:lnTo>
                    <a:pt x="6371" y="16160"/>
                  </a:lnTo>
                  <a:lnTo>
                    <a:pt x="6372" y="16199"/>
                  </a:lnTo>
                  <a:lnTo>
                    <a:pt x="6329" y="16215"/>
                  </a:lnTo>
                  <a:lnTo>
                    <a:pt x="6307" y="16205"/>
                  </a:lnTo>
                  <a:lnTo>
                    <a:pt x="6285" y="16254"/>
                  </a:lnTo>
                  <a:lnTo>
                    <a:pt x="6246" y="16266"/>
                  </a:lnTo>
                  <a:lnTo>
                    <a:pt x="6231" y="16283"/>
                  </a:lnTo>
                  <a:lnTo>
                    <a:pt x="6215" y="16283"/>
                  </a:lnTo>
                  <a:lnTo>
                    <a:pt x="6146" y="16361"/>
                  </a:lnTo>
                  <a:lnTo>
                    <a:pt x="6109" y="16381"/>
                  </a:lnTo>
                  <a:lnTo>
                    <a:pt x="6078" y="16411"/>
                  </a:lnTo>
                  <a:lnTo>
                    <a:pt x="6055" y="16403"/>
                  </a:lnTo>
                  <a:lnTo>
                    <a:pt x="6037" y="16375"/>
                  </a:lnTo>
                  <a:lnTo>
                    <a:pt x="6016" y="16404"/>
                  </a:lnTo>
                  <a:lnTo>
                    <a:pt x="6011" y="16440"/>
                  </a:lnTo>
                  <a:lnTo>
                    <a:pt x="5975" y="16440"/>
                  </a:lnTo>
                  <a:lnTo>
                    <a:pt x="5957" y="16467"/>
                  </a:lnTo>
                  <a:lnTo>
                    <a:pt x="5958" y="16524"/>
                  </a:lnTo>
                  <a:lnTo>
                    <a:pt x="5945" y="16544"/>
                  </a:lnTo>
                  <a:lnTo>
                    <a:pt x="5922" y="16528"/>
                  </a:lnTo>
                  <a:lnTo>
                    <a:pt x="5899" y="16532"/>
                  </a:lnTo>
                  <a:lnTo>
                    <a:pt x="5873" y="16562"/>
                  </a:lnTo>
                  <a:lnTo>
                    <a:pt x="5833" y="16563"/>
                  </a:lnTo>
                  <a:lnTo>
                    <a:pt x="5789" y="16608"/>
                  </a:lnTo>
                  <a:lnTo>
                    <a:pt x="5780" y="16632"/>
                  </a:lnTo>
                  <a:lnTo>
                    <a:pt x="5737" y="16638"/>
                  </a:lnTo>
                  <a:lnTo>
                    <a:pt x="5696" y="16671"/>
                  </a:lnTo>
                  <a:lnTo>
                    <a:pt x="5658" y="16677"/>
                  </a:lnTo>
                  <a:lnTo>
                    <a:pt x="5601" y="16706"/>
                  </a:lnTo>
                  <a:lnTo>
                    <a:pt x="5598" y="16745"/>
                  </a:lnTo>
                  <a:lnTo>
                    <a:pt x="5583" y="16781"/>
                  </a:lnTo>
                  <a:lnTo>
                    <a:pt x="5563" y="16732"/>
                  </a:lnTo>
                  <a:lnTo>
                    <a:pt x="5534" y="16730"/>
                  </a:lnTo>
                  <a:lnTo>
                    <a:pt x="5506" y="16759"/>
                  </a:lnTo>
                  <a:lnTo>
                    <a:pt x="5506" y="16793"/>
                  </a:lnTo>
                  <a:lnTo>
                    <a:pt x="5493" y="16820"/>
                  </a:lnTo>
                  <a:lnTo>
                    <a:pt x="5463" y="16785"/>
                  </a:lnTo>
                  <a:lnTo>
                    <a:pt x="5425" y="16793"/>
                  </a:lnTo>
                  <a:lnTo>
                    <a:pt x="5415" y="16763"/>
                  </a:lnTo>
                  <a:lnTo>
                    <a:pt x="5391" y="16761"/>
                  </a:lnTo>
                  <a:lnTo>
                    <a:pt x="5374" y="16795"/>
                  </a:lnTo>
                  <a:lnTo>
                    <a:pt x="5339" y="16799"/>
                  </a:lnTo>
                  <a:lnTo>
                    <a:pt x="5327" y="16816"/>
                  </a:lnTo>
                  <a:lnTo>
                    <a:pt x="5345" y="16881"/>
                  </a:lnTo>
                  <a:lnTo>
                    <a:pt x="5330" y="16908"/>
                  </a:lnTo>
                  <a:lnTo>
                    <a:pt x="5359" y="16922"/>
                  </a:lnTo>
                  <a:lnTo>
                    <a:pt x="5400" y="16912"/>
                  </a:lnTo>
                  <a:lnTo>
                    <a:pt x="5413" y="16971"/>
                  </a:lnTo>
                  <a:lnTo>
                    <a:pt x="5370" y="16973"/>
                  </a:lnTo>
                  <a:lnTo>
                    <a:pt x="5356" y="16995"/>
                  </a:lnTo>
                  <a:lnTo>
                    <a:pt x="5359" y="17030"/>
                  </a:lnTo>
                  <a:lnTo>
                    <a:pt x="5400" y="17032"/>
                  </a:lnTo>
                  <a:lnTo>
                    <a:pt x="5433" y="17055"/>
                  </a:lnTo>
                  <a:lnTo>
                    <a:pt x="5454" y="17030"/>
                  </a:lnTo>
                  <a:lnTo>
                    <a:pt x="5480" y="17028"/>
                  </a:lnTo>
                  <a:lnTo>
                    <a:pt x="5506" y="17070"/>
                  </a:lnTo>
                  <a:lnTo>
                    <a:pt x="5537" y="17087"/>
                  </a:lnTo>
                  <a:lnTo>
                    <a:pt x="5536" y="17141"/>
                  </a:lnTo>
                  <a:lnTo>
                    <a:pt x="5517" y="17163"/>
                  </a:lnTo>
                  <a:lnTo>
                    <a:pt x="5490" y="17147"/>
                  </a:lnTo>
                  <a:lnTo>
                    <a:pt x="5422" y="17159"/>
                  </a:lnTo>
                  <a:lnTo>
                    <a:pt x="5384" y="17216"/>
                  </a:lnTo>
                  <a:lnTo>
                    <a:pt x="5347" y="17304"/>
                  </a:lnTo>
                  <a:lnTo>
                    <a:pt x="5350" y="17363"/>
                  </a:lnTo>
                  <a:lnTo>
                    <a:pt x="5374" y="17368"/>
                  </a:lnTo>
                  <a:lnTo>
                    <a:pt x="5383" y="17431"/>
                  </a:lnTo>
                  <a:lnTo>
                    <a:pt x="5358" y="17480"/>
                  </a:lnTo>
                  <a:lnTo>
                    <a:pt x="5352" y="17537"/>
                  </a:lnTo>
                  <a:lnTo>
                    <a:pt x="5323" y="17543"/>
                  </a:lnTo>
                  <a:lnTo>
                    <a:pt x="5318" y="17570"/>
                  </a:lnTo>
                  <a:lnTo>
                    <a:pt x="5329" y="17604"/>
                  </a:lnTo>
                  <a:lnTo>
                    <a:pt x="5331" y="17639"/>
                  </a:lnTo>
                  <a:lnTo>
                    <a:pt x="5370" y="17639"/>
                  </a:lnTo>
                  <a:lnTo>
                    <a:pt x="5392" y="17674"/>
                  </a:lnTo>
                  <a:lnTo>
                    <a:pt x="5429" y="17688"/>
                  </a:lnTo>
                  <a:lnTo>
                    <a:pt x="5435" y="17717"/>
                  </a:lnTo>
                  <a:lnTo>
                    <a:pt x="5465" y="17759"/>
                  </a:lnTo>
                  <a:lnTo>
                    <a:pt x="5514" y="17760"/>
                  </a:lnTo>
                  <a:lnTo>
                    <a:pt x="5529" y="17780"/>
                  </a:lnTo>
                  <a:lnTo>
                    <a:pt x="5537" y="17994"/>
                  </a:lnTo>
                  <a:lnTo>
                    <a:pt x="5522" y="18039"/>
                  </a:lnTo>
                  <a:lnTo>
                    <a:pt x="5467" y="18070"/>
                  </a:lnTo>
                  <a:lnTo>
                    <a:pt x="5420" y="18062"/>
                  </a:lnTo>
                  <a:lnTo>
                    <a:pt x="5370" y="18011"/>
                  </a:lnTo>
                  <a:lnTo>
                    <a:pt x="5353" y="18037"/>
                  </a:lnTo>
                  <a:lnTo>
                    <a:pt x="5351" y="18090"/>
                  </a:lnTo>
                  <a:lnTo>
                    <a:pt x="5335" y="18147"/>
                  </a:lnTo>
                  <a:lnTo>
                    <a:pt x="5298" y="18158"/>
                  </a:lnTo>
                  <a:lnTo>
                    <a:pt x="5240" y="18105"/>
                  </a:lnTo>
                  <a:lnTo>
                    <a:pt x="5190" y="18109"/>
                  </a:lnTo>
                  <a:lnTo>
                    <a:pt x="5168" y="18088"/>
                  </a:lnTo>
                  <a:lnTo>
                    <a:pt x="5154" y="18103"/>
                  </a:lnTo>
                  <a:lnTo>
                    <a:pt x="5124" y="18088"/>
                  </a:lnTo>
                  <a:lnTo>
                    <a:pt x="5092" y="18025"/>
                  </a:lnTo>
                  <a:lnTo>
                    <a:pt x="5117" y="18003"/>
                  </a:lnTo>
                  <a:lnTo>
                    <a:pt x="5128" y="17966"/>
                  </a:lnTo>
                  <a:lnTo>
                    <a:pt x="5104" y="17947"/>
                  </a:lnTo>
                  <a:lnTo>
                    <a:pt x="5065" y="17911"/>
                  </a:lnTo>
                  <a:lnTo>
                    <a:pt x="5047" y="17949"/>
                  </a:lnTo>
                  <a:lnTo>
                    <a:pt x="5011" y="17943"/>
                  </a:lnTo>
                  <a:lnTo>
                    <a:pt x="4985" y="17957"/>
                  </a:lnTo>
                  <a:lnTo>
                    <a:pt x="4991" y="18023"/>
                  </a:lnTo>
                  <a:lnTo>
                    <a:pt x="4945" y="18031"/>
                  </a:lnTo>
                  <a:lnTo>
                    <a:pt x="4935" y="18001"/>
                  </a:lnTo>
                  <a:lnTo>
                    <a:pt x="4888" y="17929"/>
                  </a:lnTo>
                  <a:lnTo>
                    <a:pt x="4850" y="17939"/>
                  </a:lnTo>
                  <a:lnTo>
                    <a:pt x="4836" y="17984"/>
                  </a:lnTo>
                  <a:lnTo>
                    <a:pt x="4817" y="17943"/>
                  </a:lnTo>
                  <a:lnTo>
                    <a:pt x="4791" y="17957"/>
                  </a:lnTo>
                  <a:lnTo>
                    <a:pt x="4789" y="18007"/>
                  </a:lnTo>
                  <a:lnTo>
                    <a:pt x="4754" y="18013"/>
                  </a:lnTo>
                  <a:lnTo>
                    <a:pt x="4751" y="18115"/>
                  </a:lnTo>
                  <a:lnTo>
                    <a:pt x="4711" y="18166"/>
                  </a:lnTo>
                  <a:lnTo>
                    <a:pt x="4685" y="18148"/>
                  </a:lnTo>
                  <a:lnTo>
                    <a:pt x="4666" y="18097"/>
                  </a:lnTo>
                  <a:lnTo>
                    <a:pt x="4603" y="18082"/>
                  </a:lnTo>
                  <a:lnTo>
                    <a:pt x="4581" y="18029"/>
                  </a:lnTo>
                  <a:lnTo>
                    <a:pt x="4549" y="18060"/>
                  </a:lnTo>
                  <a:lnTo>
                    <a:pt x="4552" y="18129"/>
                  </a:lnTo>
                  <a:lnTo>
                    <a:pt x="4531" y="18182"/>
                  </a:lnTo>
                  <a:lnTo>
                    <a:pt x="4512" y="18172"/>
                  </a:lnTo>
                  <a:lnTo>
                    <a:pt x="4510" y="18109"/>
                  </a:lnTo>
                  <a:lnTo>
                    <a:pt x="4497" y="18072"/>
                  </a:lnTo>
                  <a:lnTo>
                    <a:pt x="4471" y="18068"/>
                  </a:lnTo>
                  <a:lnTo>
                    <a:pt x="4425" y="18011"/>
                  </a:lnTo>
                  <a:lnTo>
                    <a:pt x="4399" y="17954"/>
                  </a:lnTo>
                  <a:lnTo>
                    <a:pt x="4363" y="17954"/>
                  </a:lnTo>
                  <a:lnTo>
                    <a:pt x="4331" y="17884"/>
                  </a:lnTo>
                  <a:lnTo>
                    <a:pt x="4312" y="17882"/>
                  </a:lnTo>
                  <a:lnTo>
                    <a:pt x="4295" y="17841"/>
                  </a:lnTo>
                  <a:lnTo>
                    <a:pt x="4268" y="17839"/>
                  </a:lnTo>
                  <a:lnTo>
                    <a:pt x="4209" y="17870"/>
                  </a:lnTo>
                  <a:lnTo>
                    <a:pt x="4172" y="17829"/>
                  </a:lnTo>
                  <a:lnTo>
                    <a:pt x="4154" y="17756"/>
                  </a:lnTo>
                  <a:lnTo>
                    <a:pt x="4125" y="17759"/>
                  </a:lnTo>
                  <a:lnTo>
                    <a:pt x="4091" y="17798"/>
                  </a:lnTo>
                  <a:lnTo>
                    <a:pt x="4059" y="17804"/>
                  </a:lnTo>
                  <a:lnTo>
                    <a:pt x="4054" y="17837"/>
                  </a:lnTo>
                  <a:lnTo>
                    <a:pt x="4033" y="17874"/>
                  </a:lnTo>
                  <a:lnTo>
                    <a:pt x="4032" y="17827"/>
                  </a:lnTo>
                  <a:lnTo>
                    <a:pt x="4010" y="17851"/>
                  </a:lnTo>
                  <a:lnTo>
                    <a:pt x="4001" y="17892"/>
                  </a:lnTo>
                  <a:lnTo>
                    <a:pt x="3971" y="17921"/>
                  </a:lnTo>
                  <a:lnTo>
                    <a:pt x="3954" y="17894"/>
                  </a:lnTo>
                  <a:lnTo>
                    <a:pt x="3976" y="17849"/>
                  </a:lnTo>
                  <a:lnTo>
                    <a:pt x="3981" y="17814"/>
                  </a:lnTo>
                  <a:lnTo>
                    <a:pt x="3942" y="17786"/>
                  </a:lnTo>
                  <a:lnTo>
                    <a:pt x="3894" y="17739"/>
                  </a:lnTo>
                  <a:lnTo>
                    <a:pt x="3885" y="17774"/>
                  </a:lnTo>
                  <a:lnTo>
                    <a:pt x="3894" y="17823"/>
                  </a:lnTo>
                  <a:lnTo>
                    <a:pt x="3889" y="17872"/>
                  </a:lnTo>
                  <a:lnTo>
                    <a:pt x="3854" y="17857"/>
                  </a:lnTo>
                  <a:lnTo>
                    <a:pt x="3830" y="17888"/>
                  </a:lnTo>
                  <a:lnTo>
                    <a:pt x="3815" y="17960"/>
                  </a:lnTo>
                  <a:lnTo>
                    <a:pt x="3792" y="17962"/>
                  </a:lnTo>
                  <a:lnTo>
                    <a:pt x="3744" y="18013"/>
                  </a:lnTo>
                  <a:lnTo>
                    <a:pt x="3733" y="18076"/>
                  </a:lnTo>
                  <a:lnTo>
                    <a:pt x="3757" y="18125"/>
                  </a:lnTo>
                  <a:lnTo>
                    <a:pt x="3757" y="18190"/>
                  </a:lnTo>
                  <a:lnTo>
                    <a:pt x="3704" y="18190"/>
                  </a:lnTo>
                  <a:lnTo>
                    <a:pt x="3652" y="18199"/>
                  </a:lnTo>
                  <a:lnTo>
                    <a:pt x="3691" y="18417"/>
                  </a:lnTo>
                  <a:lnTo>
                    <a:pt x="3670" y="18444"/>
                  </a:lnTo>
                  <a:lnTo>
                    <a:pt x="3676" y="18526"/>
                  </a:lnTo>
                  <a:lnTo>
                    <a:pt x="3626" y="18534"/>
                  </a:lnTo>
                  <a:lnTo>
                    <a:pt x="3576" y="18483"/>
                  </a:lnTo>
                  <a:lnTo>
                    <a:pt x="3565" y="18435"/>
                  </a:lnTo>
                  <a:lnTo>
                    <a:pt x="3478" y="18303"/>
                  </a:lnTo>
                  <a:lnTo>
                    <a:pt x="3454" y="18354"/>
                  </a:lnTo>
                  <a:lnTo>
                    <a:pt x="3454" y="18423"/>
                  </a:lnTo>
                  <a:lnTo>
                    <a:pt x="3411" y="18513"/>
                  </a:lnTo>
                  <a:lnTo>
                    <a:pt x="3379" y="18538"/>
                  </a:lnTo>
                  <a:lnTo>
                    <a:pt x="3387" y="18672"/>
                  </a:lnTo>
                  <a:lnTo>
                    <a:pt x="3412" y="18713"/>
                  </a:lnTo>
                  <a:lnTo>
                    <a:pt x="3398" y="18881"/>
                  </a:lnTo>
                  <a:lnTo>
                    <a:pt x="3373" y="18975"/>
                  </a:lnTo>
                  <a:lnTo>
                    <a:pt x="3440" y="19018"/>
                  </a:lnTo>
                  <a:lnTo>
                    <a:pt x="3468" y="19095"/>
                  </a:lnTo>
                  <a:lnTo>
                    <a:pt x="3458" y="19136"/>
                  </a:lnTo>
                  <a:lnTo>
                    <a:pt x="3511" y="19211"/>
                  </a:lnTo>
                  <a:lnTo>
                    <a:pt x="3524" y="19169"/>
                  </a:lnTo>
                  <a:lnTo>
                    <a:pt x="3630" y="19218"/>
                  </a:lnTo>
                  <a:lnTo>
                    <a:pt x="3706" y="19336"/>
                  </a:lnTo>
                  <a:lnTo>
                    <a:pt x="3772" y="19520"/>
                  </a:lnTo>
                  <a:lnTo>
                    <a:pt x="3710" y="19520"/>
                  </a:lnTo>
                  <a:lnTo>
                    <a:pt x="3706" y="19565"/>
                  </a:lnTo>
                  <a:lnTo>
                    <a:pt x="3766" y="19631"/>
                  </a:lnTo>
                  <a:lnTo>
                    <a:pt x="3809" y="19608"/>
                  </a:lnTo>
                  <a:lnTo>
                    <a:pt x="3849" y="19651"/>
                  </a:lnTo>
                  <a:lnTo>
                    <a:pt x="3849" y="19652"/>
                  </a:lnTo>
                  <a:lnTo>
                    <a:pt x="3847" y="19652"/>
                  </a:lnTo>
                  <a:lnTo>
                    <a:pt x="3846" y="19673"/>
                  </a:lnTo>
                  <a:lnTo>
                    <a:pt x="3844" y="19702"/>
                  </a:lnTo>
                  <a:lnTo>
                    <a:pt x="3819" y="19710"/>
                  </a:lnTo>
                  <a:lnTo>
                    <a:pt x="3833" y="19730"/>
                  </a:lnTo>
                  <a:lnTo>
                    <a:pt x="3834" y="19761"/>
                  </a:lnTo>
                  <a:lnTo>
                    <a:pt x="3816" y="19763"/>
                  </a:lnTo>
                  <a:lnTo>
                    <a:pt x="3831" y="19779"/>
                  </a:lnTo>
                  <a:lnTo>
                    <a:pt x="3831" y="19812"/>
                  </a:lnTo>
                  <a:lnTo>
                    <a:pt x="3806" y="19801"/>
                  </a:lnTo>
                  <a:lnTo>
                    <a:pt x="3794" y="19808"/>
                  </a:lnTo>
                  <a:lnTo>
                    <a:pt x="3763" y="19794"/>
                  </a:lnTo>
                  <a:lnTo>
                    <a:pt x="3742" y="19802"/>
                  </a:lnTo>
                  <a:lnTo>
                    <a:pt x="3790" y="19847"/>
                  </a:lnTo>
                  <a:lnTo>
                    <a:pt x="3796" y="19878"/>
                  </a:lnTo>
                  <a:lnTo>
                    <a:pt x="3784" y="19895"/>
                  </a:lnTo>
                  <a:lnTo>
                    <a:pt x="3769" y="19870"/>
                  </a:lnTo>
                  <a:cubicBezTo>
                    <a:pt x="3769" y="19870"/>
                    <a:pt x="3748" y="19881"/>
                    <a:pt x="3744" y="19881"/>
                  </a:cubicBezTo>
                  <a:cubicBezTo>
                    <a:pt x="3739" y="19881"/>
                    <a:pt x="3728" y="19870"/>
                    <a:pt x="3728" y="19870"/>
                  </a:cubicBezTo>
                  <a:lnTo>
                    <a:pt x="3713" y="19872"/>
                  </a:lnTo>
                  <a:lnTo>
                    <a:pt x="3737" y="19887"/>
                  </a:lnTo>
                  <a:lnTo>
                    <a:pt x="3742" y="19909"/>
                  </a:lnTo>
                  <a:lnTo>
                    <a:pt x="3719" y="19937"/>
                  </a:lnTo>
                  <a:lnTo>
                    <a:pt x="3697" y="19937"/>
                  </a:lnTo>
                  <a:lnTo>
                    <a:pt x="3681" y="19957"/>
                  </a:lnTo>
                  <a:lnTo>
                    <a:pt x="3668" y="19935"/>
                  </a:lnTo>
                  <a:lnTo>
                    <a:pt x="3661" y="19966"/>
                  </a:lnTo>
                  <a:lnTo>
                    <a:pt x="3648" y="19978"/>
                  </a:lnTo>
                  <a:lnTo>
                    <a:pt x="3632" y="19956"/>
                  </a:lnTo>
                  <a:lnTo>
                    <a:pt x="3615" y="19947"/>
                  </a:lnTo>
                  <a:lnTo>
                    <a:pt x="3614" y="19981"/>
                  </a:lnTo>
                  <a:lnTo>
                    <a:pt x="3599" y="20024"/>
                  </a:lnTo>
                  <a:lnTo>
                    <a:pt x="3592" y="20085"/>
                  </a:lnTo>
                  <a:lnTo>
                    <a:pt x="3575" y="20104"/>
                  </a:lnTo>
                  <a:lnTo>
                    <a:pt x="3564" y="20161"/>
                  </a:lnTo>
                  <a:lnTo>
                    <a:pt x="3551" y="20204"/>
                  </a:lnTo>
                  <a:lnTo>
                    <a:pt x="3551" y="20304"/>
                  </a:lnTo>
                  <a:lnTo>
                    <a:pt x="3533" y="20326"/>
                  </a:lnTo>
                  <a:lnTo>
                    <a:pt x="3522" y="20375"/>
                  </a:lnTo>
                  <a:lnTo>
                    <a:pt x="3538" y="20469"/>
                  </a:lnTo>
                  <a:lnTo>
                    <a:pt x="3565" y="20475"/>
                  </a:lnTo>
                  <a:lnTo>
                    <a:pt x="3585" y="20465"/>
                  </a:lnTo>
                  <a:lnTo>
                    <a:pt x="3606" y="20508"/>
                  </a:lnTo>
                  <a:lnTo>
                    <a:pt x="3637" y="20523"/>
                  </a:lnTo>
                  <a:lnTo>
                    <a:pt x="3637" y="20614"/>
                  </a:lnTo>
                  <a:lnTo>
                    <a:pt x="3675" y="20653"/>
                  </a:lnTo>
                  <a:lnTo>
                    <a:pt x="3691" y="20627"/>
                  </a:lnTo>
                  <a:lnTo>
                    <a:pt x="3710" y="20625"/>
                  </a:lnTo>
                  <a:lnTo>
                    <a:pt x="3697" y="20670"/>
                  </a:lnTo>
                  <a:lnTo>
                    <a:pt x="3689" y="20722"/>
                  </a:lnTo>
                  <a:lnTo>
                    <a:pt x="3672" y="20710"/>
                  </a:lnTo>
                  <a:lnTo>
                    <a:pt x="3669" y="20757"/>
                  </a:lnTo>
                  <a:lnTo>
                    <a:pt x="3691" y="20757"/>
                  </a:lnTo>
                  <a:lnTo>
                    <a:pt x="3696" y="20786"/>
                  </a:lnTo>
                  <a:lnTo>
                    <a:pt x="3705" y="20823"/>
                  </a:lnTo>
                  <a:lnTo>
                    <a:pt x="3709" y="20902"/>
                  </a:lnTo>
                  <a:lnTo>
                    <a:pt x="3734" y="20949"/>
                  </a:lnTo>
                  <a:lnTo>
                    <a:pt x="3745" y="21027"/>
                  </a:lnTo>
                  <a:lnTo>
                    <a:pt x="3806" y="21153"/>
                  </a:lnTo>
                  <a:lnTo>
                    <a:pt x="3893" y="21270"/>
                  </a:lnTo>
                  <a:lnTo>
                    <a:pt x="3908" y="21288"/>
                  </a:lnTo>
                  <a:lnTo>
                    <a:pt x="3907" y="21292"/>
                  </a:lnTo>
                  <a:lnTo>
                    <a:pt x="3851" y="21404"/>
                  </a:lnTo>
                  <a:lnTo>
                    <a:pt x="3804" y="21447"/>
                  </a:lnTo>
                  <a:lnTo>
                    <a:pt x="3790" y="21494"/>
                  </a:lnTo>
                  <a:lnTo>
                    <a:pt x="3714" y="21482"/>
                  </a:lnTo>
                  <a:lnTo>
                    <a:pt x="3693" y="21415"/>
                  </a:lnTo>
                  <a:lnTo>
                    <a:pt x="3617" y="21313"/>
                  </a:lnTo>
                  <a:lnTo>
                    <a:pt x="3570" y="21306"/>
                  </a:lnTo>
                  <a:lnTo>
                    <a:pt x="3553" y="21404"/>
                  </a:lnTo>
                  <a:lnTo>
                    <a:pt x="3596" y="21447"/>
                  </a:lnTo>
                  <a:lnTo>
                    <a:pt x="3619" y="21502"/>
                  </a:lnTo>
                  <a:lnTo>
                    <a:pt x="3610" y="21600"/>
                  </a:lnTo>
                  <a:lnTo>
                    <a:pt x="3551" y="21549"/>
                  </a:lnTo>
                  <a:lnTo>
                    <a:pt x="3490" y="21545"/>
                  </a:lnTo>
                  <a:lnTo>
                    <a:pt x="3397" y="21458"/>
                  </a:lnTo>
                  <a:lnTo>
                    <a:pt x="3336" y="21498"/>
                  </a:lnTo>
                  <a:lnTo>
                    <a:pt x="3333" y="21543"/>
                  </a:lnTo>
                  <a:lnTo>
                    <a:pt x="3364" y="21592"/>
                  </a:lnTo>
                  <a:lnTo>
                    <a:pt x="3324" y="21529"/>
                  </a:lnTo>
                  <a:lnTo>
                    <a:pt x="3232" y="21533"/>
                  </a:lnTo>
                  <a:lnTo>
                    <a:pt x="3210" y="21525"/>
                  </a:lnTo>
                  <a:lnTo>
                    <a:pt x="3137" y="21552"/>
                  </a:lnTo>
                  <a:lnTo>
                    <a:pt x="3086" y="21582"/>
                  </a:lnTo>
                  <a:lnTo>
                    <a:pt x="3084" y="21577"/>
                  </a:lnTo>
                  <a:lnTo>
                    <a:pt x="3054" y="21566"/>
                  </a:lnTo>
                  <a:lnTo>
                    <a:pt x="2985" y="21469"/>
                  </a:lnTo>
                  <a:lnTo>
                    <a:pt x="2958" y="21458"/>
                  </a:lnTo>
                  <a:lnTo>
                    <a:pt x="2935" y="21491"/>
                  </a:lnTo>
                  <a:lnTo>
                    <a:pt x="2915" y="21497"/>
                  </a:lnTo>
                  <a:lnTo>
                    <a:pt x="2872" y="21469"/>
                  </a:lnTo>
                  <a:lnTo>
                    <a:pt x="2857" y="21503"/>
                  </a:lnTo>
                  <a:lnTo>
                    <a:pt x="2838" y="21493"/>
                  </a:lnTo>
                  <a:lnTo>
                    <a:pt x="2831" y="21444"/>
                  </a:lnTo>
                  <a:lnTo>
                    <a:pt x="2810" y="21440"/>
                  </a:lnTo>
                  <a:lnTo>
                    <a:pt x="2810" y="21439"/>
                  </a:lnTo>
                  <a:lnTo>
                    <a:pt x="2815" y="21428"/>
                  </a:lnTo>
                  <a:lnTo>
                    <a:pt x="2808" y="21380"/>
                  </a:lnTo>
                  <a:lnTo>
                    <a:pt x="2819" y="21349"/>
                  </a:lnTo>
                  <a:lnTo>
                    <a:pt x="2790" y="21263"/>
                  </a:lnTo>
                  <a:lnTo>
                    <a:pt x="2781" y="21150"/>
                  </a:lnTo>
                  <a:lnTo>
                    <a:pt x="2762" y="21109"/>
                  </a:lnTo>
                  <a:lnTo>
                    <a:pt x="2727" y="21019"/>
                  </a:lnTo>
                  <a:lnTo>
                    <a:pt x="2687" y="21010"/>
                  </a:lnTo>
                  <a:lnTo>
                    <a:pt x="2685" y="20975"/>
                  </a:lnTo>
                  <a:lnTo>
                    <a:pt x="2643" y="20916"/>
                  </a:lnTo>
                  <a:lnTo>
                    <a:pt x="2625" y="20934"/>
                  </a:lnTo>
                  <a:lnTo>
                    <a:pt x="2609" y="20920"/>
                  </a:lnTo>
                  <a:lnTo>
                    <a:pt x="2577" y="20911"/>
                  </a:lnTo>
                  <a:lnTo>
                    <a:pt x="2551" y="20848"/>
                  </a:lnTo>
                  <a:lnTo>
                    <a:pt x="2534" y="20848"/>
                  </a:lnTo>
                  <a:lnTo>
                    <a:pt x="2503" y="20827"/>
                  </a:lnTo>
                  <a:lnTo>
                    <a:pt x="2493" y="20790"/>
                  </a:lnTo>
                  <a:lnTo>
                    <a:pt x="2467" y="20788"/>
                  </a:lnTo>
                  <a:lnTo>
                    <a:pt x="2441" y="20751"/>
                  </a:lnTo>
                  <a:lnTo>
                    <a:pt x="2431" y="20718"/>
                  </a:lnTo>
                  <a:lnTo>
                    <a:pt x="2401" y="20702"/>
                  </a:lnTo>
                  <a:lnTo>
                    <a:pt x="2380" y="20636"/>
                  </a:lnTo>
                  <a:lnTo>
                    <a:pt x="2275" y="20508"/>
                  </a:lnTo>
                  <a:lnTo>
                    <a:pt x="2231" y="20490"/>
                  </a:lnTo>
                  <a:lnTo>
                    <a:pt x="2168" y="20426"/>
                  </a:lnTo>
                  <a:lnTo>
                    <a:pt x="2107" y="20434"/>
                  </a:lnTo>
                  <a:lnTo>
                    <a:pt x="2071" y="20373"/>
                  </a:lnTo>
                  <a:lnTo>
                    <a:pt x="2069" y="20331"/>
                  </a:lnTo>
                  <a:lnTo>
                    <a:pt x="2024" y="20270"/>
                  </a:lnTo>
                  <a:lnTo>
                    <a:pt x="2006" y="20272"/>
                  </a:lnTo>
                  <a:lnTo>
                    <a:pt x="1967" y="20264"/>
                  </a:lnTo>
                  <a:lnTo>
                    <a:pt x="1989" y="20233"/>
                  </a:lnTo>
                  <a:lnTo>
                    <a:pt x="2014" y="20214"/>
                  </a:lnTo>
                  <a:lnTo>
                    <a:pt x="2002" y="20175"/>
                  </a:lnTo>
                  <a:lnTo>
                    <a:pt x="2003" y="20151"/>
                  </a:lnTo>
                  <a:lnTo>
                    <a:pt x="2039" y="20165"/>
                  </a:lnTo>
                  <a:lnTo>
                    <a:pt x="2065" y="20198"/>
                  </a:lnTo>
                  <a:lnTo>
                    <a:pt x="2072" y="20190"/>
                  </a:lnTo>
                  <a:lnTo>
                    <a:pt x="2105" y="20198"/>
                  </a:lnTo>
                  <a:lnTo>
                    <a:pt x="2112" y="20120"/>
                  </a:lnTo>
                  <a:lnTo>
                    <a:pt x="2096" y="20101"/>
                  </a:lnTo>
                  <a:lnTo>
                    <a:pt x="2096" y="20046"/>
                  </a:lnTo>
                  <a:lnTo>
                    <a:pt x="2131" y="19988"/>
                  </a:lnTo>
                  <a:lnTo>
                    <a:pt x="2131" y="19968"/>
                  </a:lnTo>
                  <a:lnTo>
                    <a:pt x="2145" y="19947"/>
                  </a:lnTo>
                  <a:lnTo>
                    <a:pt x="2167" y="19953"/>
                  </a:lnTo>
                  <a:lnTo>
                    <a:pt x="2180" y="19920"/>
                  </a:lnTo>
                  <a:lnTo>
                    <a:pt x="2201" y="19912"/>
                  </a:lnTo>
                  <a:lnTo>
                    <a:pt x="2201" y="19890"/>
                  </a:lnTo>
                  <a:lnTo>
                    <a:pt x="2168" y="19873"/>
                  </a:lnTo>
                  <a:lnTo>
                    <a:pt x="2159" y="19844"/>
                  </a:lnTo>
                  <a:lnTo>
                    <a:pt x="2142" y="19869"/>
                  </a:lnTo>
                  <a:lnTo>
                    <a:pt x="2118" y="19829"/>
                  </a:lnTo>
                  <a:lnTo>
                    <a:pt x="2096" y="19750"/>
                  </a:lnTo>
                  <a:lnTo>
                    <a:pt x="2152" y="19737"/>
                  </a:lnTo>
                  <a:lnTo>
                    <a:pt x="2192" y="19750"/>
                  </a:lnTo>
                  <a:lnTo>
                    <a:pt x="2213" y="19710"/>
                  </a:lnTo>
                  <a:lnTo>
                    <a:pt x="2192" y="19710"/>
                  </a:lnTo>
                  <a:lnTo>
                    <a:pt x="2175" y="19684"/>
                  </a:lnTo>
                  <a:lnTo>
                    <a:pt x="2211" y="19643"/>
                  </a:lnTo>
                  <a:lnTo>
                    <a:pt x="2297" y="19567"/>
                  </a:lnTo>
                  <a:lnTo>
                    <a:pt x="2305" y="19525"/>
                  </a:lnTo>
                  <a:lnTo>
                    <a:pt x="2296" y="19497"/>
                  </a:lnTo>
                  <a:lnTo>
                    <a:pt x="2252" y="19507"/>
                  </a:lnTo>
                  <a:lnTo>
                    <a:pt x="2216" y="19548"/>
                  </a:lnTo>
                  <a:lnTo>
                    <a:pt x="2183" y="19538"/>
                  </a:lnTo>
                  <a:lnTo>
                    <a:pt x="2176" y="19542"/>
                  </a:lnTo>
                  <a:lnTo>
                    <a:pt x="2176" y="19539"/>
                  </a:lnTo>
                  <a:lnTo>
                    <a:pt x="2185" y="19416"/>
                  </a:lnTo>
                  <a:lnTo>
                    <a:pt x="2206" y="19401"/>
                  </a:lnTo>
                  <a:lnTo>
                    <a:pt x="2242" y="19307"/>
                  </a:lnTo>
                  <a:lnTo>
                    <a:pt x="2321" y="19299"/>
                  </a:lnTo>
                  <a:lnTo>
                    <a:pt x="2350" y="19261"/>
                  </a:lnTo>
                  <a:lnTo>
                    <a:pt x="2344" y="19193"/>
                  </a:lnTo>
                  <a:lnTo>
                    <a:pt x="2364" y="19093"/>
                  </a:lnTo>
                  <a:lnTo>
                    <a:pt x="2357" y="19014"/>
                  </a:lnTo>
                  <a:lnTo>
                    <a:pt x="2310" y="18960"/>
                  </a:lnTo>
                  <a:lnTo>
                    <a:pt x="2321" y="18842"/>
                  </a:lnTo>
                  <a:lnTo>
                    <a:pt x="2355" y="18830"/>
                  </a:lnTo>
                  <a:lnTo>
                    <a:pt x="2382" y="18770"/>
                  </a:lnTo>
                  <a:lnTo>
                    <a:pt x="2381" y="18697"/>
                  </a:lnTo>
                  <a:lnTo>
                    <a:pt x="2359" y="18675"/>
                  </a:lnTo>
                  <a:lnTo>
                    <a:pt x="2344" y="18613"/>
                  </a:lnTo>
                  <a:lnTo>
                    <a:pt x="2319" y="18654"/>
                  </a:lnTo>
                  <a:lnTo>
                    <a:pt x="2270" y="18638"/>
                  </a:lnTo>
                  <a:lnTo>
                    <a:pt x="2227" y="18595"/>
                  </a:lnTo>
                  <a:lnTo>
                    <a:pt x="2192" y="18605"/>
                  </a:lnTo>
                  <a:lnTo>
                    <a:pt x="2161" y="18573"/>
                  </a:lnTo>
                  <a:lnTo>
                    <a:pt x="2117" y="18572"/>
                  </a:lnTo>
                  <a:lnTo>
                    <a:pt x="2059" y="18550"/>
                  </a:lnTo>
                  <a:lnTo>
                    <a:pt x="2036" y="18587"/>
                  </a:lnTo>
                  <a:lnTo>
                    <a:pt x="2021" y="18534"/>
                  </a:lnTo>
                  <a:lnTo>
                    <a:pt x="1970" y="18481"/>
                  </a:lnTo>
                  <a:lnTo>
                    <a:pt x="1933" y="18348"/>
                  </a:lnTo>
                  <a:lnTo>
                    <a:pt x="1907" y="18354"/>
                  </a:lnTo>
                  <a:lnTo>
                    <a:pt x="1852" y="18425"/>
                  </a:lnTo>
                  <a:lnTo>
                    <a:pt x="1816" y="18413"/>
                  </a:lnTo>
                  <a:lnTo>
                    <a:pt x="1779" y="18431"/>
                  </a:lnTo>
                  <a:lnTo>
                    <a:pt x="1733" y="18390"/>
                  </a:lnTo>
                  <a:lnTo>
                    <a:pt x="1703" y="18444"/>
                  </a:lnTo>
                  <a:lnTo>
                    <a:pt x="1629" y="18325"/>
                  </a:lnTo>
                  <a:lnTo>
                    <a:pt x="1611" y="18237"/>
                  </a:lnTo>
                  <a:lnTo>
                    <a:pt x="1611" y="18162"/>
                  </a:lnTo>
                  <a:lnTo>
                    <a:pt x="1580" y="18154"/>
                  </a:lnTo>
                  <a:lnTo>
                    <a:pt x="1576" y="18097"/>
                  </a:lnTo>
                  <a:lnTo>
                    <a:pt x="1543" y="18051"/>
                  </a:lnTo>
                  <a:lnTo>
                    <a:pt x="1452" y="18072"/>
                  </a:lnTo>
                  <a:lnTo>
                    <a:pt x="1407" y="17974"/>
                  </a:lnTo>
                  <a:lnTo>
                    <a:pt x="1426" y="17913"/>
                  </a:lnTo>
                  <a:lnTo>
                    <a:pt x="1392" y="17866"/>
                  </a:lnTo>
                  <a:lnTo>
                    <a:pt x="1367" y="17741"/>
                  </a:lnTo>
                  <a:lnTo>
                    <a:pt x="1329" y="17737"/>
                  </a:lnTo>
                  <a:lnTo>
                    <a:pt x="1287" y="17774"/>
                  </a:lnTo>
                  <a:lnTo>
                    <a:pt x="1204" y="17774"/>
                  </a:lnTo>
                  <a:lnTo>
                    <a:pt x="1122" y="17729"/>
                  </a:lnTo>
                  <a:lnTo>
                    <a:pt x="1097" y="17766"/>
                  </a:lnTo>
                  <a:lnTo>
                    <a:pt x="1101" y="17823"/>
                  </a:lnTo>
                  <a:lnTo>
                    <a:pt x="1063" y="17837"/>
                  </a:lnTo>
                  <a:lnTo>
                    <a:pt x="1037" y="17827"/>
                  </a:lnTo>
                  <a:lnTo>
                    <a:pt x="1037" y="17758"/>
                  </a:lnTo>
                  <a:lnTo>
                    <a:pt x="999" y="17687"/>
                  </a:lnTo>
                  <a:lnTo>
                    <a:pt x="1004" y="17613"/>
                  </a:lnTo>
                  <a:lnTo>
                    <a:pt x="970" y="17526"/>
                  </a:lnTo>
                  <a:lnTo>
                    <a:pt x="968" y="17460"/>
                  </a:lnTo>
                  <a:lnTo>
                    <a:pt x="982" y="17416"/>
                  </a:lnTo>
                  <a:lnTo>
                    <a:pt x="1018" y="17471"/>
                  </a:lnTo>
                  <a:lnTo>
                    <a:pt x="1103" y="17452"/>
                  </a:lnTo>
                  <a:lnTo>
                    <a:pt x="1136" y="17361"/>
                  </a:lnTo>
                  <a:lnTo>
                    <a:pt x="1155" y="17334"/>
                  </a:lnTo>
                  <a:lnTo>
                    <a:pt x="1112" y="17287"/>
                  </a:lnTo>
                  <a:lnTo>
                    <a:pt x="1108" y="17236"/>
                  </a:lnTo>
                  <a:lnTo>
                    <a:pt x="1046" y="17146"/>
                  </a:lnTo>
                  <a:lnTo>
                    <a:pt x="992" y="17122"/>
                  </a:lnTo>
                  <a:lnTo>
                    <a:pt x="978" y="17032"/>
                  </a:lnTo>
                  <a:lnTo>
                    <a:pt x="944" y="16993"/>
                  </a:lnTo>
                  <a:lnTo>
                    <a:pt x="902" y="16895"/>
                  </a:lnTo>
                  <a:lnTo>
                    <a:pt x="883" y="16820"/>
                  </a:lnTo>
                  <a:lnTo>
                    <a:pt x="845" y="16753"/>
                  </a:lnTo>
                  <a:lnTo>
                    <a:pt x="845" y="16671"/>
                  </a:lnTo>
                  <a:lnTo>
                    <a:pt x="816" y="16616"/>
                  </a:lnTo>
                  <a:lnTo>
                    <a:pt x="828" y="16545"/>
                  </a:lnTo>
                  <a:lnTo>
                    <a:pt x="819" y="16483"/>
                  </a:lnTo>
                  <a:lnTo>
                    <a:pt x="748" y="16439"/>
                  </a:lnTo>
                  <a:lnTo>
                    <a:pt x="725" y="16439"/>
                  </a:lnTo>
                  <a:lnTo>
                    <a:pt x="705" y="16400"/>
                  </a:lnTo>
                  <a:lnTo>
                    <a:pt x="658" y="16424"/>
                  </a:lnTo>
                  <a:lnTo>
                    <a:pt x="616" y="16479"/>
                  </a:lnTo>
                  <a:lnTo>
                    <a:pt x="585" y="16388"/>
                  </a:lnTo>
                  <a:lnTo>
                    <a:pt x="549" y="16380"/>
                  </a:lnTo>
                  <a:lnTo>
                    <a:pt x="509" y="16412"/>
                  </a:lnTo>
                  <a:lnTo>
                    <a:pt x="476" y="16325"/>
                  </a:lnTo>
                  <a:lnTo>
                    <a:pt x="441" y="16361"/>
                  </a:lnTo>
                  <a:lnTo>
                    <a:pt x="412" y="16330"/>
                  </a:lnTo>
                  <a:lnTo>
                    <a:pt x="399" y="16334"/>
                  </a:lnTo>
                  <a:lnTo>
                    <a:pt x="393" y="16258"/>
                  </a:lnTo>
                  <a:lnTo>
                    <a:pt x="371" y="16207"/>
                  </a:lnTo>
                  <a:lnTo>
                    <a:pt x="353" y="16128"/>
                  </a:lnTo>
                  <a:lnTo>
                    <a:pt x="343" y="16103"/>
                  </a:lnTo>
                  <a:lnTo>
                    <a:pt x="321" y="16036"/>
                  </a:lnTo>
                  <a:lnTo>
                    <a:pt x="326" y="16001"/>
                  </a:lnTo>
                  <a:lnTo>
                    <a:pt x="317" y="15956"/>
                  </a:lnTo>
                  <a:lnTo>
                    <a:pt x="303" y="15934"/>
                  </a:lnTo>
                  <a:lnTo>
                    <a:pt x="309" y="15909"/>
                  </a:lnTo>
                  <a:lnTo>
                    <a:pt x="305" y="15862"/>
                  </a:lnTo>
                  <a:lnTo>
                    <a:pt x="272" y="15854"/>
                  </a:lnTo>
                  <a:lnTo>
                    <a:pt x="297" y="15793"/>
                  </a:lnTo>
                  <a:lnTo>
                    <a:pt x="292" y="15743"/>
                  </a:lnTo>
                  <a:lnTo>
                    <a:pt x="318" y="15705"/>
                  </a:lnTo>
                  <a:lnTo>
                    <a:pt x="318" y="15650"/>
                  </a:lnTo>
                  <a:lnTo>
                    <a:pt x="242" y="15423"/>
                  </a:lnTo>
                  <a:lnTo>
                    <a:pt x="254" y="15219"/>
                  </a:lnTo>
                  <a:lnTo>
                    <a:pt x="273" y="15198"/>
                  </a:lnTo>
                  <a:lnTo>
                    <a:pt x="284" y="15120"/>
                  </a:lnTo>
                  <a:lnTo>
                    <a:pt x="310" y="15066"/>
                  </a:lnTo>
                  <a:lnTo>
                    <a:pt x="315" y="15048"/>
                  </a:lnTo>
                  <a:lnTo>
                    <a:pt x="313" y="15040"/>
                  </a:lnTo>
                  <a:lnTo>
                    <a:pt x="298" y="14997"/>
                  </a:lnTo>
                  <a:lnTo>
                    <a:pt x="297" y="14992"/>
                  </a:lnTo>
                  <a:lnTo>
                    <a:pt x="307" y="14933"/>
                  </a:lnTo>
                  <a:lnTo>
                    <a:pt x="292" y="14892"/>
                  </a:lnTo>
                  <a:lnTo>
                    <a:pt x="292" y="14861"/>
                  </a:lnTo>
                  <a:lnTo>
                    <a:pt x="307" y="14853"/>
                  </a:lnTo>
                  <a:lnTo>
                    <a:pt x="321" y="14898"/>
                  </a:lnTo>
                  <a:lnTo>
                    <a:pt x="351" y="14881"/>
                  </a:lnTo>
                  <a:lnTo>
                    <a:pt x="348" y="14828"/>
                  </a:lnTo>
                  <a:lnTo>
                    <a:pt x="367" y="14803"/>
                  </a:lnTo>
                  <a:lnTo>
                    <a:pt x="399" y="14836"/>
                  </a:lnTo>
                  <a:lnTo>
                    <a:pt x="439" y="14787"/>
                  </a:lnTo>
                  <a:lnTo>
                    <a:pt x="447" y="14740"/>
                  </a:lnTo>
                  <a:lnTo>
                    <a:pt x="467" y="14727"/>
                  </a:lnTo>
                  <a:lnTo>
                    <a:pt x="515" y="14754"/>
                  </a:lnTo>
                  <a:lnTo>
                    <a:pt x="535" y="14713"/>
                  </a:lnTo>
                  <a:lnTo>
                    <a:pt x="507" y="14645"/>
                  </a:lnTo>
                  <a:lnTo>
                    <a:pt x="481" y="14645"/>
                  </a:lnTo>
                  <a:lnTo>
                    <a:pt x="466" y="14655"/>
                  </a:lnTo>
                  <a:lnTo>
                    <a:pt x="429" y="14655"/>
                  </a:lnTo>
                  <a:lnTo>
                    <a:pt x="408" y="14604"/>
                  </a:lnTo>
                  <a:lnTo>
                    <a:pt x="369" y="14600"/>
                  </a:lnTo>
                  <a:lnTo>
                    <a:pt x="331" y="14530"/>
                  </a:lnTo>
                  <a:lnTo>
                    <a:pt x="337" y="14495"/>
                  </a:lnTo>
                  <a:lnTo>
                    <a:pt x="373" y="14544"/>
                  </a:lnTo>
                  <a:lnTo>
                    <a:pt x="373" y="14497"/>
                  </a:lnTo>
                  <a:lnTo>
                    <a:pt x="362" y="14462"/>
                  </a:lnTo>
                  <a:lnTo>
                    <a:pt x="385" y="14429"/>
                  </a:lnTo>
                  <a:lnTo>
                    <a:pt x="350" y="14439"/>
                  </a:lnTo>
                  <a:cubicBezTo>
                    <a:pt x="350" y="14439"/>
                    <a:pt x="311" y="14476"/>
                    <a:pt x="304" y="14480"/>
                  </a:cubicBezTo>
                  <a:cubicBezTo>
                    <a:pt x="301" y="14481"/>
                    <a:pt x="299" y="14487"/>
                    <a:pt x="296" y="14495"/>
                  </a:cubicBezTo>
                  <a:lnTo>
                    <a:pt x="296" y="14494"/>
                  </a:lnTo>
                  <a:lnTo>
                    <a:pt x="289" y="14420"/>
                  </a:lnTo>
                  <a:lnTo>
                    <a:pt x="365" y="14300"/>
                  </a:lnTo>
                  <a:lnTo>
                    <a:pt x="404" y="14269"/>
                  </a:lnTo>
                  <a:lnTo>
                    <a:pt x="448" y="14140"/>
                  </a:lnTo>
                  <a:lnTo>
                    <a:pt x="494" y="14026"/>
                  </a:lnTo>
                  <a:lnTo>
                    <a:pt x="528" y="13891"/>
                  </a:lnTo>
                  <a:lnTo>
                    <a:pt x="594" y="13705"/>
                  </a:lnTo>
                  <a:lnTo>
                    <a:pt x="641" y="13511"/>
                  </a:lnTo>
                  <a:lnTo>
                    <a:pt x="631" y="13429"/>
                  </a:lnTo>
                  <a:lnTo>
                    <a:pt x="560" y="13293"/>
                  </a:lnTo>
                  <a:lnTo>
                    <a:pt x="517" y="13270"/>
                  </a:lnTo>
                  <a:lnTo>
                    <a:pt x="442" y="13093"/>
                  </a:lnTo>
                  <a:lnTo>
                    <a:pt x="455" y="13013"/>
                  </a:lnTo>
                  <a:lnTo>
                    <a:pt x="486" y="12942"/>
                  </a:lnTo>
                  <a:lnTo>
                    <a:pt x="482" y="12862"/>
                  </a:lnTo>
                  <a:lnTo>
                    <a:pt x="432" y="12805"/>
                  </a:lnTo>
                  <a:lnTo>
                    <a:pt x="415" y="12743"/>
                  </a:lnTo>
                  <a:lnTo>
                    <a:pt x="412" y="12643"/>
                  </a:lnTo>
                  <a:lnTo>
                    <a:pt x="425" y="12617"/>
                  </a:lnTo>
                  <a:lnTo>
                    <a:pt x="411" y="12566"/>
                  </a:lnTo>
                  <a:lnTo>
                    <a:pt x="371" y="12555"/>
                  </a:lnTo>
                  <a:lnTo>
                    <a:pt x="350" y="12510"/>
                  </a:lnTo>
                  <a:lnTo>
                    <a:pt x="350" y="12419"/>
                  </a:lnTo>
                  <a:lnTo>
                    <a:pt x="372" y="12370"/>
                  </a:lnTo>
                  <a:lnTo>
                    <a:pt x="340" y="12357"/>
                  </a:lnTo>
                  <a:lnTo>
                    <a:pt x="339" y="12309"/>
                  </a:lnTo>
                  <a:lnTo>
                    <a:pt x="346" y="12134"/>
                  </a:lnTo>
                  <a:lnTo>
                    <a:pt x="376" y="12122"/>
                  </a:lnTo>
                  <a:lnTo>
                    <a:pt x="303" y="11840"/>
                  </a:lnTo>
                  <a:lnTo>
                    <a:pt x="235" y="11634"/>
                  </a:lnTo>
                  <a:lnTo>
                    <a:pt x="221" y="11557"/>
                  </a:lnTo>
                  <a:lnTo>
                    <a:pt x="182" y="11487"/>
                  </a:lnTo>
                  <a:lnTo>
                    <a:pt x="209" y="11357"/>
                  </a:lnTo>
                  <a:lnTo>
                    <a:pt x="242" y="11269"/>
                  </a:lnTo>
                  <a:lnTo>
                    <a:pt x="258" y="11189"/>
                  </a:lnTo>
                  <a:lnTo>
                    <a:pt x="238" y="11158"/>
                  </a:lnTo>
                  <a:lnTo>
                    <a:pt x="163" y="11079"/>
                  </a:lnTo>
                  <a:lnTo>
                    <a:pt x="150" y="11029"/>
                  </a:lnTo>
                  <a:lnTo>
                    <a:pt x="125" y="10966"/>
                  </a:lnTo>
                  <a:lnTo>
                    <a:pt x="81" y="10924"/>
                  </a:lnTo>
                  <a:lnTo>
                    <a:pt x="58" y="10919"/>
                  </a:lnTo>
                  <a:lnTo>
                    <a:pt x="30" y="10795"/>
                  </a:lnTo>
                  <a:lnTo>
                    <a:pt x="7" y="10750"/>
                  </a:lnTo>
                  <a:lnTo>
                    <a:pt x="19" y="10658"/>
                  </a:lnTo>
                  <a:lnTo>
                    <a:pt x="26" y="10586"/>
                  </a:lnTo>
                  <a:lnTo>
                    <a:pt x="0" y="10571"/>
                  </a:lnTo>
                  <a:lnTo>
                    <a:pt x="27" y="10540"/>
                  </a:lnTo>
                  <a:lnTo>
                    <a:pt x="70" y="10512"/>
                  </a:lnTo>
                  <a:lnTo>
                    <a:pt x="70" y="10509"/>
                  </a:lnTo>
                  <a:lnTo>
                    <a:pt x="89" y="10504"/>
                  </a:lnTo>
                  <a:lnTo>
                    <a:pt x="90" y="10409"/>
                  </a:lnTo>
                  <a:lnTo>
                    <a:pt x="134" y="10339"/>
                  </a:lnTo>
                  <a:lnTo>
                    <a:pt x="173" y="10330"/>
                  </a:lnTo>
                  <a:lnTo>
                    <a:pt x="199" y="10273"/>
                  </a:lnTo>
                  <a:lnTo>
                    <a:pt x="195" y="10196"/>
                  </a:lnTo>
                  <a:lnTo>
                    <a:pt x="222" y="10192"/>
                  </a:lnTo>
                  <a:lnTo>
                    <a:pt x="256" y="10214"/>
                  </a:lnTo>
                  <a:lnTo>
                    <a:pt x="276" y="10172"/>
                  </a:lnTo>
                  <a:lnTo>
                    <a:pt x="275" y="10116"/>
                  </a:lnTo>
                  <a:lnTo>
                    <a:pt x="275" y="10114"/>
                  </a:lnTo>
                  <a:lnTo>
                    <a:pt x="311" y="10121"/>
                  </a:lnTo>
                  <a:lnTo>
                    <a:pt x="325" y="10142"/>
                  </a:lnTo>
                  <a:lnTo>
                    <a:pt x="324" y="10195"/>
                  </a:lnTo>
                  <a:lnTo>
                    <a:pt x="338" y="10229"/>
                  </a:lnTo>
                  <a:lnTo>
                    <a:pt x="342" y="10161"/>
                  </a:lnTo>
                  <a:lnTo>
                    <a:pt x="355" y="10126"/>
                  </a:lnTo>
                  <a:lnTo>
                    <a:pt x="377" y="10130"/>
                  </a:lnTo>
                  <a:lnTo>
                    <a:pt x="391" y="10117"/>
                  </a:lnTo>
                  <a:lnTo>
                    <a:pt x="363" y="10085"/>
                  </a:lnTo>
                  <a:lnTo>
                    <a:pt x="364" y="10065"/>
                  </a:lnTo>
                  <a:lnTo>
                    <a:pt x="382" y="10071"/>
                  </a:lnTo>
                  <a:lnTo>
                    <a:pt x="402" y="10064"/>
                  </a:lnTo>
                  <a:lnTo>
                    <a:pt x="402" y="10044"/>
                  </a:lnTo>
                  <a:lnTo>
                    <a:pt x="392" y="10038"/>
                  </a:lnTo>
                  <a:lnTo>
                    <a:pt x="381" y="10008"/>
                  </a:lnTo>
                  <a:lnTo>
                    <a:pt x="388" y="9990"/>
                  </a:lnTo>
                  <a:lnTo>
                    <a:pt x="419" y="9995"/>
                  </a:lnTo>
                  <a:lnTo>
                    <a:pt x="452" y="10021"/>
                  </a:lnTo>
                  <a:lnTo>
                    <a:pt x="469" y="10061"/>
                  </a:lnTo>
                  <a:lnTo>
                    <a:pt x="486" y="10085"/>
                  </a:lnTo>
                  <a:lnTo>
                    <a:pt x="499" y="10065"/>
                  </a:lnTo>
                  <a:lnTo>
                    <a:pt x="524" y="10083"/>
                  </a:lnTo>
                  <a:lnTo>
                    <a:pt x="532" y="10101"/>
                  </a:lnTo>
                  <a:lnTo>
                    <a:pt x="552" y="10121"/>
                  </a:lnTo>
                  <a:lnTo>
                    <a:pt x="554" y="10150"/>
                  </a:lnTo>
                  <a:lnTo>
                    <a:pt x="526" y="10187"/>
                  </a:lnTo>
                  <a:lnTo>
                    <a:pt x="501" y="10169"/>
                  </a:lnTo>
                  <a:lnTo>
                    <a:pt x="463" y="10177"/>
                  </a:lnTo>
                  <a:lnTo>
                    <a:pt x="438" y="10135"/>
                  </a:lnTo>
                  <a:lnTo>
                    <a:pt x="436" y="10101"/>
                  </a:lnTo>
                  <a:lnTo>
                    <a:pt x="419" y="10139"/>
                  </a:lnTo>
                  <a:lnTo>
                    <a:pt x="418" y="10198"/>
                  </a:lnTo>
                  <a:lnTo>
                    <a:pt x="427" y="10247"/>
                  </a:lnTo>
                  <a:lnTo>
                    <a:pt x="450" y="10211"/>
                  </a:lnTo>
                  <a:lnTo>
                    <a:pt x="463" y="10226"/>
                  </a:lnTo>
                  <a:lnTo>
                    <a:pt x="471" y="10274"/>
                  </a:lnTo>
                  <a:lnTo>
                    <a:pt x="497" y="10237"/>
                  </a:lnTo>
                  <a:lnTo>
                    <a:pt x="524" y="10253"/>
                  </a:lnTo>
                  <a:lnTo>
                    <a:pt x="527" y="10293"/>
                  </a:lnTo>
                  <a:lnTo>
                    <a:pt x="536" y="10289"/>
                  </a:lnTo>
                  <a:lnTo>
                    <a:pt x="550" y="10256"/>
                  </a:lnTo>
                  <a:lnTo>
                    <a:pt x="559" y="10273"/>
                  </a:lnTo>
                  <a:lnTo>
                    <a:pt x="555" y="10293"/>
                  </a:lnTo>
                  <a:lnTo>
                    <a:pt x="555" y="10328"/>
                  </a:lnTo>
                  <a:lnTo>
                    <a:pt x="582" y="10270"/>
                  </a:lnTo>
                  <a:lnTo>
                    <a:pt x="598" y="10246"/>
                  </a:lnTo>
                  <a:lnTo>
                    <a:pt x="611" y="10258"/>
                  </a:lnTo>
                  <a:lnTo>
                    <a:pt x="602" y="10279"/>
                  </a:lnTo>
                  <a:lnTo>
                    <a:pt x="596" y="10309"/>
                  </a:lnTo>
                  <a:lnTo>
                    <a:pt x="621" y="10309"/>
                  </a:lnTo>
                  <a:lnTo>
                    <a:pt x="632" y="10332"/>
                  </a:lnTo>
                  <a:lnTo>
                    <a:pt x="612" y="10352"/>
                  </a:lnTo>
                  <a:lnTo>
                    <a:pt x="592" y="10404"/>
                  </a:lnTo>
                  <a:lnTo>
                    <a:pt x="627" y="10398"/>
                  </a:lnTo>
                  <a:lnTo>
                    <a:pt x="648" y="10332"/>
                  </a:lnTo>
                  <a:lnTo>
                    <a:pt x="642" y="10297"/>
                  </a:lnTo>
                  <a:lnTo>
                    <a:pt x="654" y="10276"/>
                  </a:lnTo>
                  <a:lnTo>
                    <a:pt x="688" y="10270"/>
                  </a:lnTo>
                  <a:lnTo>
                    <a:pt x="710" y="10297"/>
                  </a:lnTo>
                  <a:lnTo>
                    <a:pt x="715" y="10273"/>
                  </a:lnTo>
                  <a:lnTo>
                    <a:pt x="698" y="10233"/>
                  </a:lnTo>
                  <a:lnTo>
                    <a:pt x="699" y="10219"/>
                  </a:lnTo>
                  <a:lnTo>
                    <a:pt x="730" y="10242"/>
                  </a:lnTo>
                  <a:lnTo>
                    <a:pt x="751" y="10289"/>
                  </a:lnTo>
                  <a:lnTo>
                    <a:pt x="798" y="10293"/>
                  </a:lnTo>
                  <a:lnTo>
                    <a:pt x="830" y="10313"/>
                  </a:lnTo>
                  <a:lnTo>
                    <a:pt x="855" y="10291"/>
                  </a:lnTo>
                  <a:lnTo>
                    <a:pt x="851" y="10264"/>
                  </a:lnTo>
                  <a:lnTo>
                    <a:pt x="891" y="10279"/>
                  </a:lnTo>
                  <a:lnTo>
                    <a:pt x="926" y="10313"/>
                  </a:lnTo>
                  <a:lnTo>
                    <a:pt x="931" y="10291"/>
                  </a:lnTo>
                  <a:lnTo>
                    <a:pt x="969" y="10318"/>
                  </a:lnTo>
                  <a:lnTo>
                    <a:pt x="1137" y="10466"/>
                  </a:lnTo>
                  <a:lnTo>
                    <a:pt x="1249" y="10589"/>
                  </a:lnTo>
                  <a:lnTo>
                    <a:pt x="1273" y="10634"/>
                  </a:lnTo>
                  <a:lnTo>
                    <a:pt x="1304" y="10651"/>
                  </a:lnTo>
                  <a:lnTo>
                    <a:pt x="1342" y="10745"/>
                  </a:lnTo>
                  <a:lnTo>
                    <a:pt x="1367" y="10756"/>
                  </a:lnTo>
                  <a:lnTo>
                    <a:pt x="1361" y="10725"/>
                  </a:lnTo>
                  <a:lnTo>
                    <a:pt x="1361" y="10702"/>
                  </a:lnTo>
                  <a:lnTo>
                    <a:pt x="1377" y="10702"/>
                  </a:lnTo>
                  <a:lnTo>
                    <a:pt x="1424" y="10774"/>
                  </a:lnTo>
                  <a:lnTo>
                    <a:pt x="1450" y="10778"/>
                  </a:lnTo>
                  <a:lnTo>
                    <a:pt x="1491" y="10840"/>
                  </a:lnTo>
                  <a:lnTo>
                    <a:pt x="1515" y="10824"/>
                  </a:lnTo>
                  <a:lnTo>
                    <a:pt x="1489" y="10760"/>
                  </a:lnTo>
                  <a:lnTo>
                    <a:pt x="1481" y="10733"/>
                  </a:lnTo>
                  <a:lnTo>
                    <a:pt x="1498" y="10733"/>
                  </a:lnTo>
                  <a:lnTo>
                    <a:pt x="1533" y="10791"/>
                  </a:lnTo>
                  <a:lnTo>
                    <a:pt x="1531" y="10842"/>
                  </a:lnTo>
                  <a:lnTo>
                    <a:pt x="1597" y="10918"/>
                  </a:lnTo>
                  <a:lnTo>
                    <a:pt x="1593" y="10953"/>
                  </a:lnTo>
                  <a:lnTo>
                    <a:pt x="1630" y="10982"/>
                  </a:lnTo>
                  <a:lnTo>
                    <a:pt x="1637" y="10957"/>
                  </a:lnTo>
                  <a:lnTo>
                    <a:pt x="1666" y="10968"/>
                  </a:lnTo>
                  <a:lnTo>
                    <a:pt x="1701" y="11027"/>
                  </a:lnTo>
                  <a:lnTo>
                    <a:pt x="1712" y="11095"/>
                  </a:lnTo>
                  <a:lnTo>
                    <a:pt x="1731" y="11116"/>
                  </a:lnTo>
                  <a:lnTo>
                    <a:pt x="1758" y="11183"/>
                  </a:lnTo>
                  <a:lnTo>
                    <a:pt x="1770" y="11177"/>
                  </a:lnTo>
                  <a:lnTo>
                    <a:pt x="1783" y="11198"/>
                  </a:lnTo>
                  <a:lnTo>
                    <a:pt x="1784" y="11266"/>
                  </a:lnTo>
                  <a:lnTo>
                    <a:pt x="1785" y="11329"/>
                  </a:lnTo>
                  <a:lnTo>
                    <a:pt x="1778" y="11410"/>
                  </a:lnTo>
                  <a:lnTo>
                    <a:pt x="1766" y="11451"/>
                  </a:lnTo>
                  <a:lnTo>
                    <a:pt x="1766" y="11488"/>
                  </a:lnTo>
                  <a:lnTo>
                    <a:pt x="1730" y="11564"/>
                  </a:lnTo>
                  <a:lnTo>
                    <a:pt x="1724" y="11601"/>
                  </a:lnTo>
                  <a:lnTo>
                    <a:pt x="1662" y="11741"/>
                  </a:lnTo>
                  <a:lnTo>
                    <a:pt x="1618" y="11780"/>
                  </a:lnTo>
                  <a:lnTo>
                    <a:pt x="1564" y="11796"/>
                  </a:lnTo>
                  <a:lnTo>
                    <a:pt x="1541" y="11827"/>
                  </a:lnTo>
                  <a:lnTo>
                    <a:pt x="1492" y="11827"/>
                  </a:lnTo>
                  <a:lnTo>
                    <a:pt x="1482" y="11850"/>
                  </a:lnTo>
                  <a:lnTo>
                    <a:pt x="1408" y="11864"/>
                  </a:lnTo>
                  <a:lnTo>
                    <a:pt x="1313" y="11855"/>
                  </a:lnTo>
                  <a:lnTo>
                    <a:pt x="1259" y="11830"/>
                  </a:lnTo>
                  <a:lnTo>
                    <a:pt x="1220" y="11784"/>
                  </a:lnTo>
                  <a:lnTo>
                    <a:pt x="1196" y="11813"/>
                  </a:lnTo>
                  <a:lnTo>
                    <a:pt x="1169" y="11799"/>
                  </a:lnTo>
                  <a:lnTo>
                    <a:pt x="1124" y="11798"/>
                  </a:lnTo>
                  <a:lnTo>
                    <a:pt x="1118" y="11772"/>
                  </a:lnTo>
                  <a:lnTo>
                    <a:pt x="1091" y="11757"/>
                  </a:lnTo>
                  <a:lnTo>
                    <a:pt x="1066" y="11786"/>
                  </a:lnTo>
                  <a:lnTo>
                    <a:pt x="1025" y="11720"/>
                  </a:lnTo>
                  <a:lnTo>
                    <a:pt x="1026" y="11687"/>
                  </a:lnTo>
                  <a:lnTo>
                    <a:pt x="994" y="11695"/>
                  </a:lnTo>
                  <a:lnTo>
                    <a:pt x="966" y="11689"/>
                  </a:lnTo>
                  <a:lnTo>
                    <a:pt x="979" y="11677"/>
                  </a:lnTo>
                  <a:lnTo>
                    <a:pt x="927" y="11675"/>
                  </a:lnTo>
                  <a:lnTo>
                    <a:pt x="912" y="11702"/>
                  </a:lnTo>
                  <a:lnTo>
                    <a:pt x="880" y="11700"/>
                  </a:lnTo>
                  <a:lnTo>
                    <a:pt x="880" y="11669"/>
                  </a:lnTo>
                  <a:lnTo>
                    <a:pt x="868" y="11652"/>
                  </a:lnTo>
                  <a:lnTo>
                    <a:pt x="887" y="11630"/>
                  </a:lnTo>
                  <a:lnTo>
                    <a:pt x="867" y="11590"/>
                  </a:lnTo>
                  <a:lnTo>
                    <a:pt x="860" y="11613"/>
                  </a:lnTo>
                  <a:lnTo>
                    <a:pt x="807" y="11613"/>
                  </a:lnTo>
                  <a:lnTo>
                    <a:pt x="773" y="11574"/>
                  </a:lnTo>
                  <a:lnTo>
                    <a:pt x="767" y="11593"/>
                  </a:lnTo>
                  <a:lnTo>
                    <a:pt x="745" y="11588"/>
                  </a:lnTo>
                  <a:lnTo>
                    <a:pt x="674" y="11492"/>
                  </a:lnTo>
                  <a:lnTo>
                    <a:pt x="668" y="11441"/>
                  </a:lnTo>
                  <a:lnTo>
                    <a:pt x="626" y="11434"/>
                  </a:lnTo>
                  <a:lnTo>
                    <a:pt x="617" y="11418"/>
                  </a:lnTo>
                  <a:lnTo>
                    <a:pt x="587" y="11420"/>
                  </a:lnTo>
                  <a:lnTo>
                    <a:pt x="580" y="11437"/>
                  </a:lnTo>
                  <a:lnTo>
                    <a:pt x="615" y="11476"/>
                  </a:lnTo>
                  <a:lnTo>
                    <a:pt x="622" y="11554"/>
                  </a:lnTo>
                  <a:lnTo>
                    <a:pt x="661" y="11595"/>
                  </a:lnTo>
                  <a:lnTo>
                    <a:pt x="669" y="11636"/>
                  </a:lnTo>
                  <a:lnTo>
                    <a:pt x="718" y="11654"/>
                  </a:lnTo>
                  <a:lnTo>
                    <a:pt x="727" y="11673"/>
                  </a:lnTo>
                  <a:lnTo>
                    <a:pt x="695" y="11700"/>
                  </a:lnTo>
                  <a:lnTo>
                    <a:pt x="680" y="11733"/>
                  </a:lnTo>
                  <a:lnTo>
                    <a:pt x="688" y="11747"/>
                  </a:lnTo>
                  <a:lnTo>
                    <a:pt x="741" y="11724"/>
                  </a:lnTo>
                  <a:lnTo>
                    <a:pt x="763" y="11700"/>
                  </a:lnTo>
                  <a:lnTo>
                    <a:pt x="786" y="11726"/>
                  </a:lnTo>
                  <a:lnTo>
                    <a:pt x="762" y="11743"/>
                  </a:lnTo>
                  <a:lnTo>
                    <a:pt x="762" y="11759"/>
                  </a:lnTo>
                  <a:lnTo>
                    <a:pt x="798" y="11766"/>
                  </a:lnTo>
                  <a:lnTo>
                    <a:pt x="790" y="11806"/>
                  </a:lnTo>
                  <a:lnTo>
                    <a:pt x="757" y="11815"/>
                  </a:lnTo>
                  <a:lnTo>
                    <a:pt x="744" y="11846"/>
                  </a:lnTo>
                  <a:lnTo>
                    <a:pt x="782" y="11856"/>
                  </a:lnTo>
                  <a:lnTo>
                    <a:pt x="796" y="11840"/>
                  </a:lnTo>
                  <a:lnTo>
                    <a:pt x="822" y="11840"/>
                  </a:lnTo>
                  <a:lnTo>
                    <a:pt x="838" y="11868"/>
                  </a:lnTo>
                  <a:lnTo>
                    <a:pt x="858" y="11844"/>
                  </a:lnTo>
                  <a:lnTo>
                    <a:pt x="932" y="11895"/>
                  </a:lnTo>
                  <a:lnTo>
                    <a:pt x="968" y="11977"/>
                  </a:lnTo>
                  <a:lnTo>
                    <a:pt x="985" y="11983"/>
                  </a:lnTo>
                  <a:lnTo>
                    <a:pt x="974" y="12016"/>
                  </a:lnTo>
                  <a:lnTo>
                    <a:pt x="972" y="12053"/>
                  </a:lnTo>
                  <a:lnTo>
                    <a:pt x="983" y="12060"/>
                  </a:lnTo>
                  <a:lnTo>
                    <a:pt x="985" y="12113"/>
                  </a:lnTo>
                  <a:lnTo>
                    <a:pt x="980" y="12199"/>
                  </a:lnTo>
                  <a:lnTo>
                    <a:pt x="956" y="12214"/>
                  </a:lnTo>
                  <a:lnTo>
                    <a:pt x="949" y="12261"/>
                  </a:lnTo>
                  <a:lnTo>
                    <a:pt x="975" y="12273"/>
                  </a:lnTo>
                  <a:lnTo>
                    <a:pt x="978" y="12335"/>
                  </a:lnTo>
                  <a:lnTo>
                    <a:pt x="1023" y="12407"/>
                  </a:lnTo>
                  <a:lnTo>
                    <a:pt x="1021" y="12452"/>
                  </a:lnTo>
                  <a:lnTo>
                    <a:pt x="1054" y="12491"/>
                  </a:lnTo>
                  <a:lnTo>
                    <a:pt x="1054" y="12543"/>
                  </a:lnTo>
                  <a:lnTo>
                    <a:pt x="1060" y="12606"/>
                  </a:lnTo>
                  <a:lnTo>
                    <a:pt x="1046" y="12649"/>
                  </a:lnTo>
                  <a:lnTo>
                    <a:pt x="1062" y="12676"/>
                  </a:lnTo>
                  <a:lnTo>
                    <a:pt x="1076" y="12720"/>
                  </a:lnTo>
                  <a:lnTo>
                    <a:pt x="1142" y="12760"/>
                  </a:lnTo>
                  <a:lnTo>
                    <a:pt x="1172" y="12719"/>
                  </a:lnTo>
                  <a:lnTo>
                    <a:pt x="1185" y="12722"/>
                  </a:lnTo>
                  <a:lnTo>
                    <a:pt x="1208" y="12772"/>
                  </a:lnTo>
                  <a:lnTo>
                    <a:pt x="1236" y="12802"/>
                  </a:lnTo>
                  <a:lnTo>
                    <a:pt x="1240" y="12869"/>
                  </a:lnTo>
                  <a:lnTo>
                    <a:pt x="1255" y="12888"/>
                  </a:lnTo>
                  <a:lnTo>
                    <a:pt x="1306" y="12889"/>
                  </a:lnTo>
                  <a:lnTo>
                    <a:pt x="1327" y="12919"/>
                  </a:lnTo>
                  <a:lnTo>
                    <a:pt x="1374" y="12921"/>
                  </a:lnTo>
                  <a:lnTo>
                    <a:pt x="1403" y="12966"/>
                  </a:lnTo>
                  <a:lnTo>
                    <a:pt x="1421" y="12968"/>
                  </a:lnTo>
                  <a:lnTo>
                    <a:pt x="1456" y="12905"/>
                  </a:lnTo>
                  <a:lnTo>
                    <a:pt x="1483" y="12900"/>
                  </a:lnTo>
                  <a:lnTo>
                    <a:pt x="1503" y="12886"/>
                  </a:lnTo>
                  <a:lnTo>
                    <a:pt x="1505" y="12801"/>
                  </a:lnTo>
                  <a:lnTo>
                    <a:pt x="1481" y="12765"/>
                  </a:lnTo>
                  <a:lnTo>
                    <a:pt x="1492" y="12738"/>
                  </a:lnTo>
                  <a:lnTo>
                    <a:pt x="1490" y="12718"/>
                  </a:lnTo>
                  <a:lnTo>
                    <a:pt x="1454" y="12695"/>
                  </a:lnTo>
                  <a:lnTo>
                    <a:pt x="1450" y="12652"/>
                  </a:lnTo>
                  <a:lnTo>
                    <a:pt x="1424" y="12682"/>
                  </a:lnTo>
                  <a:lnTo>
                    <a:pt x="1405" y="12681"/>
                  </a:lnTo>
                  <a:lnTo>
                    <a:pt x="1374" y="12703"/>
                  </a:lnTo>
                  <a:lnTo>
                    <a:pt x="1335" y="12671"/>
                  </a:lnTo>
                  <a:lnTo>
                    <a:pt x="1306" y="12607"/>
                  </a:lnTo>
                  <a:lnTo>
                    <a:pt x="1262" y="12571"/>
                  </a:lnTo>
                  <a:lnTo>
                    <a:pt x="1253" y="12512"/>
                  </a:lnTo>
                  <a:lnTo>
                    <a:pt x="1230" y="12438"/>
                  </a:lnTo>
                  <a:lnTo>
                    <a:pt x="1262" y="12442"/>
                  </a:lnTo>
                  <a:lnTo>
                    <a:pt x="1283" y="12407"/>
                  </a:lnTo>
                  <a:lnTo>
                    <a:pt x="1272" y="12378"/>
                  </a:lnTo>
                  <a:lnTo>
                    <a:pt x="1279" y="12347"/>
                  </a:lnTo>
                  <a:lnTo>
                    <a:pt x="1269" y="12313"/>
                  </a:lnTo>
                  <a:lnTo>
                    <a:pt x="1277" y="12278"/>
                  </a:lnTo>
                  <a:lnTo>
                    <a:pt x="1314" y="12276"/>
                  </a:lnTo>
                  <a:lnTo>
                    <a:pt x="1351" y="12317"/>
                  </a:lnTo>
                  <a:lnTo>
                    <a:pt x="1397" y="12331"/>
                  </a:lnTo>
                  <a:lnTo>
                    <a:pt x="1419" y="12389"/>
                  </a:lnTo>
                  <a:lnTo>
                    <a:pt x="1449" y="12430"/>
                  </a:lnTo>
                  <a:lnTo>
                    <a:pt x="1506" y="12434"/>
                  </a:lnTo>
                  <a:lnTo>
                    <a:pt x="1517" y="12469"/>
                  </a:lnTo>
                  <a:lnTo>
                    <a:pt x="1553" y="12475"/>
                  </a:lnTo>
                  <a:lnTo>
                    <a:pt x="1657" y="12557"/>
                  </a:lnTo>
                  <a:lnTo>
                    <a:pt x="1701" y="12627"/>
                  </a:lnTo>
                  <a:lnTo>
                    <a:pt x="1718" y="12582"/>
                  </a:lnTo>
                  <a:lnTo>
                    <a:pt x="1747" y="12543"/>
                  </a:lnTo>
                  <a:lnTo>
                    <a:pt x="1745" y="12485"/>
                  </a:lnTo>
                  <a:lnTo>
                    <a:pt x="1770" y="12483"/>
                  </a:lnTo>
                  <a:lnTo>
                    <a:pt x="1795" y="12436"/>
                  </a:lnTo>
                  <a:lnTo>
                    <a:pt x="1752" y="12329"/>
                  </a:lnTo>
                  <a:lnTo>
                    <a:pt x="1679" y="12205"/>
                  </a:lnTo>
                  <a:lnTo>
                    <a:pt x="1662" y="12125"/>
                  </a:lnTo>
                  <a:lnTo>
                    <a:pt x="1666" y="12078"/>
                  </a:lnTo>
                  <a:lnTo>
                    <a:pt x="1710" y="12018"/>
                  </a:lnTo>
                  <a:lnTo>
                    <a:pt x="1747" y="11938"/>
                  </a:lnTo>
                  <a:lnTo>
                    <a:pt x="1756" y="11868"/>
                  </a:lnTo>
                  <a:lnTo>
                    <a:pt x="1784" y="11825"/>
                  </a:lnTo>
                  <a:lnTo>
                    <a:pt x="1822" y="11813"/>
                  </a:lnTo>
                  <a:lnTo>
                    <a:pt x="1875" y="11741"/>
                  </a:lnTo>
                  <a:lnTo>
                    <a:pt x="1913" y="11609"/>
                  </a:lnTo>
                  <a:lnTo>
                    <a:pt x="1935" y="11580"/>
                  </a:lnTo>
                  <a:lnTo>
                    <a:pt x="1976" y="11590"/>
                  </a:lnTo>
                  <a:lnTo>
                    <a:pt x="2008" y="11634"/>
                  </a:lnTo>
                  <a:lnTo>
                    <a:pt x="2055" y="11623"/>
                  </a:lnTo>
                  <a:lnTo>
                    <a:pt x="2106" y="11634"/>
                  </a:lnTo>
                  <a:lnTo>
                    <a:pt x="2123" y="11671"/>
                  </a:lnTo>
                  <a:lnTo>
                    <a:pt x="2118" y="11728"/>
                  </a:lnTo>
                  <a:lnTo>
                    <a:pt x="2158" y="11667"/>
                  </a:lnTo>
                  <a:lnTo>
                    <a:pt x="2199" y="11718"/>
                  </a:lnTo>
                  <a:lnTo>
                    <a:pt x="2211" y="11786"/>
                  </a:lnTo>
                  <a:lnTo>
                    <a:pt x="2232" y="11817"/>
                  </a:lnTo>
                  <a:lnTo>
                    <a:pt x="2227" y="11718"/>
                  </a:lnTo>
                  <a:lnTo>
                    <a:pt x="2205" y="11646"/>
                  </a:lnTo>
                  <a:lnTo>
                    <a:pt x="2219" y="11615"/>
                  </a:lnTo>
                  <a:lnTo>
                    <a:pt x="2218" y="11490"/>
                  </a:lnTo>
                  <a:lnTo>
                    <a:pt x="2229" y="11451"/>
                  </a:lnTo>
                  <a:lnTo>
                    <a:pt x="2214" y="11432"/>
                  </a:lnTo>
                  <a:lnTo>
                    <a:pt x="2213" y="11401"/>
                  </a:lnTo>
                  <a:lnTo>
                    <a:pt x="2219" y="11375"/>
                  </a:lnTo>
                  <a:lnTo>
                    <a:pt x="2213" y="11338"/>
                  </a:lnTo>
                  <a:lnTo>
                    <a:pt x="2219" y="11311"/>
                  </a:lnTo>
                  <a:lnTo>
                    <a:pt x="2195" y="11268"/>
                  </a:lnTo>
                  <a:lnTo>
                    <a:pt x="2159" y="11233"/>
                  </a:lnTo>
                  <a:lnTo>
                    <a:pt x="2111" y="11237"/>
                  </a:lnTo>
                  <a:lnTo>
                    <a:pt x="2097" y="11169"/>
                  </a:lnTo>
                  <a:lnTo>
                    <a:pt x="2110" y="11099"/>
                  </a:lnTo>
                  <a:lnTo>
                    <a:pt x="2110" y="10976"/>
                  </a:lnTo>
                  <a:lnTo>
                    <a:pt x="2122" y="10959"/>
                  </a:lnTo>
                  <a:lnTo>
                    <a:pt x="2115" y="10920"/>
                  </a:lnTo>
                  <a:lnTo>
                    <a:pt x="2116" y="10869"/>
                  </a:lnTo>
                  <a:lnTo>
                    <a:pt x="2129" y="10850"/>
                  </a:lnTo>
                  <a:lnTo>
                    <a:pt x="2112" y="10813"/>
                  </a:lnTo>
                  <a:lnTo>
                    <a:pt x="2112" y="10751"/>
                  </a:lnTo>
                  <a:lnTo>
                    <a:pt x="2087" y="10636"/>
                  </a:lnTo>
                  <a:lnTo>
                    <a:pt x="2040" y="10581"/>
                  </a:lnTo>
                  <a:lnTo>
                    <a:pt x="1960" y="10472"/>
                  </a:lnTo>
                  <a:lnTo>
                    <a:pt x="1959" y="10443"/>
                  </a:lnTo>
                  <a:lnTo>
                    <a:pt x="1995" y="10443"/>
                  </a:lnTo>
                  <a:lnTo>
                    <a:pt x="2063" y="10517"/>
                  </a:lnTo>
                  <a:lnTo>
                    <a:pt x="2103" y="10515"/>
                  </a:lnTo>
                  <a:lnTo>
                    <a:pt x="2128" y="10492"/>
                  </a:lnTo>
                  <a:lnTo>
                    <a:pt x="2189" y="10484"/>
                  </a:lnTo>
                  <a:lnTo>
                    <a:pt x="2277" y="10499"/>
                  </a:lnTo>
                  <a:lnTo>
                    <a:pt x="2318" y="10542"/>
                  </a:lnTo>
                  <a:lnTo>
                    <a:pt x="2317" y="10591"/>
                  </a:lnTo>
                  <a:lnTo>
                    <a:pt x="2351" y="10659"/>
                  </a:lnTo>
                  <a:lnTo>
                    <a:pt x="2389" y="10667"/>
                  </a:lnTo>
                  <a:lnTo>
                    <a:pt x="2395" y="10710"/>
                  </a:lnTo>
                  <a:lnTo>
                    <a:pt x="2441" y="10807"/>
                  </a:lnTo>
                  <a:lnTo>
                    <a:pt x="2434" y="10848"/>
                  </a:lnTo>
                  <a:lnTo>
                    <a:pt x="2376" y="10846"/>
                  </a:lnTo>
                  <a:lnTo>
                    <a:pt x="2361" y="10883"/>
                  </a:lnTo>
                  <a:lnTo>
                    <a:pt x="2310" y="10885"/>
                  </a:lnTo>
                  <a:lnTo>
                    <a:pt x="2294" y="10914"/>
                  </a:lnTo>
                  <a:lnTo>
                    <a:pt x="2299" y="10945"/>
                  </a:lnTo>
                  <a:lnTo>
                    <a:pt x="2286" y="10984"/>
                  </a:lnTo>
                  <a:lnTo>
                    <a:pt x="2268" y="10968"/>
                  </a:lnTo>
                  <a:lnTo>
                    <a:pt x="2260" y="10998"/>
                  </a:lnTo>
                  <a:lnTo>
                    <a:pt x="2257" y="11079"/>
                  </a:lnTo>
                  <a:lnTo>
                    <a:pt x="2281" y="11099"/>
                  </a:lnTo>
                  <a:lnTo>
                    <a:pt x="2349" y="11194"/>
                  </a:lnTo>
                  <a:lnTo>
                    <a:pt x="2414" y="11336"/>
                  </a:lnTo>
                  <a:lnTo>
                    <a:pt x="2444" y="11336"/>
                  </a:lnTo>
                  <a:lnTo>
                    <a:pt x="2488" y="11284"/>
                  </a:lnTo>
                  <a:lnTo>
                    <a:pt x="2508" y="11344"/>
                  </a:lnTo>
                  <a:lnTo>
                    <a:pt x="2522" y="11311"/>
                  </a:lnTo>
                  <a:lnTo>
                    <a:pt x="2557" y="11311"/>
                  </a:lnTo>
                  <a:lnTo>
                    <a:pt x="2566" y="11282"/>
                  </a:lnTo>
                  <a:lnTo>
                    <a:pt x="2624" y="11239"/>
                  </a:lnTo>
                  <a:lnTo>
                    <a:pt x="2635" y="11181"/>
                  </a:lnTo>
                  <a:lnTo>
                    <a:pt x="2621" y="11099"/>
                  </a:lnTo>
                  <a:lnTo>
                    <a:pt x="2641" y="11037"/>
                  </a:lnTo>
                  <a:lnTo>
                    <a:pt x="2640" y="10988"/>
                  </a:lnTo>
                  <a:lnTo>
                    <a:pt x="2615" y="10937"/>
                  </a:lnTo>
                  <a:lnTo>
                    <a:pt x="2633" y="10916"/>
                  </a:lnTo>
                  <a:lnTo>
                    <a:pt x="2721" y="10897"/>
                  </a:lnTo>
                  <a:lnTo>
                    <a:pt x="2734" y="10867"/>
                  </a:lnTo>
                  <a:lnTo>
                    <a:pt x="2788" y="10900"/>
                  </a:lnTo>
                  <a:lnTo>
                    <a:pt x="2780" y="10858"/>
                  </a:lnTo>
                  <a:lnTo>
                    <a:pt x="2737" y="10805"/>
                  </a:lnTo>
                  <a:lnTo>
                    <a:pt x="2723" y="10751"/>
                  </a:lnTo>
                  <a:lnTo>
                    <a:pt x="2739" y="10751"/>
                  </a:lnTo>
                  <a:lnTo>
                    <a:pt x="2764" y="10791"/>
                  </a:lnTo>
                  <a:lnTo>
                    <a:pt x="2791" y="10766"/>
                  </a:lnTo>
                  <a:lnTo>
                    <a:pt x="2852" y="10643"/>
                  </a:lnTo>
                  <a:lnTo>
                    <a:pt x="2871" y="10634"/>
                  </a:lnTo>
                  <a:lnTo>
                    <a:pt x="2938" y="10499"/>
                  </a:lnTo>
                  <a:lnTo>
                    <a:pt x="2938" y="10468"/>
                  </a:lnTo>
                  <a:lnTo>
                    <a:pt x="2957" y="10451"/>
                  </a:lnTo>
                  <a:lnTo>
                    <a:pt x="2993" y="10462"/>
                  </a:lnTo>
                  <a:lnTo>
                    <a:pt x="3038" y="10427"/>
                  </a:lnTo>
                  <a:lnTo>
                    <a:pt x="3046" y="10392"/>
                  </a:lnTo>
                  <a:lnTo>
                    <a:pt x="3109" y="10359"/>
                  </a:lnTo>
                  <a:lnTo>
                    <a:pt x="3113" y="10400"/>
                  </a:lnTo>
                  <a:lnTo>
                    <a:pt x="3125" y="10402"/>
                  </a:lnTo>
                  <a:lnTo>
                    <a:pt x="3131" y="10444"/>
                  </a:lnTo>
                  <a:lnTo>
                    <a:pt x="3119" y="10476"/>
                  </a:lnTo>
                  <a:lnTo>
                    <a:pt x="3137" y="10497"/>
                  </a:lnTo>
                  <a:lnTo>
                    <a:pt x="3175" y="10435"/>
                  </a:lnTo>
                  <a:lnTo>
                    <a:pt x="3179" y="10396"/>
                  </a:lnTo>
                  <a:lnTo>
                    <a:pt x="3159" y="10382"/>
                  </a:lnTo>
                  <a:lnTo>
                    <a:pt x="3135" y="10340"/>
                  </a:lnTo>
                  <a:lnTo>
                    <a:pt x="3133" y="10316"/>
                  </a:lnTo>
                  <a:lnTo>
                    <a:pt x="3193" y="10217"/>
                  </a:lnTo>
                  <a:lnTo>
                    <a:pt x="3204" y="10216"/>
                  </a:lnTo>
                  <a:lnTo>
                    <a:pt x="3209" y="10251"/>
                  </a:lnTo>
                  <a:lnTo>
                    <a:pt x="3197" y="10261"/>
                  </a:lnTo>
                  <a:lnTo>
                    <a:pt x="3187" y="10287"/>
                  </a:lnTo>
                  <a:lnTo>
                    <a:pt x="3217" y="10342"/>
                  </a:lnTo>
                  <a:lnTo>
                    <a:pt x="3237" y="10332"/>
                  </a:lnTo>
                  <a:lnTo>
                    <a:pt x="3255" y="10292"/>
                  </a:lnTo>
                  <a:lnTo>
                    <a:pt x="3243" y="10260"/>
                  </a:lnTo>
                  <a:lnTo>
                    <a:pt x="3233" y="10210"/>
                  </a:lnTo>
                  <a:lnTo>
                    <a:pt x="3221" y="10185"/>
                  </a:lnTo>
                  <a:lnTo>
                    <a:pt x="3247" y="10150"/>
                  </a:lnTo>
                  <a:lnTo>
                    <a:pt x="3334" y="10089"/>
                  </a:lnTo>
                  <a:lnTo>
                    <a:pt x="3393" y="10074"/>
                  </a:lnTo>
                  <a:lnTo>
                    <a:pt x="3399" y="10096"/>
                  </a:lnTo>
                  <a:lnTo>
                    <a:pt x="3366" y="10124"/>
                  </a:lnTo>
                  <a:lnTo>
                    <a:pt x="3341" y="10127"/>
                  </a:lnTo>
                  <a:lnTo>
                    <a:pt x="3281" y="10173"/>
                  </a:lnTo>
                  <a:lnTo>
                    <a:pt x="3292" y="10200"/>
                  </a:lnTo>
                  <a:lnTo>
                    <a:pt x="3314" y="10208"/>
                  </a:lnTo>
                  <a:lnTo>
                    <a:pt x="3333" y="10191"/>
                  </a:lnTo>
                  <a:lnTo>
                    <a:pt x="3370" y="10250"/>
                  </a:lnTo>
                  <a:lnTo>
                    <a:pt x="3349" y="10269"/>
                  </a:lnTo>
                  <a:lnTo>
                    <a:pt x="3342" y="10291"/>
                  </a:lnTo>
                  <a:lnTo>
                    <a:pt x="3364" y="10348"/>
                  </a:lnTo>
                  <a:lnTo>
                    <a:pt x="3350" y="10387"/>
                  </a:lnTo>
                  <a:lnTo>
                    <a:pt x="3317" y="10389"/>
                  </a:lnTo>
                  <a:lnTo>
                    <a:pt x="3284" y="10442"/>
                  </a:lnTo>
                  <a:lnTo>
                    <a:pt x="3291" y="10487"/>
                  </a:lnTo>
                  <a:lnTo>
                    <a:pt x="3318" y="10496"/>
                  </a:lnTo>
                  <a:lnTo>
                    <a:pt x="3340" y="10485"/>
                  </a:lnTo>
                  <a:lnTo>
                    <a:pt x="3362" y="10487"/>
                  </a:lnTo>
                  <a:lnTo>
                    <a:pt x="3384" y="10462"/>
                  </a:lnTo>
                  <a:lnTo>
                    <a:pt x="3418" y="10484"/>
                  </a:lnTo>
                  <a:lnTo>
                    <a:pt x="3418" y="10548"/>
                  </a:lnTo>
                  <a:lnTo>
                    <a:pt x="3435" y="10482"/>
                  </a:lnTo>
                  <a:lnTo>
                    <a:pt x="3468" y="10416"/>
                  </a:lnTo>
                  <a:lnTo>
                    <a:pt x="3485" y="10412"/>
                  </a:lnTo>
                  <a:lnTo>
                    <a:pt x="3499" y="10449"/>
                  </a:lnTo>
                  <a:lnTo>
                    <a:pt x="3525" y="10482"/>
                  </a:lnTo>
                  <a:lnTo>
                    <a:pt x="3536" y="10459"/>
                  </a:lnTo>
                  <a:lnTo>
                    <a:pt x="3529" y="10427"/>
                  </a:lnTo>
                  <a:lnTo>
                    <a:pt x="3537" y="10393"/>
                  </a:lnTo>
                  <a:lnTo>
                    <a:pt x="3513" y="10365"/>
                  </a:lnTo>
                  <a:lnTo>
                    <a:pt x="3512" y="10340"/>
                  </a:lnTo>
                  <a:lnTo>
                    <a:pt x="3540" y="10290"/>
                  </a:lnTo>
                  <a:lnTo>
                    <a:pt x="3573" y="10281"/>
                  </a:lnTo>
                  <a:lnTo>
                    <a:pt x="3583" y="10252"/>
                  </a:lnTo>
                  <a:lnTo>
                    <a:pt x="3626" y="10207"/>
                  </a:lnTo>
                  <a:lnTo>
                    <a:pt x="3645" y="10231"/>
                  </a:lnTo>
                  <a:lnTo>
                    <a:pt x="3667" y="10233"/>
                  </a:lnTo>
                  <a:lnTo>
                    <a:pt x="3682" y="10220"/>
                  </a:lnTo>
                  <a:lnTo>
                    <a:pt x="3706" y="10235"/>
                  </a:lnTo>
                  <a:lnTo>
                    <a:pt x="3777" y="10235"/>
                  </a:lnTo>
                  <a:lnTo>
                    <a:pt x="3802" y="10204"/>
                  </a:lnTo>
                  <a:lnTo>
                    <a:pt x="3802" y="10170"/>
                  </a:lnTo>
                  <a:lnTo>
                    <a:pt x="3820" y="10138"/>
                  </a:lnTo>
                  <a:lnTo>
                    <a:pt x="3860" y="10132"/>
                  </a:lnTo>
                  <a:lnTo>
                    <a:pt x="3863" y="10102"/>
                  </a:lnTo>
                  <a:lnTo>
                    <a:pt x="3894" y="10058"/>
                  </a:lnTo>
                  <a:lnTo>
                    <a:pt x="3919" y="10049"/>
                  </a:lnTo>
                  <a:lnTo>
                    <a:pt x="3962" y="9978"/>
                  </a:lnTo>
                  <a:lnTo>
                    <a:pt x="3980" y="9976"/>
                  </a:lnTo>
                  <a:lnTo>
                    <a:pt x="4004" y="9954"/>
                  </a:lnTo>
                  <a:lnTo>
                    <a:pt x="4010" y="9973"/>
                  </a:lnTo>
                  <a:lnTo>
                    <a:pt x="3986" y="10020"/>
                  </a:lnTo>
                  <a:lnTo>
                    <a:pt x="4011" y="10036"/>
                  </a:lnTo>
                  <a:lnTo>
                    <a:pt x="4044" y="10090"/>
                  </a:lnTo>
                  <a:lnTo>
                    <a:pt x="4044" y="10119"/>
                  </a:lnTo>
                  <a:lnTo>
                    <a:pt x="4018" y="10160"/>
                  </a:lnTo>
                  <a:lnTo>
                    <a:pt x="4033" y="10215"/>
                  </a:lnTo>
                  <a:lnTo>
                    <a:pt x="4027" y="10257"/>
                  </a:lnTo>
                  <a:lnTo>
                    <a:pt x="4046" y="10297"/>
                  </a:lnTo>
                  <a:lnTo>
                    <a:pt x="4129" y="10303"/>
                  </a:lnTo>
                  <a:lnTo>
                    <a:pt x="4146" y="10271"/>
                  </a:lnTo>
                  <a:lnTo>
                    <a:pt x="4146" y="10238"/>
                  </a:lnTo>
                  <a:lnTo>
                    <a:pt x="4134" y="10219"/>
                  </a:lnTo>
                  <a:lnTo>
                    <a:pt x="4099" y="10150"/>
                  </a:lnTo>
                  <a:lnTo>
                    <a:pt x="4102" y="10119"/>
                  </a:lnTo>
                  <a:lnTo>
                    <a:pt x="4125" y="10089"/>
                  </a:lnTo>
                  <a:lnTo>
                    <a:pt x="4170" y="10122"/>
                  </a:lnTo>
                  <a:lnTo>
                    <a:pt x="4201" y="10087"/>
                  </a:lnTo>
                  <a:lnTo>
                    <a:pt x="4214" y="9997"/>
                  </a:lnTo>
                  <a:lnTo>
                    <a:pt x="4239" y="9993"/>
                  </a:lnTo>
                  <a:lnTo>
                    <a:pt x="4254" y="10015"/>
                  </a:lnTo>
                  <a:lnTo>
                    <a:pt x="4298" y="10028"/>
                  </a:lnTo>
                  <a:lnTo>
                    <a:pt x="4253" y="9947"/>
                  </a:lnTo>
                  <a:lnTo>
                    <a:pt x="4216" y="9931"/>
                  </a:lnTo>
                  <a:lnTo>
                    <a:pt x="4212" y="9881"/>
                  </a:lnTo>
                  <a:lnTo>
                    <a:pt x="4185" y="9793"/>
                  </a:lnTo>
                  <a:lnTo>
                    <a:pt x="4165" y="9789"/>
                  </a:lnTo>
                  <a:lnTo>
                    <a:pt x="4158" y="9836"/>
                  </a:lnTo>
                  <a:lnTo>
                    <a:pt x="4142" y="9791"/>
                  </a:lnTo>
                  <a:lnTo>
                    <a:pt x="4125" y="9692"/>
                  </a:lnTo>
                  <a:lnTo>
                    <a:pt x="4103" y="9672"/>
                  </a:lnTo>
                  <a:lnTo>
                    <a:pt x="4079" y="9610"/>
                  </a:lnTo>
                  <a:lnTo>
                    <a:pt x="4079" y="9587"/>
                  </a:lnTo>
                  <a:lnTo>
                    <a:pt x="4114" y="9567"/>
                  </a:lnTo>
                  <a:lnTo>
                    <a:pt x="4114" y="9522"/>
                  </a:lnTo>
                  <a:lnTo>
                    <a:pt x="4098" y="9464"/>
                  </a:lnTo>
                  <a:lnTo>
                    <a:pt x="4118" y="9433"/>
                  </a:lnTo>
                  <a:lnTo>
                    <a:pt x="4145" y="9443"/>
                  </a:lnTo>
                  <a:lnTo>
                    <a:pt x="4158" y="9431"/>
                  </a:lnTo>
                  <a:lnTo>
                    <a:pt x="4186" y="9462"/>
                  </a:lnTo>
                  <a:lnTo>
                    <a:pt x="4218" y="9454"/>
                  </a:lnTo>
                  <a:lnTo>
                    <a:pt x="4249" y="9470"/>
                  </a:lnTo>
                  <a:lnTo>
                    <a:pt x="4373" y="9442"/>
                  </a:lnTo>
                  <a:lnTo>
                    <a:pt x="4531" y="9456"/>
                  </a:lnTo>
                  <a:lnTo>
                    <a:pt x="4578" y="9509"/>
                  </a:lnTo>
                  <a:lnTo>
                    <a:pt x="4682" y="9573"/>
                  </a:lnTo>
                  <a:lnTo>
                    <a:pt x="4691" y="9610"/>
                  </a:lnTo>
                  <a:lnTo>
                    <a:pt x="4679" y="9639"/>
                  </a:lnTo>
                  <a:lnTo>
                    <a:pt x="4696" y="9698"/>
                  </a:lnTo>
                  <a:lnTo>
                    <a:pt x="4727" y="9653"/>
                  </a:lnTo>
                  <a:lnTo>
                    <a:pt x="4773" y="9625"/>
                  </a:lnTo>
                  <a:lnTo>
                    <a:pt x="4801" y="9665"/>
                  </a:lnTo>
                  <a:lnTo>
                    <a:pt x="4825" y="9670"/>
                  </a:lnTo>
                  <a:lnTo>
                    <a:pt x="4832" y="9721"/>
                  </a:lnTo>
                  <a:lnTo>
                    <a:pt x="4886" y="9733"/>
                  </a:lnTo>
                  <a:lnTo>
                    <a:pt x="4977" y="9820"/>
                  </a:lnTo>
                  <a:lnTo>
                    <a:pt x="5064" y="9832"/>
                  </a:lnTo>
                  <a:lnTo>
                    <a:pt x="5098" y="9880"/>
                  </a:lnTo>
                  <a:lnTo>
                    <a:pt x="5120" y="9955"/>
                  </a:lnTo>
                  <a:lnTo>
                    <a:pt x="5170" y="9972"/>
                  </a:lnTo>
                  <a:lnTo>
                    <a:pt x="5215" y="10028"/>
                  </a:lnTo>
                  <a:lnTo>
                    <a:pt x="5253" y="10149"/>
                  </a:lnTo>
                  <a:lnTo>
                    <a:pt x="5288" y="10161"/>
                  </a:lnTo>
                  <a:lnTo>
                    <a:pt x="5291" y="10126"/>
                  </a:lnTo>
                  <a:lnTo>
                    <a:pt x="5282" y="10050"/>
                  </a:lnTo>
                  <a:lnTo>
                    <a:pt x="5302" y="10048"/>
                  </a:lnTo>
                  <a:lnTo>
                    <a:pt x="5309" y="10019"/>
                  </a:lnTo>
                  <a:lnTo>
                    <a:pt x="5287" y="9962"/>
                  </a:lnTo>
                  <a:lnTo>
                    <a:pt x="5297" y="9925"/>
                  </a:lnTo>
                  <a:lnTo>
                    <a:pt x="5296" y="9779"/>
                  </a:lnTo>
                  <a:lnTo>
                    <a:pt x="5326" y="9740"/>
                  </a:lnTo>
                  <a:lnTo>
                    <a:pt x="5296" y="9744"/>
                  </a:lnTo>
                  <a:lnTo>
                    <a:pt x="5291" y="9721"/>
                  </a:lnTo>
                  <a:lnTo>
                    <a:pt x="5260" y="9721"/>
                  </a:lnTo>
                  <a:lnTo>
                    <a:pt x="5235" y="9748"/>
                  </a:lnTo>
                  <a:lnTo>
                    <a:pt x="5201" y="9732"/>
                  </a:lnTo>
                  <a:lnTo>
                    <a:pt x="5134" y="9600"/>
                  </a:lnTo>
                  <a:lnTo>
                    <a:pt x="5116" y="9593"/>
                  </a:lnTo>
                  <a:lnTo>
                    <a:pt x="5091" y="9542"/>
                  </a:lnTo>
                  <a:lnTo>
                    <a:pt x="5091" y="9446"/>
                  </a:lnTo>
                  <a:lnTo>
                    <a:pt x="5074" y="9419"/>
                  </a:lnTo>
                  <a:lnTo>
                    <a:pt x="5043" y="9491"/>
                  </a:lnTo>
                  <a:lnTo>
                    <a:pt x="5008" y="9452"/>
                  </a:lnTo>
                  <a:lnTo>
                    <a:pt x="4970" y="9450"/>
                  </a:lnTo>
                  <a:lnTo>
                    <a:pt x="4940" y="9417"/>
                  </a:lnTo>
                  <a:lnTo>
                    <a:pt x="4924" y="9460"/>
                  </a:lnTo>
                  <a:lnTo>
                    <a:pt x="4912" y="9367"/>
                  </a:lnTo>
                  <a:lnTo>
                    <a:pt x="4888" y="9330"/>
                  </a:lnTo>
                  <a:lnTo>
                    <a:pt x="4861" y="9213"/>
                  </a:lnTo>
                  <a:lnTo>
                    <a:pt x="4861" y="9172"/>
                  </a:lnTo>
                  <a:lnTo>
                    <a:pt x="4883" y="9201"/>
                  </a:lnTo>
                  <a:lnTo>
                    <a:pt x="4909" y="9162"/>
                  </a:lnTo>
                  <a:lnTo>
                    <a:pt x="4909" y="9100"/>
                  </a:lnTo>
                  <a:lnTo>
                    <a:pt x="4859" y="9040"/>
                  </a:lnTo>
                  <a:lnTo>
                    <a:pt x="4855" y="8973"/>
                  </a:lnTo>
                  <a:lnTo>
                    <a:pt x="4879" y="8921"/>
                  </a:lnTo>
                  <a:lnTo>
                    <a:pt x="4902" y="8932"/>
                  </a:lnTo>
                  <a:lnTo>
                    <a:pt x="4873" y="8886"/>
                  </a:lnTo>
                  <a:lnTo>
                    <a:pt x="4835" y="8882"/>
                  </a:lnTo>
                  <a:lnTo>
                    <a:pt x="4812" y="8783"/>
                  </a:lnTo>
                  <a:lnTo>
                    <a:pt x="4789" y="8748"/>
                  </a:lnTo>
                  <a:lnTo>
                    <a:pt x="4769" y="8771"/>
                  </a:lnTo>
                  <a:lnTo>
                    <a:pt x="4729" y="8709"/>
                  </a:lnTo>
                  <a:lnTo>
                    <a:pt x="4734" y="8619"/>
                  </a:lnTo>
                  <a:lnTo>
                    <a:pt x="4753" y="8571"/>
                  </a:lnTo>
                  <a:lnTo>
                    <a:pt x="4731" y="8518"/>
                  </a:lnTo>
                  <a:lnTo>
                    <a:pt x="4726" y="8473"/>
                  </a:lnTo>
                  <a:lnTo>
                    <a:pt x="4748" y="8448"/>
                  </a:lnTo>
                  <a:lnTo>
                    <a:pt x="4805" y="8300"/>
                  </a:lnTo>
                  <a:lnTo>
                    <a:pt x="4840" y="8259"/>
                  </a:lnTo>
                  <a:lnTo>
                    <a:pt x="4851" y="8226"/>
                  </a:lnTo>
                  <a:lnTo>
                    <a:pt x="4835" y="8158"/>
                  </a:lnTo>
                  <a:lnTo>
                    <a:pt x="4832" y="8107"/>
                  </a:lnTo>
                  <a:lnTo>
                    <a:pt x="4854" y="8039"/>
                  </a:lnTo>
                  <a:lnTo>
                    <a:pt x="4829" y="7975"/>
                  </a:lnTo>
                  <a:lnTo>
                    <a:pt x="4825" y="7893"/>
                  </a:lnTo>
                  <a:lnTo>
                    <a:pt x="4838" y="7850"/>
                  </a:lnTo>
                  <a:lnTo>
                    <a:pt x="4827" y="7808"/>
                  </a:lnTo>
                  <a:lnTo>
                    <a:pt x="4828" y="7744"/>
                  </a:lnTo>
                  <a:lnTo>
                    <a:pt x="4808" y="7712"/>
                  </a:lnTo>
                  <a:lnTo>
                    <a:pt x="4824" y="7611"/>
                  </a:lnTo>
                  <a:lnTo>
                    <a:pt x="4835" y="7590"/>
                  </a:lnTo>
                  <a:lnTo>
                    <a:pt x="4807" y="7529"/>
                  </a:lnTo>
                  <a:lnTo>
                    <a:pt x="4817" y="7436"/>
                  </a:lnTo>
                  <a:lnTo>
                    <a:pt x="4812" y="7323"/>
                  </a:lnTo>
                  <a:lnTo>
                    <a:pt x="4838" y="7311"/>
                  </a:lnTo>
                  <a:lnTo>
                    <a:pt x="4865" y="7333"/>
                  </a:lnTo>
                  <a:lnTo>
                    <a:pt x="4854" y="7358"/>
                  </a:lnTo>
                  <a:lnTo>
                    <a:pt x="4865" y="7380"/>
                  </a:lnTo>
                  <a:lnTo>
                    <a:pt x="4902" y="7354"/>
                  </a:lnTo>
                  <a:lnTo>
                    <a:pt x="4948" y="7352"/>
                  </a:lnTo>
                  <a:lnTo>
                    <a:pt x="4989" y="7317"/>
                  </a:lnTo>
                  <a:lnTo>
                    <a:pt x="5018" y="7319"/>
                  </a:lnTo>
                  <a:lnTo>
                    <a:pt x="5046" y="7341"/>
                  </a:lnTo>
                  <a:lnTo>
                    <a:pt x="5065" y="7315"/>
                  </a:lnTo>
                  <a:lnTo>
                    <a:pt x="5104" y="7317"/>
                  </a:lnTo>
                  <a:lnTo>
                    <a:pt x="5201" y="7383"/>
                  </a:lnTo>
                  <a:lnTo>
                    <a:pt x="5247" y="7385"/>
                  </a:lnTo>
                  <a:lnTo>
                    <a:pt x="5281" y="7397"/>
                  </a:lnTo>
                  <a:lnTo>
                    <a:pt x="5293" y="7446"/>
                  </a:lnTo>
                  <a:lnTo>
                    <a:pt x="5267" y="7465"/>
                  </a:lnTo>
                  <a:lnTo>
                    <a:pt x="5288" y="7527"/>
                  </a:lnTo>
                  <a:lnTo>
                    <a:pt x="5288" y="7592"/>
                  </a:lnTo>
                  <a:lnTo>
                    <a:pt x="5305" y="7623"/>
                  </a:lnTo>
                  <a:lnTo>
                    <a:pt x="5306" y="7720"/>
                  </a:lnTo>
                  <a:lnTo>
                    <a:pt x="5328" y="7804"/>
                  </a:lnTo>
                  <a:lnTo>
                    <a:pt x="5313" y="7953"/>
                  </a:lnTo>
                  <a:lnTo>
                    <a:pt x="5330" y="7995"/>
                  </a:lnTo>
                  <a:lnTo>
                    <a:pt x="5323" y="8033"/>
                  </a:lnTo>
                  <a:lnTo>
                    <a:pt x="5338" y="8078"/>
                  </a:lnTo>
                  <a:lnTo>
                    <a:pt x="5329" y="8129"/>
                  </a:lnTo>
                  <a:lnTo>
                    <a:pt x="5309" y="8148"/>
                  </a:lnTo>
                  <a:lnTo>
                    <a:pt x="5322" y="8212"/>
                  </a:lnTo>
                  <a:lnTo>
                    <a:pt x="5356" y="8265"/>
                  </a:lnTo>
                  <a:lnTo>
                    <a:pt x="5378" y="8335"/>
                  </a:lnTo>
                  <a:lnTo>
                    <a:pt x="5417" y="8354"/>
                  </a:lnTo>
                  <a:lnTo>
                    <a:pt x="5417" y="8368"/>
                  </a:lnTo>
                  <a:lnTo>
                    <a:pt x="5442" y="8351"/>
                  </a:lnTo>
                  <a:lnTo>
                    <a:pt x="5459" y="8374"/>
                  </a:lnTo>
                  <a:lnTo>
                    <a:pt x="5473" y="8477"/>
                  </a:lnTo>
                  <a:lnTo>
                    <a:pt x="5513" y="8522"/>
                  </a:lnTo>
                  <a:lnTo>
                    <a:pt x="5533" y="8577"/>
                  </a:lnTo>
                  <a:lnTo>
                    <a:pt x="5546" y="8744"/>
                  </a:lnTo>
                  <a:lnTo>
                    <a:pt x="5573" y="8792"/>
                  </a:lnTo>
                  <a:lnTo>
                    <a:pt x="5572" y="8829"/>
                  </a:lnTo>
                  <a:lnTo>
                    <a:pt x="5562" y="8868"/>
                  </a:lnTo>
                  <a:lnTo>
                    <a:pt x="5597" y="8932"/>
                  </a:lnTo>
                  <a:lnTo>
                    <a:pt x="5597" y="9014"/>
                  </a:lnTo>
                  <a:lnTo>
                    <a:pt x="5648" y="9137"/>
                  </a:lnTo>
                  <a:lnTo>
                    <a:pt x="5635" y="9209"/>
                  </a:lnTo>
                  <a:lnTo>
                    <a:pt x="5655" y="9269"/>
                  </a:lnTo>
                  <a:lnTo>
                    <a:pt x="5689" y="9304"/>
                  </a:lnTo>
                  <a:lnTo>
                    <a:pt x="5672" y="9351"/>
                  </a:lnTo>
                  <a:lnTo>
                    <a:pt x="5691" y="9379"/>
                  </a:lnTo>
                  <a:lnTo>
                    <a:pt x="5705" y="9495"/>
                  </a:lnTo>
                  <a:lnTo>
                    <a:pt x="5770" y="9635"/>
                  </a:lnTo>
                  <a:lnTo>
                    <a:pt x="5822" y="9663"/>
                  </a:lnTo>
                  <a:lnTo>
                    <a:pt x="5845" y="9709"/>
                  </a:lnTo>
                  <a:lnTo>
                    <a:pt x="5868" y="9717"/>
                  </a:lnTo>
                  <a:lnTo>
                    <a:pt x="5918" y="9797"/>
                  </a:lnTo>
                  <a:lnTo>
                    <a:pt x="5918" y="9840"/>
                  </a:lnTo>
                  <a:lnTo>
                    <a:pt x="5901" y="9830"/>
                  </a:lnTo>
                  <a:lnTo>
                    <a:pt x="5901" y="9890"/>
                  </a:lnTo>
                  <a:lnTo>
                    <a:pt x="5892" y="9964"/>
                  </a:lnTo>
                  <a:lnTo>
                    <a:pt x="5913" y="10067"/>
                  </a:lnTo>
                  <a:lnTo>
                    <a:pt x="5950" y="10128"/>
                  </a:lnTo>
                  <a:lnTo>
                    <a:pt x="5955" y="10213"/>
                  </a:lnTo>
                  <a:lnTo>
                    <a:pt x="5925" y="10256"/>
                  </a:lnTo>
                  <a:lnTo>
                    <a:pt x="5928" y="10283"/>
                  </a:lnTo>
                  <a:lnTo>
                    <a:pt x="5905" y="10328"/>
                  </a:lnTo>
                  <a:lnTo>
                    <a:pt x="5919" y="10358"/>
                  </a:lnTo>
                  <a:lnTo>
                    <a:pt x="5918" y="10476"/>
                  </a:lnTo>
                  <a:lnTo>
                    <a:pt x="5882" y="10507"/>
                  </a:lnTo>
                  <a:lnTo>
                    <a:pt x="5889" y="10530"/>
                  </a:lnTo>
                  <a:lnTo>
                    <a:pt x="5914" y="10519"/>
                  </a:lnTo>
                  <a:lnTo>
                    <a:pt x="5919" y="10550"/>
                  </a:lnTo>
                  <a:lnTo>
                    <a:pt x="5881" y="10587"/>
                  </a:lnTo>
                  <a:lnTo>
                    <a:pt x="5878" y="10700"/>
                  </a:lnTo>
                  <a:lnTo>
                    <a:pt x="5863" y="10735"/>
                  </a:lnTo>
                  <a:lnTo>
                    <a:pt x="5822" y="10702"/>
                  </a:lnTo>
                  <a:lnTo>
                    <a:pt x="5822" y="10739"/>
                  </a:lnTo>
                  <a:lnTo>
                    <a:pt x="5856" y="10801"/>
                  </a:lnTo>
                  <a:lnTo>
                    <a:pt x="5860" y="10842"/>
                  </a:lnTo>
                  <a:lnTo>
                    <a:pt x="5825" y="10869"/>
                  </a:lnTo>
                  <a:lnTo>
                    <a:pt x="5800" y="10922"/>
                  </a:lnTo>
                  <a:lnTo>
                    <a:pt x="5739" y="10928"/>
                  </a:lnTo>
                  <a:lnTo>
                    <a:pt x="5708" y="10885"/>
                  </a:lnTo>
                  <a:lnTo>
                    <a:pt x="5758" y="10840"/>
                  </a:lnTo>
                  <a:lnTo>
                    <a:pt x="5759" y="10799"/>
                  </a:lnTo>
                  <a:lnTo>
                    <a:pt x="5724" y="10799"/>
                  </a:lnTo>
                  <a:lnTo>
                    <a:pt x="5716" y="10834"/>
                  </a:lnTo>
                  <a:lnTo>
                    <a:pt x="5692" y="10838"/>
                  </a:lnTo>
                  <a:lnTo>
                    <a:pt x="5618" y="10768"/>
                  </a:lnTo>
                  <a:lnTo>
                    <a:pt x="5602" y="10803"/>
                  </a:lnTo>
                  <a:lnTo>
                    <a:pt x="5509" y="10824"/>
                  </a:lnTo>
                  <a:lnTo>
                    <a:pt x="5460" y="10830"/>
                  </a:lnTo>
                  <a:lnTo>
                    <a:pt x="5437" y="10902"/>
                  </a:lnTo>
                  <a:lnTo>
                    <a:pt x="5459" y="10908"/>
                  </a:lnTo>
                  <a:lnTo>
                    <a:pt x="5470" y="10928"/>
                  </a:lnTo>
                  <a:lnTo>
                    <a:pt x="5489" y="10877"/>
                  </a:lnTo>
                  <a:lnTo>
                    <a:pt x="5540" y="10861"/>
                  </a:lnTo>
                  <a:lnTo>
                    <a:pt x="5554" y="10914"/>
                  </a:lnTo>
                  <a:lnTo>
                    <a:pt x="5598" y="10982"/>
                  </a:lnTo>
                  <a:lnTo>
                    <a:pt x="5719" y="11015"/>
                  </a:lnTo>
                  <a:lnTo>
                    <a:pt x="5772" y="11040"/>
                  </a:lnTo>
                  <a:lnTo>
                    <a:pt x="5832" y="11023"/>
                  </a:lnTo>
                  <a:lnTo>
                    <a:pt x="5889" y="11021"/>
                  </a:lnTo>
                  <a:lnTo>
                    <a:pt x="5901" y="11050"/>
                  </a:lnTo>
                  <a:lnTo>
                    <a:pt x="5964" y="11072"/>
                  </a:lnTo>
                  <a:lnTo>
                    <a:pt x="6013" y="11025"/>
                  </a:lnTo>
                  <a:lnTo>
                    <a:pt x="6012" y="10972"/>
                  </a:lnTo>
                  <a:lnTo>
                    <a:pt x="5992" y="10932"/>
                  </a:lnTo>
                  <a:lnTo>
                    <a:pt x="5992" y="10865"/>
                  </a:lnTo>
                  <a:lnTo>
                    <a:pt x="6013" y="10817"/>
                  </a:lnTo>
                  <a:lnTo>
                    <a:pt x="6044" y="10793"/>
                  </a:lnTo>
                  <a:lnTo>
                    <a:pt x="6046" y="10754"/>
                  </a:lnTo>
                  <a:lnTo>
                    <a:pt x="6093" y="10677"/>
                  </a:lnTo>
                  <a:lnTo>
                    <a:pt x="6096" y="10628"/>
                  </a:lnTo>
                  <a:lnTo>
                    <a:pt x="6125" y="10501"/>
                  </a:lnTo>
                  <a:lnTo>
                    <a:pt x="6096" y="10420"/>
                  </a:lnTo>
                  <a:lnTo>
                    <a:pt x="6105" y="10330"/>
                  </a:lnTo>
                  <a:lnTo>
                    <a:pt x="6156" y="10182"/>
                  </a:lnTo>
                  <a:lnTo>
                    <a:pt x="6161" y="10132"/>
                  </a:lnTo>
                  <a:lnTo>
                    <a:pt x="6111" y="9933"/>
                  </a:lnTo>
                  <a:lnTo>
                    <a:pt x="6043" y="9867"/>
                  </a:lnTo>
                  <a:lnTo>
                    <a:pt x="6023" y="9820"/>
                  </a:lnTo>
                  <a:lnTo>
                    <a:pt x="6018" y="9663"/>
                  </a:lnTo>
                  <a:lnTo>
                    <a:pt x="6069" y="9598"/>
                  </a:lnTo>
                  <a:lnTo>
                    <a:pt x="6095" y="9534"/>
                  </a:lnTo>
                  <a:lnTo>
                    <a:pt x="6138" y="9524"/>
                  </a:lnTo>
                  <a:lnTo>
                    <a:pt x="6205" y="9417"/>
                  </a:lnTo>
                  <a:lnTo>
                    <a:pt x="6250" y="9413"/>
                  </a:lnTo>
                  <a:lnTo>
                    <a:pt x="6302" y="9497"/>
                  </a:lnTo>
                  <a:lnTo>
                    <a:pt x="6302" y="9571"/>
                  </a:lnTo>
                  <a:lnTo>
                    <a:pt x="6355" y="9614"/>
                  </a:lnTo>
                  <a:lnTo>
                    <a:pt x="6369" y="9655"/>
                  </a:lnTo>
                  <a:lnTo>
                    <a:pt x="6384" y="9655"/>
                  </a:lnTo>
                  <a:lnTo>
                    <a:pt x="6425" y="9740"/>
                  </a:lnTo>
                  <a:lnTo>
                    <a:pt x="6418" y="9806"/>
                  </a:lnTo>
                  <a:lnTo>
                    <a:pt x="6447" y="9836"/>
                  </a:lnTo>
                  <a:lnTo>
                    <a:pt x="6456" y="9898"/>
                  </a:lnTo>
                  <a:lnTo>
                    <a:pt x="6487" y="9962"/>
                  </a:lnTo>
                  <a:lnTo>
                    <a:pt x="6493" y="10030"/>
                  </a:lnTo>
                  <a:lnTo>
                    <a:pt x="6477" y="10054"/>
                  </a:lnTo>
                  <a:lnTo>
                    <a:pt x="6502" y="10116"/>
                  </a:lnTo>
                  <a:lnTo>
                    <a:pt x="6541" y="10120"/>
                  </a:lnTo>
                  <a:lnTo>
                    <a:pt x="6585" y="10171"/>
                  </a:lnTo>
                  <a:lnTo>
                    <a:pt x="6629" y="10155"/>
                  </a:lnTo>
                  <a:lnTo>
                    <a:pt x="6657" y="10140"/>
                  </a:lnTo>
                  <a:lnTo>
                    <a:pt x="6706" y="10132"/>
                  </a:lnTo>
                  <a:lnTo>
                    <a:pt x="6717" y="10102"/>
                  </a:lnTo>
                  <a:lnTo>
                    <a:pt x="6736" y="10083"/>
                  </a:lnTo>
                  <a:lnTo>
                    <a:pt x="6714" y="10069"/>
                  </a:lnTo>
                  <a:lnTo>
                    <a:pt x="6681" y="10083"/>
                  </a:lnTo>
                  <a:lnTo>
                    <a:pt x="6670" y="10042"/>
                  </a:lnTo>
                  <a:lnTo>
                    <a:pt x="6645" y="10112"/>
                  </a:lnTo>
                  <a:lnTo>
                    <a:pt x="6598" y="10112"/>
                  </a:lnTo>
                  <a:lnTo>
                    <a:pt x="6577" y="10063"/>
                  </a:lnTo>
                  <a:lnTo>
                    <a:pt x="6540" y="10065"/>
                  </a:lnTo>
                  <a:lnTo>
                    <a:pt x="6520" y="10015"/>
                  </a:lnTo>
                  <a:lnTo>
                    <a:pt x="6531" y="9970"/>
                  </a:lnTo>
                  <a:lnTo>
                    <a:pt x="6511" y="9950"/>
                  </a:lnTo>
                  <a:lnTo>
                    <a:pt x="6488" y="9871"/>
                  </a:lnTo>
                  <a:lnTo>
                    <a:pt x="6492" y="9781"/>
                  </a:lnTo>
                  <a:lnTo>
                    <a:pt x="6524" y="9766"/>
                  </a:lnTo>
                  <a:lnTo>
                    <a:pt x="6550" y="9730"/>
                  </a:lnTo>
                  <a:lnTo>
                    <a:pt x="6526" y="9698"/>
                  </a:lnTo>
                  <a:lnTo>
                    <a:pt x="6519" y="9655"/>
                  </a:lnTo>
                  <a:lnTo>
                    <a:pt x="6509" y="9645"/>
                  </a:lnTo>
                  <a:lnTo>
                    <a:pt x="6498" y="9602"/>
                  </a:lnTo>
                  <a:lnTo>
                    <a:pt x="6448" y="9554"/>
                  </a:lnTo>
                  <a:lnTo>
                    <a:pt x="6446" y="9511"/>
                  </a:lnTo>
                  <a:lnTo>
                    <a:pt x="6409" y="9429"/>
                  </a:lnTo>
                  <a:lnTo>
                    <a:pt x="6353" y="9431"/>
                  </a:lnTo>
                  <a:lnTo>
                    <a:pt x="6275" y="9378"/>
                  </a:lnTo>
                  <a:lnTo>
                    <a:pt x="6255" y="9316"/>
                  </a:lnTo>
                  <a:lnTo>
                    <a:pt x="6220" y="9337"/>
                  </a:lnTo>
                  <a:lnTo>
                    <a:pt x="6161" y="9279"/>
                  </a:lnTo>
                  <a:lnTo>
                    <a:pt x="6132" y="9296"/>
                  </a:lnTo>
                  <a:lnTo>
                    <a:pt x="6091" y="9275"/>
                  </a:lnTo>
                  <a:lnTo>
                    <a:pt x="6052" y="9343"/>
                  </a:lnTo>
                  <a:lnTo>
                    <a:pt x="6040" y="9417"/>
                  </a:lnTo>
                  <a:lnTo>
                    <a:pt x="6018" y="9448"/>
                  </a:lnTo>
                  <a:lnTo>
                    <a:pt x="5960" y="9417"/>
                  </a:lnTo>
                  <a:lnTo>
                    <a:pt x="5912" y="9466"/>
                  </a:lnTo>
                  <a:lnTo>
                    <a:pt x="5866" y="9443"/>
                  </a:lnTo>
                  <a:lnTo>
                    <a:pt x="5848" y="9407"/>
                  </a:lnTo>
                  <a:lnTo>
                    <a:pt x="5853" y="9337"/>
                  </a:lnTo>
                  <a:lnTo>
                    <a:pt x="5848" y="9279"/>
                  </a:lnTo>
                  <a:lnTo>
                    <a:pt x="5786" y="9172"/>
                  </a:lnTo>
                  <a:lnTo>
                    <a:pt x="5766" y="9108"/>
                  </a:lnTo>
                  <a:lnTo>
                    <a:pt x="5773" y="8987"/>
                  </a:lnTo>
                  <a:lnTo>
                    <a:pt x="5735" y="8890"/>
                  </a:lnTo>
                  <a:lnTo>
                    <a:pt x="5744" y="8822"/>
                  </a:lnTo>
                  <a:lnTo>
                    <a:pt x="5754" y="8646"/>
                  </a:lnTo>
                  <a:lnTo>
                    <a:pt x="5724" y="8535"/>
                  </a:lnTo>
                  <a:lnTo>
                    <a:pt x="5688" y="8471"/>
                  </a:lnTo>
                  <a:lnTo>
                    <a:pt x="5646" y="8471"/>
                  </a:lnTo>
                  <a:lnTo>
                    <a:pt x="5630" y="8394"/>
                  </a:lnTo>
                  <a:lnTo>
                    <a:pt x="5554" y="8288"/>
                  </a:lnTo>
                  <a:lnTo>
                    <a:pt x="5493" y="8230"/>
                  </a:lnTo>
                  <a:lnTo>
                    <a:pt x="5491" y="8162"/>
                  </a:lnTo>
                  <a:lnTo>
                    <a:pt x="5513" y="8057"/>
                  </a:lnTo>
                  <a:lnTo>
                    <a:pt x="5504" y="7973"/>
                  </a:lnTo>
                  <a:lnTo>
                    <a:pt x="5479" y="7934"/>
                  </a:lnTo>
                  <a:lnTo>
                    <a:pt x="5478" y="7903"/>
                  </a:lnTo>
                  <a:lnTo>
                    <a:pt x="5513" y="7845"/>
                  </a:lnTo>
                  <a:lnTo>
                    <a:pt x="5567" y="7741"/>
                  </a:lnTo>
                  <a:lnTo>
                    <a:pt x="5585" y="7622"/>
                  </a:lnTo>
                  <a:lnTo>
                    <a:pt x="5563" y="7475"/>
                  </a:lnTo>
                  <a:lnTo>
                    <a:pt x="5494" y="7255"/>
                  </a:lnTo>
                  <a:lnTo>
                    <a:pt x="5515" y="7235"/>
                  </a:lnTo>
                  <a:lnTo>
                    <a:pt x="5562" y="7290"/>
                  </a:lnTo>
                  <a:lnTo>
                    <a:pt x="5569" y="7362"/>
                  </a:lnTo>
                  <a:lnTo>
                    <a:pt x="5592" y="7373"/>
                  </a:lnTo>
                  <a:lnTo>
                    <a:pt x="5607" y="7401"/>
                  </a:lnTo>
                  <a:lnTo>
                    <a:pt x="5610" y="7488"/>
                  </a:lnTo>
                  <a:lnTo>
                    <a:pt x="5646" y="7545"/>
                  </a:lnTo>
                  <a:lnTo>
                    <a:pt x="5643" y="7664"/>
                  </a:lnTo>
                  <a:lnTo>
                    <a:pt x="5669" y="7739"/>
                  </a:lnTo>
                  <a:lnTo>
                    <a:pt x="5654" y="7806"/>
                  </a:lnTo>
                  <a:lnTo>
                    <a:pt x="5674" y="7866"/>
                  </a:lnTo>
                  <a:lnTo>
                    <a:pt x="5723" y="7938"/>
                  </a:lnTo>
                  <a:lnTo>
                    <a:pt x="5723" y="7983"/>
                  </a:lnTo>
                  <a:lnTo>
                    <a:pt x="5752" y="8022"/>
                  </a:lnTo>
                  <a:lnTo>
                    <a:pt x="5752" y="8061"/>
                  </a:lnTo>
                  <a:lnTo>
                    <a:pt x="5723" y="8094"/>
                  </a:lnTo>
                  <a:lnTo>
                    <a:pt x="5739" y="8138"/>
                  </a:lnTo>
                  <a:lnTo>
                    <a:pt x="5779" y="8125"/>
                  </a:lnTo>
                  <a:lnTo>
                    <a:pt x="5823" y="8172"/>
                  </a:lnTo>
                  <a:lnTo>
                    <a:pt x="5882" y="8172"/>
                  </a:lnTo>
                  <a:lnTo>
                    <a:pt x="5913" y="8150"/>
                  </a:lnTo>
                  <a:lnTo>
                    <a:pt x="5943" y="8185"/>
                  </a:lnTo>
                  <a:lnTo>
                    <a:pt x="5954" y="8228"/>
                  </a:lnTo>
                  <a:lnTo>
                    <a:pt x="5983" y="8168"/>
                  </a:lnTo>
                  <a:lnTo>
                    <a:pt x="6021" y="8162"/>
                  </a:lnTo>
                  <a:lnTo>
                    <a:pt x="6052" y="8135"/>
                  </a:lnTo>
                  <a:lnTo>
                    <a:pt x="6080" y="8148"/>
                  </a:lnTo>
                  <a:lnTo>
                    <a:pt x="6125" y="8230"/>
                  </a:lnTo>
                  <a:lnTo>
                    <a:pt x="6156" y="8236"/>
                  </a:lnTo>
                  <a:lnTo>
                    <a:pt x="6199" y="8278"/>
                  </a:lnTo>
                  <a:lnTo>
                    <a:pt x="6267" y="8259"/>
                  </a:lnTo>
                  <a:lnTo>
                    <a:pt x="6291" y="8207"/>
                  </a:lnTo>
                  <a:lnTo>
                    <a:pt x="6263" y="8240"/>
                  </a:lnTo>
                  <a:lnTo>
                    <a:pt x="6195" y="8230"/>
                  </a:lnTo>
                  <a:lnTo>
                    <a:pt x="6187" y="8176"/>
                  </a:lnTo>
                  <a:lnTo>
                    <a:pt x="6166" y="8164"/>
                  </a:lnTo>
                  <a:lnTo>
                    <a:pt x="6147" y="8084"/>
                  </a:lnTo>
                  <a:lnTo>
                    <a:pt x="6091" y="8084"/>
                  </a:lnTo>
                  <a:lnTo>
                    <a:pt x="6085" y="8041"/>
                  </a:lnTo>
                  <a:lnTo>
                    <a:pt x="6070" y="8037"/>
                  </a:lnTo>
                  <a:lnTo>
                    <a:pt x="6051" y="8074"/>
                  </a:lnTo>
                  <a:lnTo>
                    <a:pt x="5970" y="8064"/>
                  </a:lnTo>
                  <a:lnTo>
                    <a:pt x="5939" y="8022"/>
                  </a:lnTo>
                  <a:lnTo>
                    <a:pt x="5884" y="8016"/>
                  </a:lnTo>
                  <a:lnTo>
                    <a:pt x="5827" y="7934"/>
                  </a:lnTo>
                  <a:lnTo>
                    <a:pt x="5815" y="7866"/>
                  </a:lnTo>
                  <a:lnTo>
                    <a:pt x="5795" y="7862"/>
                  </a:lnTo>
                  <a:lnTo>
                    <a:pt x="5745" y="7739"/>
                  </a:lnTo>
                  <a:lnTo>
                    <a:pt x="5769" y="7724"/>
                  </a:lnTo>
                  <a:lnTo>
                    <a:pt x="5784" y="7693"/>
                  </a:lnTo>
                  <a:lnTo>
                    <a:pt x="5830" y="7638"/>
                  </a:lnTo>
                  <a:lnTo>
                    <a:pt x="5855" y="7638"/>
                  </a:lnTo>
                  <a:lnTo>
                    <a:pt x="5899" y="7724"/>
                  </a:lnTo>
                  <a:lnTo>
                    <a:pt x="5974" y="7775"/>
                  </a:lnTo>
                  <a:lnTo>
                    <a:pt x="6020" y="7759"/>
                  </a:lnTo>
                  <a:lnTo>
                    <a:pt x="6055" y="7650"/>
                  </a:lnTo>
                  <a:lnTo>
                    <a:pt x="6026" y="7551"/>
                  </a:lnTo>
                  <a:lnTo>
                    <a:pt x="5965" y="7527"/>
                  </a:lnTo>
                  <a:lnTo>
                    <a:pt x="5910" y="7584"/>
                  </a:lnTo>
                  <a:lnTo>
                    <a:pt x="5889" y="7545"/>
                  </a:lnTo>
                  <a:lnTo>
                    <a:pt x="5898" y="7512"/>
                  </a:lnTo>
                  <a:lnTo>
                    <a:pt x="5914" y="7531"/>
                  </a:lnTo>
                  <a:lnTo>
                    <a:pt x="5933" y="7510"/>
                  </a:lnTo>
                  <a:lnTo>
                    <a:pt x="5936" y="7449"/>
                  </a:lnTo>
                  <a:lnTo>
                    <a:pt x="5976" y="7346"/>
                  </a:lnTo>
                  <a:lnTo>
                    <a:pt x="6013" y="7309"/>
                  </a:lnTo>
                  <a:lnTo>
                    <a:pt x="6045" y="7333"/>
                  </a:lnTo>
                  <a:lnTo>
                    <a:pt x="6159" y="7329"/>
                  </a:lnTo>
                  <a:lnTo>
                    <a:pt x="6199" y="7399"/>
                  </a:lnTo>
                  <a:lnTo>
                    <a:pt x="6240" y="7444"/>
                  </a:lnTo>
                  <a:lnTo>
                    <a:pt x="6335" y="7463"/>
                  </a:lnTo>
                  <a:lnTo>
                    <a:pt x="6343" y="7516"/>
                  </a:lnTo>
                  <a:lnTo>
                    <a:pt x="6380" y="7549"/>
                  </a:lnTo>
                  <a:lnTo>
                    <a:pt x="6448" y="7664"/>
                  </a:lnTo>
                  <a:lnTo>
                    <a:pt x="6495" y="7669"/>
                  </a:lnTo>
                  <a:lnTo>
                    <a:pt x="6582" y="7648"/>
                  </a:lnTo>
                  <a:lnTo>
                    <a:pt x="6652" y="7578"/>
                  </a:lnTo>
                  <a:lnTo>
                    <a:pt x="6676" y="7619"/>
                  </a:lnTo>
                  <a:lnTo>
                    <a:pt x="6690" y="7613"/>
                  </a:lnTo>
                  <a:lnTo>
                    <a:pt x="6728" y="7619"/>
                  </a:lnTo>
                  <a:lnTo>
                    <a:pt x="6720" y="7716"/>
                  </a:lnTo>
                  <a:lnTo>
                    <a:pt x="6726" y="7769"/>
                  </a:lnTo>
                  <a:lnTo>
                    <a:pt x="6725" y="7810"/>
                  </a:lnTo>
                  <a:lnTo>
                    <a:pt x="6676" y="7858"/>
                  </a:lnTo>
                  <a:lnTo>
                    <a:pt x="6675" y="7930"/>
                  </a:lnTo>
                  <a:lnTo>
                    <a:pt x="6696" y="7991"/>
                  </a:lnTo>
                  <a:lnTo>
                    <a:pt x="6697" y="8082"/>
                  </a:lnTo>
                  <a:lnTo>
                    <a:pt x="6751" y="8152"/>
                  </a:lnTo>
                  <a:lnTo>
                    <a:pt x="6755" y="8213"/>
                  </a:lnTo>
                  <a:lnTo>
                    <a:pt x="6732" y="8261"/>
                  </a:lnTo>
                  <a:lnTo>
                    <a:pt x="6747" y="8432"/>
                  </a:lnTo>
                  <a:lnTo>
                    <a:pt x="6768" y="8428"/>
                  </a:lnTo>
                  <a:lnTo>
                    <a:pt x="6778" y="8372"/>
                  </a:lnTo>
                  <a:lnTo>
                    <a:pt x="6768" y="8335"/>
                  </a:lnTo>
                  <a:lnTo>
                    <a:pt x="6788" y="8294"/>
                  </a:lnTo>
                  <a:lnTo>
                    <a:pt x="6783" y="8226"/>
                  </a:lnTo>
                  <a:lnTo>
                    <a:pt x="6808" y="8210"/>
                  </a:lnTo>
                  <a:lnTo>
                    <a:pt x="6826" y="8123"/>
                  </a:lnTo>
                  <a:lnTo>
                    <a:pt x="6852" y="8154"/>
                  </a:lnTo>
                  <a:lnTo>
                    <a:pt x="6872" y="8249"/>
                  </a:lnTo>
                  <a:lnTo>
                    <a:pt x="6877" y="8376"/>
                  </a:lnTo>
                  <a:lnTo>
                    <a:pt x="6886" y="8419"/>
                  </a:lnTo>
                  <a:lnTo>
                    <a:pt x="6863" y="8444"/>
                  </a:lnTo>
                  <a:lnTo>
                    <a:pt x="6863" y="8508"/>
                  </a:lnTo>
                  <a:lnTo>
                    <a:pt x="6849" y="8528"/>
                  </a:lnTo>
                  <a:lnTo>
                    <a:pt x="6908" y="8593"/>
                  </a:lnTo>
                  <a:lnTo>
                    <a:pt x="6960" y="8588"/>
                  </a:lnTo>
                  <a:lnTo>
                    <a:pt x="7011" y="8609"/>
                  </a:lnTo>
                  <a:lnTo>
                    <a:pt x="7042" y="8678"/>
                  </a:lnTo>
                  <a:lnTo>
                    <a:pt x="7040" y="8736"/>
                  </a:lnTo>
                  <a:lnTo>
                    <a:pt x="7076" y="8781"/>
                  </a:lnTo>
                  <a:lnTo>
                    <a:pt x="7142" y="8783"/>
                  </a:lnTo>
                  <a:lnTo>
                    <a:pt x="7208" y="8897"/>
                  </a:lnTo>
                  <a:lnTo>
                    <a:pt x="7202" y="8857"/>
                  </a:lnTo>
                  <a:lnTo>
                    <a:pt x="7203" y="8781"/>
                  </a:lnTo>
                  <a:lnTo>
                    <a:pt x="7253" y="8695"/>
                  </a:lnTo>
                  <a:lnTo>
                    <a:pt x="7289" y="8693"/>
                  </a:lnTo>
                  <a:lnTo>
                    <a:pt x="7359" y="8785"/>
                  </a:lnTo>
                  <a:lnTo>
                    <a:pt x="7409" y="8785"/>
                  </a:lnTo>
                  <a:lnTo>
                    <a:pt x="7435" y="8839"/>
                  </a:lnTo>
                  <a:lnTo>
                    <a:pt x="7451" y="8939"/>
                  </a:lnTo>
                  <a:lnTo>
                    <a:pt x="7444" y="8831"/>
                  </a:lnTo>
                  <a:lnTo>
                    <a:pt x="7424" y="8761"/>
                  </a:lnTo>
                  <a:lnTo>
                    <a:pt x="7394" y="8759"/>
                  </a:lnTo>
                  <a:lnTo>
                    <a:pt x="7349" y="8732"/>
                  </a:lnTo>
                  <a:lnTo>
                    <a:pt x="7288" y="8664"/>
                  </a:lnTo>
                  <a:lnTo>
                    <a:pt x="7234" y="8681"/>
                  </a:lnTo>
                  <a:lnTo>
                    <a:pt x="7181" y="8750"/>
                  </a:lnTo>
                  <a:lnTo>
                    <a:pt x="7156" y="8736"/>
                  </a:lnTo>
                  <a:lnTo>
                    <a:pt x="7150" y="8746"/>
                  </a:lnTo>
                  <a:lnTo>
                    <a:pt x="7093" y="8707"/>
                  </a:lnTo>
                  <a:lnTo>
                    <a:pt x="7032" y="8598"/>
                  </a:lnTo>
                  <a:lnTo>
                    <a:pt x="7000" y="8559"/>
                  </a:lnTo>
                  <a:lnTo>
                    <a:pt x="6944" y="8551"/>
                  </a:lnTo>
                  <a:lnTo>
                    <a:pt x="6913" y="8471"/>
                  </a:lnTo>
                  <a:lnTo>
                    <a:pt x="6939" y="8487"/>
                  </a:lnTo>
                  <a:lnTo>
                    <a:pt x="6959" y="8481"/>
                  </a:lnTo>
                  <a:lnTo>
                    <a:pt x="6996" y="8362"/>
                  </a:lnTo>
                  <a:lnTo>
                    <a:pt x="6984" y="8306"/>
                  </a:lnTo>
                  <a:lnTo>
                    <a:pt x="6939" y="8240"/>
                  </a:lnTo>
                  <a:lnTo>
                    <a:pt x="6919" y="8119"/>
                  </a:lnTo>
                  <a:lnTo>
                    <a:pt x="6867" y="7994"/>
                  </a:lnTo>
                  <a:lnTo>
                    <a:pt x="6835" y="7956"/>
                  </a:lnTo>
                  <a:lnTo>
                    <a:pt x="6799" y="7883"/>
                  </a:lnTo>
                  <a:lnTo>
                    <a:pt x="6808" y="7819"/>
                  </a:lnTo>
                  <a:lnTo>
                    <a:pt x="6797" y="7761"/>
                  </a:lnTo>
                  <a:lnTo>
                    <a:pt x="6788" y="7622"/>
                  </a:lnTo>
                  <a:lnTo>
                    <a:pt x="6755" y="7555"/>
                  </a:lnTo>
                  <a:lnTo>
                    <a:pt x="6732" y="7555"/>
                  </a:lnTo>
                  <a:lnTo>
                    <a:pt x="6675" y="7494"/>
                  </a:lnTo>
                  <a:lnTo>
                    <a:pt x="6590" y="7490"/>
                  </a:lnTo>
                  <a:lnTo>
                    <a:pt x="6564" y="7414"/>
                  </a:lnTo>
                  <a:lnTo>
                    <a:pt x="6514" y="7370"/>
                  </a:lnTo>
                  <a:lnTo>
                    <a:pt x="6515" y="7300"/>
                  </a:lnTo>
                  <a:lnTo>
                    <a:pt x="6500" y="7255"/>
                  </a:lnTo>
                  <a:lnTo>
                    <a:pt x="6500" y="7214"/>
                  </a:lnTo>
                  <a:lnTo>
                    <a:pt x="6461" y="7255"/>
                  </a:lnTo>
                  <a:lnTo>
                    <a:pt x="6348" y="7247"/>
                  </a:lnTo>
                  <a:lnTo>
                    <a:pt x="6309" y="7253"/>
                  </a:lnTo>
                  <a:lnTo>
                    <a:pt x="6263" y="7202"/>
                  </a:lnTo>
                  <a:lnTo>
                    <a:pt x="6256" y="7128"/>
                  </a:lnTo>
                  <a:lnTo>
                    <a:pt x="6241" y="7128"/>
                  </a:lnTo>
                  <a:lnTo>
                    <a:pt x="6228" y="7082"/>
                  </a:lnTo>
                  <a:lnTo>
                    <a:pt x="6231" y="6986"/>
                  </a:lnTo>
                  <a:lnTo>
                    <a:pt x="6189" y="6862"/>
                  </a:lnTo>
                  <a:lnTo>
                    <a:pt x="6131" y="6805"/>
                  </a:lnTo>
                  <a:lnTo>
                    <a:pt x="6143" y="6764"/>
                  </a:lnTo>
                  <a:lnTo>
                    <a:pt x="6136" y="6731"/>
                  </a:lnTo>
                  <a:lnTo>
                    <a:pt x="6110" y="6729"/>
                  </a:lnTo>
                  <a:lnTo>
                    <a:pt x="6090" y="6694"/>
                  </a:lnTo>
                  <a:lnTo>
                    <a:pt x="6100" y="6638"/>
                  </a:lnTo>
                  <a:lnTo>
                    <a:pt x="6101" y="6579"/>
                  </a:lnTo>
                  <a:lnTo>
                    <a:pt x="6063" y="6529"/>
                  </a:lnTo>
                  <a:lnTo>
                    <a:pt x="6088" y="6496"/>
                  </a:lnTo>
                  <a:lnTo>
                    <a:pt x="6133" y="6494"/>
                  </a:lnTo>
                  <a:lnTo>
                    <a:pt x="6174" y="6426"/>
                  </a:lnTo>
                  <a:lnTo>
                    <a:pt x="6214" y="6426"/>
                  </a:lnTo>
                  <a:lnTo>
                    <a:pt x="6303" y="6394"/>
                  </a:lnTo>
                  <a:lnTo>
                    <a:pt x="6428" y="6318"/>
                  </a:lnTo>
                  <a:lnTo>
                    <a:pt x="6476" y="6249"/>
                  </a:lnTo>
                  <a:lnTo>
                    <a:pt x="6515" y="6235"/>
                  </a:lnTo>
                  <a:lnTo>
                    <a:pt x="6548" y="6256"/>
                  </a:lnTo>
                  <a:lnTo>
                    <a:pt x="6587" y="6229"/>
                  </a:lnTo>
                  <a:lnTo>
                    <a:pt x="6604" y="6163"/>
                  </a:lnTo>
                  <a:lnTo>
                    <a:pt x="6664" y="6126"/>
                  </a:lnTo>
                  <a:lnTo>
                    <a:pt x="6778" y="6046"/>
                  </a:lnTo>
                  <a:lnTo>
                    <a:pt x="6789" y="6069"/>
                  </a:lnTo>
                  <a:lnTo>
                    <a:pt x="6771" y="6126"/>
                  </a:lnTo>
                  <a:lnTo>
                    <a:pt x="6774" y="6167"/>
                  </a:lnTo>
                  <a:lnTo>
                    <a:pt x="6749" y="6196"/>
                  </a:lnTo>
                  <a:lnTo>
                    <a:pt x="6719" y="6307"/>
                  </a:lnTo>
                  <a:lnTo>
                    <a:pt x="6720" y="6367"/>
                  </a:lnTo>
                  <a:lnTo>
                    <a:pt x="6788" y="6457"/>
                  </a:lnTo>
                  <a:lnTo>
                    <a:pt x="6849" y="6455"/>
                  </a:lnTo>
                  <a:lnTo>
                    <a:pt x="6813" y="6429"/>
                  </a:lnTo>
                  <a:lnTo>
                    <a:pt x="6756" y="6334"/>
                  </a:lnTo>
                  <a:lnTo>
                    <a:pt x="6755" y="6297"/>
                  </a:lnTo>
                  <a:lnTo>
                    <a:pt x="6780" y="6237"/>
                  </a:lnTo>
                  <a:lnTo>
                    <a:pt x="6846" y="6171"/>
                  </a:lnTo>
                  <a:lnTo>
                    <a:pt x="6870" y="6073"/>
                  </a:lnTo>
                  <a:lnTo>
                    <a:pt x="6846" y="5994"/>
                  </a:lnTo>
                  <a:lnTo>
                    <a:pt x="6806" y="5994"/>
                  </a:lnTo>
                  <a:lnTo>
                    <a:pt x="6759" y="5941"/>
                  </a:lnTo>
                  <a:lnTo>
                    <a:pt x="6769" y="5894"/>
                  </a:lnTo>
                  <a:lnTo>
                    <a:pt x="6719" y="5890"/>
                  </a:lnTo>
                  <a:lnTo>
                    <a:pt x="6702" y="5922"/>
                  </a:lnTo>
                  <a:lnTo>
                    <a:pt x="6682" y="5896"/>
                  </a:lnTo>
                  <a:lnTo>
                    <a:pt x="6666" y="5822"/>
                  </a:lnTo>
                  <a:lnTo>
                    <a:pt x="6612" y="5826"/>
                  </a:lnTo>
                  <a:lnTo>
                    <a:pt x="6586" y="5844"/>
                  </a:lnTo>
                  <a:lnTo>
                    <a:pt x="6548" y="5768"/>
                  </a:lnTo>
                  <a:lnTo>
                    <a:pt x="6564" y="5750"/>
                  </a:lnTo>
                  <a:lnTo>
                    <a:pt x="6568" y="5707"/>
                  </a:lnTo>
                  <a:lnTo>
                    <a:pt x="6587" y="5690"/>
                  </a:lnTo>
                  <a:lnTo>
                    <a:pt x="6618" y="5737"/>
                  </a:lnTo>
                  <a:lnTo>
                    <a:pt x="6658" y="5735"/>
                  </a:lnTo>
                  <a:lnTo>
                    <a:pt x="6691" y="5707"/>
                  </a:lnTo>
                  <a:lnTo>
                    <a:pt x="6679" y="5674"/>
                  </a:lnTo>
                  <a:lnTo>
                    <a:pt x="6661" y="5688"/>
                  </a:lnTo>
                  <a:lnTo>
                    <a:pt x="6631" y="5703"/>
                  </a:lnTo>
                  <a:lnTo>
                    <a:pt x="6598" y="5661"/>
                  </a:lnTo>
                  <a:lnTo>
                    <a:pt x="6592" y="5610"/>
                  </a:lnTo>
                  <a:lnTo>
                    <a:pt x="6555" y="5602"/>
                  </a:lnTo>
                  <a:lnTo>
                    <a:pt x="6503" y="5575"/>
                  </a:lnTo>
                  <a:lnTo>
                    <a:pt x="6471" y="5599"/>
                  </a:lnTo>
                  <a:lnTo>
                    <a:pt x="6449" y="5544"/>
                  </a:lnTo>
                  <a:lnTo>
                    <a:pt x="6468" y="5509"/>
                  </a:lnTo>
                  <a:lnTo>
                    <a:pt x="6466" y="5460"/>
                  </a:lnTo>
                  <a:lnTo>
                    <a:pt x="6444" y="5427"/>
                  </a:lnTo>
                  <a:lnTo>
                    <a:pt x="6452" y="5406"/>
                  </a:lnTo>
                  <a:lnTo>
                    <a:pt x="6476" y="5414"/>
                  </a:lnTo>
                  <a:lnTo>
                    <a:pt x="6510" y="5494"/>
                  </a:lnTo>
                  <a:lnTo>
                    <a:pt x="6540" y="5480"/>
                  </a:lnTo>
                  <a:lnTo>
                    <a:pt x="6576" y="5564"/>
                  </a:lnTo>
                  <a:lnTo>
                    <a:pt x="6581" y="5513"/>
                  </a:lnTo>
                  <a:lnTo>
                    <a:pt x="6575" y="5474"/>
                  </a:lnTo>
                  <a:lnTo>
                    <a:pt x="6604" y="5439"/>
                  </a:lnTo>
                  <a:lnTo>
                    <a:pt x="6611" y="5330"/>
                  </a:lnTo>
                  <a:lnTo>
                    <a:pt x="6586" y="5297"/>
                  </a:lnTo>
                  <a:lnTo>
                    <a:pt x="6593" y="5276"/>
                  </a:lnTo>
                  <a:lnTo>
                    <a:pt x="6627" y="5287"/>
                  </a:lnTo>
                  <a:lnTo>
                    <a:pt x="6644" y="5246"/>
                  </a:lnTo>
                  <a:lnTo>
                    <a:pt x="6567" y="5215"/>
                  </a:lnTo>
                  <a:lnTo>
                    <a:pt x="6551" y="5252"/>
                  </a:lnTo>
                  <a:lnTo>
                    <a:pt x="6526" y="5250"/>
                  </a:lnTo>
                  <a:lnTo>
                    <a:pt x="6527" y="5197"/>
                  </a:lnTo>
                  <a:lnTo>
                    <a:pt x="6559" y="5153"/>
                  </a:lnTo>
                  <a:lnTo>
                    <a:pt x="6614" y="5149"/>
                  </a:lnTo>
                  <a:lnTo>
                    <a:pt x="6655" y="5126"/>
                  </a:lnTo>
                  <a:lnTo>
                    <a:pt x="6650" y="5077"/>
                  </a:lnTo>
                  <a:lnTo>
                    <a:pt x="6682" y="5018"/>
                  </a:lnTo>
                  <a:lnTo>
                    <a:pt x="6682" y="4966"/>
                  </a:lnTo>
                  <a:lnTo>
                    <a:pt x="6694" y="4946"/>
                  </a:lnTo>
                  <a:lnTo>
                    <a:pt x="6689" y="4919"/>
                  </a:lnTo>
                  <a:lnTo>
                    <a:pt x="6720" y="4845"/>
                  </a:lnTo>
                  <a:lnTo>
                    <a:pt x="6732" y="4845"/>
                  </a:lnTo>
                  <a:lnTo>
                    <a:pt x="6747" y="4882"/>
                  </a:lnTo>
                  <a:lnTo>
                    <a:pt x="6764" y="4867"/>
                  </a:lnTo>
                  <a:lnTo>
                    <a:pt x="6774" y="4818"/>
                  </a:lnTo>
                  <a:lnTo>
                    <a:pt x="6788" y="4816"/>
                  </a:lnTo>
                  <a:lnTo>
                    <a:pt x="6768" y="4769"/>
                  </a:lnTo>
                  <a:lnTo>
                    <a:pt x="6780" y="4738"/>
                  </a:lnTo>
                  <a:lnTo>
                    <a:pt x="6823" y="4715"/>
                  </a:lnTo>
                  <a:lnTo>
                    <a:pt x="6841" y="4701"/>
                  </a:lnTo>
                  <a:lnTo>
                    <a:pt x="6850" y="4651"/>
                  </a:lnTo>
                  <a:lnTo>
                    <a:pt x="6867" y="4645"/>
                  </a:lnTo>
                  <a:lnTo>
                    <a:pt x="6897" y="4666"/>
                  </a:lnTo>
                  <a:lnTo>
                    <a:pt x="6953" y="4645"/>
                  </a:lnTo>
                  <a:lnTo>
                    <a:pt x="6940" y="4612"/>
                  </a:lnTo>
                  <a:lnTo>
                    <a:pt x="6945" y="4569"/>
                  </a:lnTo>
                  <a:lnTo>
                    <a:pt x="7017" y="4550"/>
                  </a:lnTo>
                  <a:lnTo>
                    <a:pt x="7057" y="4512"/>
                  </a:lnTo>
                  <a:lnTo>
                    <a:pt x="7073" y="4454"/>
                  </a:lnTo>
                  <a:lnTo>
                    <a:pt x="7165" y="4390"/>
                  </a:lnTo>
                  <a:lnTo>
                    <a:pt x="7172" y="4337"/>
                  </a:lnTo>
                  <a:lnTo>
                    <a:pt x="7152" y="4329"/>
                  </a:lnTo>
                  <a:lnTo>
                    <a:pt x="7096" y="4386"/>
                  </a:lnTo>
                  <a:lnTo>
                    <a:pt x="7078" y="4355"/>
                  </a:lnTo>
                  <a:lnTo>
                    <a:pt x="7041" y="4417"/>
                  </a:lnTo>
                  <a:lnTo>
                    <a:pt x="7021" y="4384"/>
                  </a:lnTo>
                  <a:lnTo>
                    <a:pt x="7022" y="4265"/>
                  </a:lnTo>
                  <a:lnTo>
                    <a:pt x="7041" y="4244"/>
                  </a:lnTo>
                  <a:lnTo>
                    <a:pt x="7054" y="4195"/>
                  </a:lnTo>
                  <a:lnTo>
                    <a:pt x="7067" y="4203"/>
                  </a:lnTo>
                  <a:lnTo>
                    <a:pt x="7072" y="4230"/>
                  </a:lnTo>
                  <a:lnTo>
                    <a:pt x="7083" y="4240"/>
                  </a:lnTo>
                  <a:lnTo>
                    <a:pt x="7108" y="4199"/>
                  </a:lnTo>
                  <a:lnTo>
                    <a:pt x="7071" y="4141"/>
                  </a:lnTo>
                  <a:lnTo>
                    <a:pt x="7113" y="4131"/>
                  </a:lnTo>
                  <a:lnTo>
                    <a:pt x="7141" y="4162"/>
                  </a:lnTo>
                  <a:lnTo>
                    <a:pt x="7170" y="4172"/>
                  </a:lnTo>
                  <a:lnTo>
                    <a:pt x="7217" y="4115"/>
                  </a:lnTo>
                  <a:lnTo>
                    <a:pt x="7249" y="4133"/>
                  </a:lnTo>
                  <a:lnTo>
                    <a:pt x="7336" y="4082"/>
                  </a:lnTo>
                  <a:lnTo>
                    <a:pt x="7372" y="4092"/>
                  </a:lnTo>
                  <a:lnTo>
                    <a:pt x="7386" y="4135"/>
                  </a:lnTo>
                  <a:lnTo>
                    <a:pt x="7352" y="4263"/>
                  </a:lnTo>
                  <a:lnTo>
                    <a:pt x="7352" y="4296"/>
                  </a:lnTo>
                  <a:lnTo>
                    <a:pt x="7387" y="4337"/>
                  </a:lnTo>
                  <a:lnTo>
                    <a:pt x="7399" y="4259"/>
                  </a:lnTo>
                  <a:lnTo>
                    <a:pt x="7429" y="4176"/>
                  </a:lnTo>
                  <a:lnTo>
                    <a:pt x="7421" y="4125"/>
                  </a:lnTo>
                  <a:lnTo>
                    <a:pt x="7429" y="4102"/>
                  </a:lnTo>
                  <a:lnTo>
                    <a:pt x="7455" y="4154"/>
                  </a:lnTo>
                  <a:lnTo>
                    <a:pt x="7461" y="4238"/>
                  </a:lnTo>
                  <a:lnTo>
                    <a:pt x="7488" y="4238"/>
                  </a:lnTo>
                  <a:lnTo>
                    <a:pt x="7501" y="4178"/>
                  </a:lnTo>
                  <a:lnTo>
                    <a:pt x="7488" y="4121"/>
                  </a:lnTo>
                  <a:lnTo>
                    <a:pt x="7512" y="4090"/>
                  </a:lnTo>
                  <a:lnTo>
                    <a:pt x="7525" y="4096"/>
                  </a:lnTo>
                  <a:lnTo>
                    <a:pt x="7531" y="4154"/>
                  </a:lnTo>
                  <a:lnTo>
                    <a:pt x="7580" y="4094"/>
                  </a:lnTo>
                  <a:lnTo>
                    <a:pt x="7586" y="4061"/>
                  </a:lnTo>
                  <a:lnTo>
                    <a:pt x="7564" y="4016"/>
                  </a:lnTo>
                  <a:lnTo>
                    <a:pt x="7600" y="4018"/>
                  </a:lnTo>
                  <a:lnTo>
                    <a:pt x="7618" y="3985"/>
                  </a:lnTo>
                  <a:lnTo>
                    <a:pt x="7584" y="3965"/>
                  </a:lnTo>
                  <a:lnTo>
                    <a:pt x="7621" y="3905"/>
                  </a:lnTo>
                  <a:lnTo>
                    <a:pt x="7663" y="3901"/>
                  </a:lnTo>
                  <a:lnTo>
                    <a:pt x="7694" y="3870"/>
                  </a:lnTo>
                  <a:lnTo>
                    <a:pt x="7713" y="3882"/>
                  </a:lnTo>
                  <a:lnTo>
                    <a:pt x="7714" y="3917"/>
                  </a:lnTo>
                  <a:lnTo>
                    <a:pt x="7726" y="3932"/>
                  </a:lnTo>
                  <a:lnTo>
                    <a:pt x="7777" y="3938"/>
                  </a:lnTo>
                  <a:lnTo>
                    <a:pt x="7777" y="4016"/>
                  </a:lnTo>
                  <a:lnTo>
                    <a:pt x="7796" y="4049"/>
                  </a:lnTo>
                  <a:lnTo>
                    <a:pt x="7768" y="4174"/>
                  </a:lnTo>
                  <a:lnTo>
                    <a:pt x="7814" y="4137"/>
                  </a:lnTo>
                  <a:lnTo>
                    <a:pt x="7847" y="4024"/>
                  </a:lnTo>
                  <a:lnTo>
                    <a:pt x="7810" y="3913"/>
                  </a:lnTo>
                  <a:lnTo>
                    <a:pt x="7767" y="3870"/>
                  </a:lnTo>
                  <a:lnTo>
                    <a:pt x="7736" y="3798"/>
                  </a:lnTo>
                  <a:lnTo>
                    <a:pt x="7702" y="3835"/>
                  </a:lnTo>
                  <a:lnTo>
                    <a:pt x="7682" y="3810"/>
                  </a:lnTo>
                  <a:lnTo>
                    <a:pt x="7643" y="3822"/>
                  </a:lnTo>
                  <a:lnTo>
                    <a:pt x="7636" y="3778"/>
                  </a:lnTo>
                  <a:lnTo>
                    <a:pt x="7602" y="3759"/>
                  </a:lnTo>
                  <a:lnTo>
                    <a:pt x="7596" y="3738"/>
                  </a:lnTo>
                  <a:lnTo>
                    <a:pt x="7620" y="3695"/>
                  </a:lnTo>
                  <a:lnTo>
                    <a:pt x="7687" y="3697"/>
                  </a:lnTo>
                  <a:lnTo>
                    <a:pt x="7709" y="3656"/>
                  </a:lnTo>
                  <a:lnTo>
                    <a:pt x="7739" y="3656"/>
                  </a:lnTo>
                  <a:lnTo>
                    <a:pt x="7771" y="3668"/>
                  </a:lnTo>
                  <a:lnTo>
                    <a:pt x="7803" y="3646"/>
                  </a:lnTo>
                  <a:lnTo>
                    <a:pt x="7826" y="3670"/>
                  </a:lnTo>
                  <a:lnTo>
                    <a:pt x="7900" y="3619"/>
                  </a:lnTo>
                  <a:lnTo>
                    <a:pt x="7939" y="3652"/>
                  </a:lnTo>
                  <a:lnTo>
                    <a:pt x="7964" y="3646"/>
                  </a:lnTo>
                  <a:lnTo>
                    <a:pt x="7993" y="3656"/>
                  </a:lnTo>
                  <a:lnTo>
                    <a:pt x="8020" y="3623"/>
                  </a:lnTo>
                  <a:lnTo>
                    <a:pt x="8008" y="3590"/>
                  </a:lnTo>
                  <a:lnTo>
                    <a:pt x="7956" y="3584"/>
                  </a:lnTo>
                  <a:lnTo>
                    <a:pt x="7905" y="3549"/>
                  </a:lnTo>
                  <a:lnTo>
                    <a:pt x="7864" y="3576"/>
                  </a:lnTo>
                  <a:lnTo>
                    <a:pt x="7804" y="3567"/>
                  </a:lnTo>
                  <a:lnTo>
                    <a:pt x="7804" y="3527"/>
                  </a:lnTo>
                  <a:lnTo>
                    <a:pt x="7789" y="3461"/>
                  </a:lnTo>
                  <a:lnTo>
                    <a:pt x="7836" y="3409"/>
                  </a:lnTo>
                  <a:lnTo>
                    <a:pt x="7792" y="3393"/>
                  </a:lnTo>
                  <a:lnTo>
                    <a:pt x="7755" y="3313"/>
                  </a:lnTo>
                  <a:lnTo>
                    <a:pt x="7723" y="3317"/>
                  </a:lnTo>
                  <a:lnTo>
                    <a:pt x="7692" y="3250"/>
                  </a:lnTo>
                  <a:lnTo>
                    <a:pt x="7687" y="3185"/>
                  </a:lnTo>
                  <a:lnTo>
                    <a:pt x="7716" y="3185"/>
                  </a:lnTo>
                  <a:lnTo>
                    <a:pt x="7716" y="3121"/>
                  </a:lnTo>
                  <a:lnTo>
                    <a:pt x="7677" y="3062"/>
                  </a:lnTo>
                  <a:lnTo>
                    <a:pt x="7682" y="2811"/>
                  </a:lnTo>
                  <a:lnTo>
                    <a:pt x="7716" y="2743"/>
                  </a:lnTo>
                  <a:lnTo>
                    <a:pt x="7704" y="2677"/>
                  </a:lnTo>
                  <a:lnTo>
                    <a:pt x="7711" y="2587"/>
                  </a:lnTo>
                  <a:lnTo>
                    <a:pt x="7743" y="2535"/>
                  </a:lnTo>
                  <a:lnTo>
                    <a:pt x="7721" y="2479"/>
                  </a:lnTo>
                  <a:lnTo>
                    <a:pt x="7751" y="2465"/>
                  </a:lnTo>
                  <a:lnTo>
                    <a:pt x="7759" y="2420"/>
                  </a:lnTo>
                  <a:lnTo>
                    <a:pt x="7804" y="2354"/>
                  </a:lnTo>
                  <a:lnTo>
                    <a:pt x="7827" y="2356"/>
                  </a:lnTo>
                  <a:lnTo>
                    <a:pt x="7866" y="2432"/>
                  </a:lnTo>
                  <a:lnTo>
                    <a:pt x="7897" y="2381"/>
                  </a:lnTo>
                  <a:lnTo>
                    <a:pt x="7926" y="2379"/>
                  </a:lnTo>
                  <a:lnTo>
                    <a:pt x="7943" y="2457"/>
                  </a:lnTo>
                  <a:lnTo>
                    <a:pt x="7988" y="2469"/>
                  </a:lnTo>
                  <a:lnTo>
                    <a:pt x="8031" y="2407"/>
                  </a:lnTo>
                  <a:lnTo>
                    <a:pt x="8046" y="2416"/>
                  </a:lnTo>
                  <a:lnTo>
                    <a:pt x="8050" y="2494"/>
                  </a:lnTo>
                  <a:lnTo>
                    <a:pt x="8062" y="2519"/>
                  </a:lnTo>
                  <a:lnTo>
                    <a:pt x="8112" y="2539"/>
                  </a:lnTo>
                  <a:lnTo>
                    <a:pt x="8116" y="2562"/>
                  </a:lnTo>
                  <a:lnTo>
                    <a:pt x="8083" y="2595"/>
                  </a:lnTo>
                  <a:lnTo>
                    <a:pt x="8082" y="2619"/>
                  </a:lnTo>
                  <a:lnTo>
                    <a:pt x="8066" y="2667"/>
                  </a:lnTo>
                  <a:lnTo>
                    <a:pt x="8076" y="2724"/>
                  </a:lnTo>
                  <a:lnTo>
                    <a:pt x="8041" y="2813"/>
                  </a:lnTo>
                  <a:lnTo>
                    <a:pt x="8006" y="2825"/>
                  </a:lnTo>
                  <a:lnTo>
                    <a:pt x="7979" y="2897"/>
                  </a:lnTo>
                  <a:lnTo>
                    <a:pt x="8006" y="2910"/>
                  </a:lnTo>
                  <a:lnTo>
                    <a:pt x="8081" y="2860"/>
                  </a:lnTo>
                  <a:lnTo>
                    <a:pt x="8134" y="2728"/>
                  </a:lnTo>
                  <a:lnTo>
                    <a:pt x="8158" y="2737"/>
                  </a:lnTo>
                  <a:lnTo>
                    <a:pt x="8159" y="2776"/>
                  </a:lnTo>
                  <a:lnTo>
                    <a:pt x="8135" y="2831"/>
                  </a:lnTo>
                  <a:lnTo>
                    <a:pt x="8138" y="2870"/>
                  </a:lnTo>
                  <a:lnTo>
                    <a:pt x="8169" y="2870"/>
                  </a:lnTo>
                  <a:lnTo>
                    <a:pt x="8197" y="2798"/>
                  </a:lnTo>
                  <a:lnTo>
                    <a:pt x="8230" y="2770"/>
                  </a:lnTo>
                  <a:lnTo>
                    <a:pt x="8246" y="2794"/>
                  </a:lnTo>
                  <a:lnTo>
                    <a:pt x="8286" y="2788"/>
                  </a:lnTo>
                  <a:lnTo>
                    <a:pt x="8295" y="2726"/>
                  </a:lnTo>
                  <a:lnTo>
                    <a:pt x="8313" y="2722"/>
                  </a:lnTo>
                  <a:lnTo>
                    <a:pt x="8335" y="2747"/>
                  </a:lnTo>
                  <a:lnTo>
                    <a:pt x="8361" y="2722"/>
                  </a:lnTo>
                  <a:lnTo>
                    <a:pt x="8404" y="2794"/>
                  </a:lnTo>
                  <a:lnTo>
                    <a:pt x="8404" y="2848"/>
                  </a:lnTo>
                  <a:lnTo>
                    <a:pt x="8424" y="2930"/>
                  </a:lnTo>
                  <a:lnTo>
                    <a:pt x="8412" y="2963"/>
                  </a:lnTo>
                  <a:lnTo>
                    <a:pt x="8410" y="3014"/>
                  </a:lnTo>
                  <a:lnTo>
                    <a:pt x="8388" y="3093"/>
                  </a:lnTo>
                  <a:lnTo>
                    <a:pt x="8428" y="3201"/>
                  </a:lnTo>
                  <a:lnTo>
                    <a:pt x="8424" y="3263"/>
                  </a:lnTo>
                  <a:lnTo>
                    <a:pt x="8398" y="3280"/>
                  </a:lnTo>
                  <a:lnTo>
                    <a:pt x="8371" y="3317"/>
                  </a:lnTo>
                  <a:lnTo>
                    <a:pt x="8393" y="3325"/>
                  </a:lnTo>
                  <a:lnTo>
                    <a:pt x="8456" y="3300"/>
                  </a:lnTo>
                  <a:lnTo>
                    <a:pt x="8495" y="3236"/>
                  </a:lnTo>
                  <a:lnTo>
                    <a:pt x="8545" y="3232"/>
                  </a:lnTo>
                  <a:lnTo>
                    <a:pt x="8567" y="3156"/>
                  </a:lnTo>
                  <a:lnTo>
                    <a:pt x="8562" y="3059"/>
                  </a:lnTo>
                  <a:lnTo>
                    <a:pt x="8545" y="2985"/>
                  </a:lnTo>
                  <a:lnTo>
                    <a:pt x="8527" y="2990"/>
                  </a:lnTo>
                  <a:lnTo>
                    <a:pt x="8503" y="2974"/>
                  </a:lnTo>
                  <a:lnTo>
                    <a:pt x="8500" y="2918"/>
                  </a:lnTo>
                  <a:lnTo>
                    <a:pt x="8514" y="2899"/>
                  </a:lnTo>
                  <a:lnTo>
                    <a:pt x="8538" y="2899"/>
                  </a:lnTo>
                  <a:lnTo>
                    <a:pt x="8554" y="2918"/>
                  </a:lnTo>
                  <a:lnTo>
                    <a:pt x="8576" y="2905"/>
                  </a:lnTo>
                  <a:lnTo>
                    <a:pt x="8632" y="2882"/>
                  </a:lnTo>
                  <a:lnTo>
                    <a:pt x="8673" y="2810"/>
                  </a:lnTo>
                  <a:lnTo>
                    <a:pt x="8696" y="2818"/>
                  </a:lnTo>
                  <a:lnTo>
                    <a:pt x="8741" y="2818"/>
                  </a:lnTo>
                  <a:lnTo>
                    <a:pt x="8752" y="2764"/>
                  </a:lnTo>
                  <a:lnTo>
                    <a:pt x="8782" y="2720"/>
                  </a:lnTo>
                  <a:lnTo>
                    <a:pt x="8794" y="2732"/>
                  </a:lnTo>
                  <a:lnTo>
                    <a:pt x="8819" y="2691"/>
                  </a:lnTo>
                  <a:lnTo>
                    <a:pt x="8852" y="2678"/>
                  </a:lnTo>
                  <a:lnTo>
                    <a:pt x="8866" y="2699"/>
                  </a:lnTo>
                  <a:lnTo>
                    <a:pt x="8900" y="2687"/>
                  </a:lnTo>
                  <a:lnTo>
                    <a:pt x="8906" y="2721"/>
                  </a:lnTo>
                  <a:lnTo>
                    <a:pt x="8895" y="2749"/>
                  </a:lnTo>
                  <a:lnTo>
                    <a:pt x="8901" y="2793"/>
                  </a:lnTo>
                  <a:lnTo>
                    <a:pt x="8973" y="2784"/>
                  </a:lnTo>
                  <a:lnTo>
                    <a:pt x="8982" y="2801"/>
                  </a:lnTo>
                  <a:lnTo>
                    <a:pt x="9014" y="2820"/>
                  </a:lnTo>
                  <a:lnTo>
                    <a:pt x="9137" y="2938"/>
                  </a:lnTo>
                  <a:lnTo>
                    <a:pt x="9166" y="2948"/>
                  </a:lnTo>
                  <a:lnTo>
                    <a:pt x="9184" y="3006"/>
                  </a:lnTo>
                  <a:lnTo>
                    <a:pt x="9182" y="3046"/>
                  </a:lnTo>
                  <a:lnTo>
                    <a:pt x="9239" y="3155"/>
                  </a:lnTo>
                  <a:lnTo>
                    <a:pt x="9253" y="3143"/>
                  </a:lnTo>
                  <a:lnTo>
                    <a:pt x="9254" y="3103"/>
                  </a:lnTo>
                  <a:lnTo>
                    <a:pt x="9273" y="3083"/>
                  </a:lnTo>
                  <a:lnTo>
                    <a:pt x="9278" y="3054"/>
                  </a:lnTo>
                  <a:lnTo>
                    <a:pt x="9257" y="3029"/>
                  </a:lnTo>
                  <a:lnTo>
                    <a:pt x="9227" y="3026"/>
                  </a:lnTo>
                  <a:lnTo>
                    <a:pt x="9226" y="2975"/>
                  </a:lnTo>
                  <a:lnTo>
                    <a:pt x="9253" y="2944"/>
                  </a:lnTo>
                  <a:lnTo>
                    <a:pt x="9275" y="2945"/>
                  </a:lnTo>
                  <a:lnTo>
                    <a:pt x="9293" y="2988"/>
                  </a:lnTo>
                  <a:lnTo>
                    <a:pt x="9317" y="3024"/>
                  </a:lnTo>
                  <a:lnTo>
                    <a:pt x="9317" y="3070"/>
                  </a:lnTo>
                  <a:lnTo>
                    <a:pt x="9364" y="3142"/>
                  </a:lnTo>
                  <a:lnTo>
                    <a:pt x="9371" y="3202"/>
                  </a:lnTo>
                  <a:lnTo>
                    <a:pt x="9392" y="3217"/>
                  </a:lnTo>
                  <a:lnTo>
                    <a:pt x="9411" y="3198"/>
                  </a:lnTo>
                  <a:lnTo>
                    <a:pt x="9424" y="3194"/>
                  </a:lnTo>
                  <a:lnTo>
                    <a:pt x="9445" y="3217"/>
                  </a:lnTo>
                  <a:lnTo>
                    <a:pt x="9466" y="3269"/>
                  </a:lnTo>
                  <a:lnTo>
                    <a:pt x="9470" y="3321"/>
                  </a:lnTo>
                  <a:lnTo>
                    <a:pt x="9496" y="3378"/>
                  </a:lnTo>
                  <a:lnTo>
                    <a:pt x="9493" y="3419"/>
                  </a:lnTo>
                  <a:lnTo>
                    <a:pt x="9480" y="3416"/>
                  </a:lnTo>
                  <a:lnTo>
                    <a:pt x="9476" y="3386"/>
                  </a:lnTo>
                  <a:lnTo>
                    <a:pt x="9463" y="3354"/>
                  </a:lnTo>
                  <a:lnTo>
                    <a:pt x="9450" y="3356"/>
                  </a:lnTo>
                  <a:lnTo>
                    <a:pt x="9436" y="3384"/>
                  </a:lnTo>
                  <a:lnTo>
                    <a:pt x="9410" y="3344"/>
                  </a:lnTo>
                  <a:lnTo>
                    <a:pt x="9353" y="3307"/>
                  </a:lnTo>
                  <a:lnTo>
                    <a:pt x="9309" y="3311"/>
                  </a:lnTo>
                  <a:lnTo>
                    <a:pt x="9303" y="3328"/>
                  </a:lnTo>
                  <a:lnTo>
                    <a:pt x="9325" y="3377"/>
                  </a:lnTo>
                  <a:lnTo>
                    <a:pt x="9367" y="3385"/>
                  </a:lnTo>
                  <a:lnTo>
                    <a:pt x="9383" y="3403"/>
                  </a:lnTo>
                  <a:lnTo>
                    <a:pt x="9376" y="3419"/>
                  </a:lnTo>
                  <a:lnTo>
                    <a:pt x="9396" y="3483"/>
                  </a:lnTo>
                  <a:lnTo>
                    <a:pt x="9414" y="3505"/>
                  </a:lnTo>
                  <a:lnTo>
                    <a:pt x="9428" y="3486"/>
                  </a:lnTo>
                  <a:lnTo>
                    <a:pt x="9445" y="3424"/>
                  </a:lnTo>
                  <a:lnTo>
                    <a:pt x="9455" y="3424"/>
                  </a:lnTo>
                  <a:lnTo>
                    <a:pt x="9471" y="3466"/>
                  </a:lnTo>
                  <a:lnTo>
                    <a:pt x="9493" y="3488"/>
                  </a:lnTo>
                  <a:lnTo>
                    <a:pt x="9510" y="3472"/>
                  </a:lnTo>
                  <a:lnTo>
                    <a:pt x="9529" y="3482"/>
                  </a:lnTo>
                  <a:lnTo>
                    <a:pt x="9536" y="3520"/>
                  </a:lnTo>
                  <a:lnTo>
                    <a:pt x="9526" y="3549"/>
                  </a:lnTo>
                  <a:lnTo>
                    <a:pt x="9556" y="3634"/>
                  </a:lnTo>
                  <a:lnTo>
                    <a:pt x="9567" y="3728"/>
                  </a:lnTo>
                  <a:lnTo>
                    <a:pt x="9566" y="3832"/>
                  </a:lnTo>
                  <a:lnTo>
                    <a:pt x="9543" y="3919"/>
                  </a:lnTo>
                  <a:lnTo>
                    <a:pt x="9529" y="3928"/>
                  </a:lnTo>
                  <a:lnTo>
                    <a:pt x="9516" y="3972"/>
                  </a:lnTo>
                  <a:lnTo>
                    <a:pt x="9524" y="4023"/>
                  </a:lnTo>
                  <a:lnTo>
                    <a:pt x="9500" y="4090"/>
                  </a:lnTo>
                  <a:lnTo>
                    <a:pt x="9502" y="4116"/>
                  </a:lnTo>
                  <a:lnTo>
                    <a:pt x="9523" y="4153"/>
                  </a:lnTo>
                  <a:lnTo>
                    <a:pt x="9525" y="4197"/>
                  </a:lnTo>
                  <a:lnTo>
                    <a:pt x="9483" y="4230"/>
                  </a:lnTo>
                  <a:lnTo>
                    <a:pt x="9471" y="4284"/>
                  </a:lnTo>
                  <a:lnTo>
                    <a:pt x="9479" y="4312"/>
                  </a:lnTo>
                  <a:lnTo>
                    <a:pt x="9455" y="4399"/>
                  </a:lnTo>
                  <a:lnTo>
                    <a:pt x="9436" y="4435"/>
                  </a:lnTo>
                  <a:lnTo>
                    <a:pt x="9441" y="4465"/>
                  </a:lnTo>
                  <a:lnTo>
                    <a:pt x="9426" y="4519"/>
                  </a:lnTo>
                  <a:lnTo>
                    <a:pt x="9397" y="4543"/>
                  </a:lnTo>
                  <a:lnTo>
                    <a:pt x="9359" y="4596"/>
                  </a:lnTo>
                  <a:lnTo>
                    <a:pt x="9324" y="4597"/>
                  </a:lnTo>
                  <a:lnTo>
                    <a:pt x="9361" y="4617"/>
                  </a:lnTo>
                  <a:lnTo>
                    <a:pt x="9387" y="4615"/>
                  </a:lnTo>
                  <a:lnTo>
                    <a:pt x="9407" y="4578"/>
                  </a:lnTo>
                  <a:lnTo>
                    <a:pt x="9417" y="4578"/>
                  </a:lnTo>
                  <a:lnTo>
                    <a:pt x="9435" y="4656"/>
                  </a:lnTo>
                  <a:lnTo>
                    <a:pt x="9408" y="4748"/>
                  </a:lnTo>
                  <a:lnTo>
                    <a:pt x="9383" y="4806"/>
                  </a:lnTo>
                  <a:lnTo>
                    <a:pt x="9364" y="4937"/>
                  </a:lnTo>
                  <a:lnTo>
                    <a:pt x="9382" y="4995"/>
                  </a:lnTo>
                  <a:lnTo>
                    <a:pt x="9387" y="5040"/>
                  </a:lnTo>
                  <a:lnTo>
                    <a:pt x="9357" y="5160"/>
                  </a:lnTo>
                  <a:lnTo>
                    <a:pt x="9314" y="5186"/>
                  </a:lnTo>
                  <a:lnTo>
                    <a:pt x="9301" y="5176"/>
                  </a:lnTo>
                  <a:lnTo>
                    <a:pt x="9279" y="5182"/>
                  </a:lnTo>
                  <a:lnTo>
                    <a:pt x="9268" y="5216"/>
                  </a:lnTo>
                  <a:lnTo>
                    <a:pt x="9277" y="5246"/>
                  </a:lnTo>
                  <a:lnTo>
                    <a:pt x="9296" y="5354"/>
                  </a:lnTo>
                  <a:lnTo>
                    <a:pt x="9284" y="5402"/>
                  </a:lnTo>
                  <a:lnTo>
                    <a:pt x="9251" y="5435"/>
                  </a:lnTo>
                  <a:lnTo>
                    <a:pt x="9236" y="5508"/>
                  </a:lnTo>
                  <a:lnTo>
                    <a:pt x="9251" y="5584"/>
                  </a:lnTo>
                  <a:lnTo>
                    <a:pt x="9254" y="5649"/>
                  </a:lnTo>
                  <a:lnTo>
                    <a:pt x="9240" y="5678"/>
                  </a:lnTo>
                  <a:lnTo>
                    <a:pt x="9244" y="5722"/>
                  </a:lnTo>
                  <a:lnTo>
                    <a:pt x="9266" y="5748"/>
                  </a:lnTo>
                  <a:lnTo>
                    <a:pt x="9244" y="5891"/>
                  </a:lnTo>
                  <a:lnTo>
                    <a:pt x="9217" y="5926"/>
                  </a:lnTo>
                  <a:lnTo>
                    <a:pt x="9210" y="5977"/>
                  </a:lnTo>
                  <a:lnTo>
                    <a:pt x="9221" y="5943"/>
                  </a:lnTo>
                  <a:lnTo>
                    <a:pt x="9252" y="5938"/>
                  </a:lnTo>
                  <a:lnTo>
                    <a:pt x="9283" y="5886"/>
                  </a:lnTo>
                  <a:lnTo>
                    <a:pt x="9298" y="5836"/>
                  </a:lnTo>
                  <a:lnTo>
                    <a:pt x="9290" y="5814"/>
                  </a:lnTo>
                  <a:lnTo>
                    <a:pt x="9301" y="5776"/>
                  </a:lnTo>
                  <a:lnTo>
                    <a:pt x="9344" y="5774"/>
                  </a:lnTo>
                  <a:lnTo>
                    <a:pt x="9368" y="5761"/>
                  </a:lnTo>
                  <a:lnTo>
                    <a:pt x="9343" y="5750"/>
                  </a:lnTo>
                  <a:lnTo>
                    <a:pt x="9288" y="5655"/>
                  </a:lnTo>
                  <a:lnTo>
                    <a:pt x="9272" y="5583"/>
                  </a:lnTo>
                  <a:lnTo>
                    <a:pt x="9291" y="5524"/>
                  </a:lnTo>
                  <a:lnTo>
                    <a:pt x="9346" y="5515"/>
                  </a:lnTo>
                  <a:lnTo>
                    <a:pt x="9405" y="5503"/>
                  </a:lnTo>
                  <a:lnTo>
                    <a:pt x="9453" y="5433"/>
                  </a:lnTo>
                  <a:lnTo>
                    <a:pt x="9478" y="5431"/>
                  </a:lnTo>
                  <a:lnTo>
                    <a:pt x="9496" y="5404"/>
                  </a:lnTo>
                  <a:lnTo>
                    <a:pt x="9478" y="5359"/>
                  </a:lnTo>
                  <a:lnTo>
                    <a:pt x="9526" y="5295"/>
                  </a:lnTo>
                  <a:lnTo>
                    <a:pt x="9550" y="5231"/>
                  </a:lnTo>
                  <a:lnTo>
                    <a:pt x="9532" y="5174"/>
                  </a:lnTo>
                  <a:lnTo>
                    <a:pt x="9531" y="5153"/>
                  </a:lnTo>
                  <a:lnTo>
                    <a:pt x="9566" y="5186"/>
                  </a:lnTo>
                  <a:lnTo>
                    <a:pt x="9606" y="5166"/>
                  </a:lnTo>
                  <a:lnTo>
                    <a:pt x="9629" y="5106"/>
                  </a:lnTo>
                  <a:lnTo>
                    <a:pt x="9611" y="5065"/>
                  </a:lnTo>
                  <a:lnTo>
                    <a:pt x="9671" y="4989"/>
                  </a:lnTo>
                  <a:lnTo>
                    <a:pt x="9675" y="4929"/>
                  </a:lnTo>
                  <a:lnTo>
                    <a:pt x="9661" y="4888"/>
                  </a:lnTo>
                  <a:lnTo>
                    <a:pt x="9600" y="4946"/>
                  </a:lnTo>
                  <a:lnTo>
                    <a:pt x="9596" y="4983"/>
                  </a:lnTo>
                  <a:lnTo>
                    <a:pt x="9547" y="5043"/>
                  </a:lnTo>
                  <a:lnTo>
                    <a:pt x="9511" y="5013"/>
                  </a:lnTo>
                  <a:lnTo>
                    <a:pt x="9488" y="4943"/>
                  </a:lnTo>
                  <a:lnTo>
                    <a:pt x="9514" y="4882"/>
                  </a:lnTo>
                  <a:lnTo>
                    <a:pt x="9506" y="4791"/>
                  </a:lnTo>
                  <a:lnTo>
                    <a:pt x="9539" y="4746"/>
                  </a:lnTo>
                  <a:lnTo>
                    <a:pt x="9586" y="4742"/>
                  </a:lnTo>
                  <a:lnTo>
                    <a:pt x="9641" y="4804"/>
                  </a:lnTo>
                  <a:lnTo>
                    <a:pt x="9664" y="4760"/>
                  </a:lnTo>
                  <a:lnTo>
                    <a:pt x="9661" y="4698"/>
                  </a:lnTo>
                  <a:lnTo>
                    <a:pt x="9706" y="4668"/>
                  </a:lnTo>
                  <a:lnTo>
                    <a:pt x="9711" y="4711"/>
                  </a:lnTo>
                  <a:lnTo>
                    <a:pt x="9692" y="4746"/>
                  </a:lnTo>
                  <a:lnTo>
                    <a:pt x="9695" y="4799"/>
                  </a:lnTo>
                  <a:lnTo>
                    <a:pt x="9784" y="4919"/>
                  </a:lnTo>
                  <a:lnTo>
                    <a:pt x="9827" y="4925"/>
                  </a:lnTo>
                  <a:lnTo>
                    <a:pt x="9850" y="4903"/>
                  </a:lnTo>
                  <a:lnTo>
                    <a:pt x="9912" y="4884"/>
                  </a:lnTo>
                  <a:lnTo>
                    <a:pt x="9939" y="4834"/>
                  </a:lnTo>
                  <a:lnTo>
                    <a:pt x="9934" y="4777"/>
                  </a:lnTo>
                  <a:lnTo>
                    <a:pt x="9883" y="4680"/>
                  </a:lnTo>
                  <a:lnTo>
                    <a:pt x="9882" y="4648"/>
                  </a:lnTo>
                  <a:lnTo>
                    <a:pt x="9899" y="4653"/>
                  </a:lnTo>
                  <a:lnTo>
                    <a:pt x="9963" y="4756"/>
                  </a:lnTo>
                  <a:lnTo>
                    <a:pt x="9985" y="4762"/>
                  </a:lnTo>
                  <a:lnTo>
                    <a:pt x="10020" y="4814"/>
                  </a:lnTo>
                  <a:lnTo>
                    <a:pt x="10012" y="4855"/>
                  </a:lnTo>
                  <a:lnTo>
                    <a:pt x="10020" y="4894"/>
                  </a:lnTo>
                  <a:lnTo>
                    <a:pt x="10063" y="4952"/>
                  </a:lnTo>
                  <a:lnTo>
                    <a:pt x="10069" y="5055"/>
                  </a:lnTo>
                  <a:lnTo>
                    <a:pt x="10082" y="5073"/>
                  </a:lnTo>
                  <a:lnTo>
                    <a:pt x="10079" y="5044"/>
                  </a:lnTo>
                  <a:lnTo>
                    <a:pt x="10109" y="4991"/>
                  </a:lnTo>
                  <a:lnTo>
                    <a:pt x="10126" y="4985"/>
                  </a:lnTo>
                  <a:lnTo>
                    <a:pt x="10142" y="4943"/>
                  </a:lnTo>
                  <a:lnTo>
                    <a:pt x="10129" y="4927"/>
                  </a:lnTo>
                  <a:lnTo>
                    <a:pt x="10102" y="4947"/>
                  </a:lnTo>
                  <a:lnTo>
                    <a:pt x="10079" y="4935"/>
                  </a:lnTo>
                  <a:lnTo>
                    <a:pt x="10058" y="4867"/>
                  </a:lnTo>
                  <a:lnTo>
                    <a:pt x="10100" y="4802"/>
                  </a:lnTo>
                  <a:lnTo>
                    <a:pt x="10135" y="4769"/>
                  </a:lnTo>
                  <a:lnTo>
                    <a:pt x="10151" y="4732"/>
                  </a:lnTo>
                  <a:lnTo>
                    <a:pt x="10172" y="4732"/>
                  </a:lnTo>
                  <a:lnTo>
                    <a:pt x="10186" y="4693"/>
                  </a:lnTo>
                  <a:lnTo>
                    <a:pt x="10254" y="4672"/>
                  </a:lnTo>
                  <a:lnTo>
                    <a:pt x="10362" y="4625"/>
                  </a:lnTo>
                  <a:lnTo>
                    <a:pt x="10492" y="4616"/>
                  </a:lnTo>
                  <a:lnTo>
                    <a:pt x="10592" y="4543"/>
                  </a:lnTo>
                  <a:lnTo>
                    <a:pt x="10642" y="4540"/>
                  </a:lnTo>
                  <a:lnTo>
                    <a:pt x="10688" y="4569"/>
                  </a:lnTo>
                  <a:lnTo>
                    <a:pt x="10685" y="4612"/>
                  </a:lnTo>
                  <a:lnTo>
                    <a:pt x="10673" y="4623"/>
                  </a:lnTo>
                  <a:lnTo>
                    <a:pt x="10651" y="4686"/>
                  </a:lnTo>
                  <a:lnTo>
                    <a:pt x="10670" y="4789"/>
                  </a:lnTo>
                  <a:lnTo>
                    <a:pt x="10713" y="4847"/>
                  </a:lnTo>
                  <a:lnTo>
                    <a:pt x="10859" y="4857"/>
                  </a:lnTo>
                  <a:lnTo>
                    <a:pt x="10887" y="4871"/>
                  </a:lnTo>
                  <a:lnTo>
                    <a:pt x="10898" y="4861"/>
                  </a:lnTo>
                  <a:lnTo>
                    <a:pt x="10951" y="4863"/>
                  </a:lnTo>
                  <a:lnTo>
                    <a:pt x="10991" y="4885"/>
                  </a:lnTo>
                  <a:lnTo>
                    <a:pt x="11092" y="4856"/>
                  </a:lnTo>
                  <a:lnTo>
                    <a:pt x="11164" y="4792"/>
                  </a:lnTo>
                  <a:lnTo>
                    <a:pt x="11189" y="4806"/>
                  </a:lnTo>
                  <a:lnTo>
                    <a:pt x="11223" y="4802"/>
                  </a:lnTo>
                  <a:lnTo>
                    <a:pt x="11242" y="4750"/>
                  </a:lnTo>
                  <a:lnTo>
                    <a:pt x="11229" y="4712"/>
                  </a:lnTo>
                  <a:lnTo>
                    <a:pt x="11260" y="4700"/>
                  </a:lnTo>
                  <a:lnTo>
                    <a:pt x="11289" y="4713"/>
                  </a:lnTo>
                  <a:lnTo>
                    <a:pt x="11333" y="4692"/>
                  </a:lnTo>
                  <a:lnTo>
                    <a:pt x="11344" y="4734"/>
                  </a:lnTo>
                  <a:lnTo>
                    <a:pt x="11360" y="4742"/>
                  </a:lnTo>
                  <a:lnTo>
                    <a:pt x="11381" y="4688"/>
                  </a:lnTo>
                  <a:lnTo>
                    <a:pt x="11370" y="4648"/>
                  </a:lnTo>
                  <a:lnTo>
                    <a:pt x="11344" y="4604"/>
                  </a:lnTo>
                  <a:lnTo>
                    <a:pt x="11347" y="4551"/>
                  </a:lnTo>
                  <a:lnTo>
                    <a:pt x="11331" y="4510"/>
                  </a:lnTo>
                  <a:lnTo>
                    <a:pt x="11294" y="4498"/>
                  </a:lnTo>
                  <a:lnTo>
                    <a:pt x="11289" y="4427"/>
                  </a:lnTo>
                  <a:lnTo>
                    <a:pt x="11272" y="4415"/>
                  </a:lnTo>
                  <a:lnTo>
                    <a:pt x="11264" y="4360"/>
                  </a:lnTo>
                  <a:lnTo>
                    <a:pt x="11241" y="4318"/>
                  </a:lnTo>
                  <a:lnTo>
                    <a:pt x="11237" y="4250"/>
                  </a:lnTo>
                  <a:lnTo>
                    <a:pt x="11254" y="4198"/>
                  </a:lnTo>
                  <a:lnTo>
                    <a:pt x="11259" y="4230"/>
                  </a:lnTo>
                  <a:lnTo>
                    <a:pt x="11275" y="4247"/>
                  </a:lnTo>
                  <a:lnTo>
                    <a:pt x="11311" y="4197"/>
                  </a:lnTo>
                  <a:lnTo>
                    <a:pt x="11304" y="4176"/>
                  </a:lnTo>
                  <a:lnTo>
                    <a:pt x="11297" y="4128"/>
                  </a:lnTo>
                  <a:lnTo>
                    <a:pt x="11322" y="4124"/>
                  </a:lnTo>
                  <a:lnTo>
                    <a:pt x="11361" y="4174"/>
                  </a:lnTo>
                  <a:lnTo>
                    <a:pt x="11381" y="4150"/>
                  </a:lnTo>
                  <a:lnTo>
                    <a:pt x="11387" y="4105"/>
                  </a:lnTo>
                  <a:lnTo>
                    <a:pt x="11400" y="4137"/>
                  </a:lnTo>
                  <a:lnTo>
                    <a:pt x="11442" y="4134"/>
                  </a:lnTo>
                  <a:lnTo>
                    <a:pt x="11467" y="4124"/>
                  </a:lnTo>
                  <a:lnTo>
                    <a:pt x="11478" y="4092"/>
                  </a:lnTo>
                  <a:lnTo>
                    <a:pt x="11507" y="4144"/>
                  </a:lnTo>
                  <a:lnTo>
                    <a:pt x="11535" y="4159"/>
                  </a:lnTo>
                  <a:lnTo>
                    <a:pt x="11555" y="4203"/>
                  </a:lnTo>
                  <a:lnTo>
                    <a:pt x="11575" y="4178"/>
                  </a:lnTo>
                  <a:lnTo>
                    <a:pt x="11574" y="4128"/>
                  </a:lnTo>
                  <a:lnTo>
                    <a:pt x="11603" y="4138"/>
                  </a:lnTo>
                  <a:lnTo>
                    <a:pt x="11621" y="4190"/>
                  </a:lnTo>
                  <a:lnTo>
                    <a:pt x="11601" y="4219"/>
                  </a:lnTo>
                  <a:lnTo>
                    <a:pt x="11587" y="4265"/>
                  </a:lnTo>
                  <a:lnTo>
                    <a:pt x="11598" y="4280"/>
                  </a:lnTo>
                  <a:lnTo>
                    <a:pt x="11634" y="4267"/>
                  </a:lnTo>
                  <a:lnTo>
                    <a:pt x="11644" y="4275"/>
                  </a:lnTo>
                  <a:lnTo>
                    <a:pt x="11644" y="4235"/>
                  </a:lnTo>
                  <a:lnTo>
                    <a:pt x="11659" y="4222"/>
                  </a:lnTo>
                  <a:lnTo>
                    <a:pt x="11681" y="4231"/>
                  </a:lnTo>
                  <a:lnTo>
                    <a:pt x="11670" y="4175"/>
                  </a:lnTo>
                  <a:lnTo>
                    <a:pt x="11652" y="4150"/>
                  </a:lnTo>
                  <a:lnTo>
                    <a:pt x="11659" y="4125"/>
                  </a:lnTo>
                  <a:lnTo>
                    <a:pt x="11689" y="4128"/>
                  </a:lnTo>
                  <a:lnTo>
                    <a:pt x="11737" y="4104"/>
                  </a:lnTo>
                  <a:lnTo>
                    <a:pt x="11753" y="4128"/>
                  </a:lnTo>
                  <a:lnTo>
                    <a:pt x="11772" y="4111"/>
                  </a:lnTo>
                  <a:lnTo>
                    <a:pt x="11817" y="4111"/>
                  </a:lnTo>
                  <a:lnTo>
                    <a:pt x="11818" y="4149"/>
                  </a:lnTo>
                  <a:lnTo>
                    <a:pt x="11828" y="4221"/>
                  </a:lnTo>
                  <a:lnTo>
                    <a:pt x="11836" y="4187"/>
                  </a:lnTo>
                  <a:lnTo>
                    <a:pt x="11851" y="4184"/>
                  </a:lnTo>
                  <a:lnTo>
                    <a:pt x="11880" y="4139"/>
                  </a:lnTo>
                  <a:lnTo>
                    <a:pt x="11892" y="4215"/>
                  </a:lnTo>
                  <a:lnTo>
                    <a:pt x="11911" y="4216"/>
                  </a:lnTo>
                  <a:lnTo>
                    <a:pt x="11941" y="4178"/>
                  </a:lnTo>
                  <a:lnTo>
                    <a:pt x="11973" y="4221"/>
                  </a:lnTo>
                  <a:lnTo>
                    <a:pt x="11983" y="4326"/>
                  </a:lnTo>
                  <a:lnTo>
                    <a:pt x="12005" y="4260"/>
                  </a:lnTo>
                  <a:lnTo>
                    <a:pt x="12025" y="4233"/>
                  </a:lnTo>
                  <a:lnTo>
                    <a:pt x="12039" y="4257"/>
                  </a:lnTo>
                  <a:lnTo>
                    <a:pt x="12022" y="4327"/>
                  </a:lnTo>
                  <a:lnTo>
                    <a:pt x="12046" y="4360"/>
                  </a:lnTo>
                  <a:lnTo>
                    <a:pt x="12057" y="4384"/>
                  </a:lnTo>
                  <a:lnTo>
                    <a:pt x="12087" y="4385"/>
                  </a:lnTo>
                  <a:lnTo>
                    <a:pt x="12096" y="4436"/>
                  </a:lnTo>
                  <a:lnTo>
                    <a:pt x="12110" y="4416"/>
                  </a:lnTo>
                  <a:lnTo>
                    <a:pt x="12123" y="4410"/>
                  </a:lnTo>
                  <a:lnTo>
                    <a:pt x="12134" y="4469"/>
                  </a:lnTo>
                  <a:lnTo>
                    <a:pt x="12109" y="4514"/>
                  </a:lnTo>
                  <a:lnTo>
                    <a:pt x="12113" y="4578"/>
                  </a:lnTo>
                  <a:lnTo>
                    <a:pt x="12157" y="4504"/>
                  </a:lnTo>
                  <a:lnTo>
                    <a:pt x="12185" y="4507"/>
                  </a:lnTo>
                  <a:lnTo>
                    <a:pt x="12190" y="4547"/>
                  </a:lnTo>
                  <a:lnTo>
                    <a:pt x="12128" y="4639"/>
                  </a:lnTo>
                  <a:lnTo>
                    <a:pt x="12132" y="4713"/>
                  </a:lnTo>
                  <a:lnTo>
                    <a:pt x="12185" y="4726"/>
                  </a:lnTo>
                  <a:lnTo>
                    <a:pt x="12199" y="4696"/>
                  </a:lnTo>
                  <a:lnTo>
                    <a:pt x="12221" y="4672"/>
                  </a:lnTo>
                  <a:lnTo>
                    <a:pt x="12240" y="4689"/>
                  </a:lnTo>
                  <a:lnTo>
                    <a:pt x="12247" y="4735"/>
                  </a:lnTo>
                  <a:lnTo>
                    <a:pt x="12270" y="4712"/>
                  </a:lnTo>
                  <a:lnTo>
                    <a:pt x="12307" y="4777"/>
                  </a:lnTo>
                  <a:lnTo>
                    <a:pt x="12295" y="4859"/>
                  </a:lnTo>
                  <a:lnTo>
                    <a:pt x="12326" y="4851"/>
                  </a:lnTo>
                  <a:lnTo>
                    <a:pt x="12334" y="4892"/>
                  </a:lnTo>
                  <a:lnTo>
                    <a:pt x="12360" y="4873"/>
                  </a:lnTo>
                  <a:lnTo>
                    <a:pt x="12364" y="4915"/>
                  </a:lnTo>
                  <a:lnTo>
                    <a:pt x="12335" y="4999"/>
                  </a:lnTo>
                  <a:lnTo>
                    <a:pt x="12299" y="5024"/>
                  </a:lnTo>
                  <a:lnTo>
                    <a:pt x="12269" y="4987"/>
                  </a:lnTo>
                  <a:lnTo>
                    <a:pt x="12206" y="4960"/>
                  </a:lnTo>
                  <a:lnTo>
                    <a:pt x="12135" y="4960"/>
                  </a:lnTo>
                  <a:lnTo>
                    <a:pt x="12163" y="4991"/>
                  </a:lnTo>
                  <a:lnTo>
                    <a:pt x="12175" y="5048"/>
                  </a:lnTo>
                  <a:lnTo>
                    <a:pt x="12239" y="5061"/>
                  </a:lnTo>
                  <a:lnTo>
                    <a:pt x="12251" y="5102"/>
                  </a:lnTo>
                  <a:lnTo>
                    <a:pt x="12312" y="5178"/>
                  </a:lnTo>
                  <a:lnTo>
                    <a:pt x="12372" y="5205"/>
                  </a:lnTo>
                  <a:lnTo>
                    <a:pt x="12411" y="5162"/>
                  </a:lnTo>
                  <a:lnTo>
                    <a:pt x="12413" y="5106"/>
                  </a:lnTo>
                  <a:lnTo>
                    <a:pt x="12382" y="5057"/>
                  </a:lnTo>
                  <a:lnTo>
                    <a:pt x="12372" y="5022"/>
                  </a:lnTo>
                  <a:lnTo>
                    <a:pt x="12382" y="5022"/>
                  </a:lnTo>
                  <a:lnTo>
                    <a:pt x="12419" y="5083"/>
                  </a:lnTo>
                  <a:lnTo>
                    <a:pt x="12458" y="5114"/>
                  </a:lnTo>
                  <a:lnTo>
                    <a:pt x="12480" y="5139"/>
                  </a:lnTo>
                  <a:lnTo>
                    <a:pt x="12452" y="5135"/>
                  </a:lnTo>
                  <a:lnTo>
                    <a:pt x="12387" y="5236"/>
                  </a:lnTo>
                  <a:lnTo>
                    <a:pt x="12402" y="5269"/>
                  </a:lnTo>
                  <a:lnTo>
                    <a:pt x="12431" y="5275"/>
                  </a:lnTo>
                  <a:lnTo>
                    <a:pt x="12452" y="5248"/>
                  </a:lnTo>
                  <a:lnTo>
                    <a:pt x="12473" y="5248"/>
                  </a:lnTo>
                  <a:lnTo>
                    <a:pt x="12579" y="5410"/>
                  </a:lnTo>
                  <a:lnTo>
                    <a:pt x="12607" y="5429"/>
                  </a:lnTo>
                  <a:lnTo>
                    <a:pt x="12640" y="5501"/>
                  </a:lnTo>
                  <a:lnTo>
                    <a:pt x="12718" y="5513"/>
                  </a:lnTo>
                  <a:lnTo>
                    <a:pt x="12765" y="5604"/>
                  </a:lnTo>
                  <a:lnTo>
                    <a:pt x="12814" y="5622"/>
                  </a:lnTo>
                  <a:lnTo>
                    <a:pt x="12825" y="5587"/>
                  </a:lnTo>
                  <a:lnTo>
                    <a:pt x="12813" y="5550"/>
                  </a:lnTo>
                  <a:lnTo>
                    <a:pt x="12830" y="5530"/>
                  </a:lnTo>
                  <a:lnTo>
                    <a:pt x="12858" y="5579"/>
                  </a:lnTo>
                  <a:lnTo>
                    <a:pt x="12866" y="5622"/>
                  </a:lnTo>
                  <a:lnTo>
                    <a:pt x="12886" y="5672"/>
                  </a:lnTo>
                  <a:lnTo>
                    <a:pt x="12906" y="5670"/>
                  </a:lnTo>
                  <a:lnTo>
                    <a:pt x="12914" y="5608"/>
                  </a:lnTo>
                  <a:lnTo>
                    <a:pt x="12880" y="5320"/>
                  </a:lnTo>
                  <a:lnTo>
                    <a:pt x="12846" y="5190"/>
                  </a:lnTo>
                  <a:lnTo>
                    <a:pt x="12800" y="5028"/>
                  </a:lnTo>
                  <a:lnTo>
                    <a:pt x="12790" y="4884"/>
                  </a:lnTo>
                  <a:lnTo>
                    <a:pt x="12765" y="4795"/>
                  </a:lnTo>
                  <a:lnTo>
                    <a:pt x="12762" y="4754"/>
                  </a:lnTo>
                  <a:lnTo>
                    <a:pt x="12791" y="4775"/>
                  </a:lnTo>
                  <a:lnTo>
                    <a:pt x="12811" y="4845"/>
                  </a:lnTo>
                  <a:lnTo>
                    <a:pt x="12847" y="4909"/>
                  </a:lnTo>
                  <a:lnTo>
                    <a:pt x="12887" y="4925"/>
                  </a:lnTo>
                  <a:lnTo>
                    <a:pt x="12922" y="4991"/>
                  </a:lnTo>
                  <a:lnTo>
                    <a:pt x="12982" y="5001"/>
                  </a:lnTo>
                  <a:lnTo>
                    <a:pt x="13111" y="4976"/>
                  </a:lnTo>
                  <a:lnTo>
                    <a:pt x="13140" y="4995"/>
                  </a:lnTo>
                  <a:lnTo>
                    <a:pt x="13164" y="4974"/>
                  </a:lnTo>
                  <a:lnTo>
                    <a:pt x="13197" y="5020"/>
                  </a:lnTo>
                  <a:lnTo>
                    <a:pt x="13203" y="5005"/>
                  </a:lnTo>
                  <a:lnTo>
                    <a:pt x="13178" y="4943"/>
                  </a:lnTo>
                  <a:lnTo>
                    <a:pt x="13186" y="4909"/>
                  </a:lnTo>
                  <a:lnTo>
                    <a:pt x="13161" y="4870"/>
                  </a:lnTo>
                  <a:lnTo>
                    <a:pt x="13174" y="4843"/>
                  </a:lnTo>
                  <a:lnTo>
                    <a:pt x="13179" y="4791"/>
                  </a:lnTo>
                  <a:lnTo>
                    <a:pt x="13290" y="4715"/>
                  </a:lnTo>
                  <a:lnTo>
                    <a:pt x="13307" y="4730"/>
                  </a:lnTo>
                  <a:lnTo>
                    <a:pt x="13334" y="4721"/>
                  </a:lnTo>
                  <a:lnTo>
                    <a:pt x="13369" y="4754"/>
                  </a:lnTo>
                  <a:lnTo>
                    <a:pt x="13420" y="4754"/>
                  </a:lnTo>
                  <a:lnTo>
                    <a:pt x="13458" y="4818"/>
                  </a:lnTo>
                  <a:lnTo>
                    <a:pt x="13496" y="4836"/>
                  </a:lnTo>
                  <a:lnTo>
                    <a:pt x="13518" y="4894"/>
                  </a:lnTo>
                  <a:lnTo>
                    <a:pt x="13573" y="4896"/>
                  </a:lnTo>
                  <a:lnTo>
                    <a:pt x="13590" y="4950"/>
                  </a:lnTo>
                  <a:lnTo>
                    <a:pt x="13663" y="4950"/>
                  </a:lnTo>
                  <a:lnTo>
                    <a:pt x="13617" y="4907"/>
                  </a:lnTo>
                  <a:lnTo>
                    <a:pt x="13614" y="4880"/>
                  </a:lnTo>
                  <a:lnTo>
                    <a:pt x="13659" y="4900"/>
                  </a:lnTo>
                  <a:lnTo>
                    <a:pt x="13689" y="4861"/>
                  </a:lnTo>
                  <a:lnTo>
                    <a:pt x="13653" y="4830"/>
                  </a:lnTo>
                  <a:lnTo>
                    <a:pt x="13679" y="4793"/>
                  </a:lnTo>
                  <a:lnTo>
                    <a:pt x="13650" y="4744"/>
                  </a:lnTo>
                  <a:lnTo>
                    <a:pt x="13608" y="4781"/>
                  </a:lnTo>
                  <a:lnTo>
                    <a:pt x="13571" y="4764"/>
                  </a:lnTo>
                  <a:lnTo>
                    <a:pt x="13566" y="4678"/>
                  </a:lnTo>
                  <a:lnTo>
                    <a:pt x="13551" y="4616"/>
                  </a:lnTo>
                  <a:lnTo>
                    <a:pt x="13571" y="4590"/>
                  </a:lnTo>
                  <a:lnTo>
                    <a:pt x="13591" y="4619"/>
                  </a:lnTo>
                  <a:lnTo>
                    <a:pt x="13619" y="4588"/>
                  </a:lnTo>
                  <a:lnTo>
                    <a:pt x="13602" y="4544"/>
                  </a:lnTo>
                  <a:lnTo>
                    <a:pt x="13627" y="4530"/>
                  </a:lnTo>
                  <a:lnTo>
                    <a:pt x="13677" y="4594"/>
                  </a:lnTo>
                  <a:lnTo>
                    <a:pt x="13691" y="4653"/>
                  </a:lnTo>
                  <a:lnTo>
                    <a:pt x="13712" y="4641"/>
                  </a:lnTo>
                  <a:lnTo>
                    <a:pt x="13731" y="4668"/>
                  </a:lnTo>
                  <a:lnTo>
                    <a:pt x="13751" y="4649"/>
                  </a:lnTo>
                  <a:lnTo>
                    <a:pt x="13740" y="4586"/>
                  </a:lnTo>
                  <a:lnTo>
                    <a:pt x="13774" y="4563"/>
                  </a:lnTo>
                  <a:lnTo>
                    <a:pt x="13799" y="4592"/>
                  </a:lnTo>
                  <a:lnTo>
                    <a:pt x="13808" y="4543"/>
                  </a:lnTo>
                  <a:lnTo>
                    <a:pt x="13757" y="4443"/>
                  </a:lnTo>
                  <a:lnTo>
                    <a:pt x="13717" y="4438"/>
                  </a:lnTo>
                  <a:lnTo>
                    <a:pt x="13677" y="4370"/>
                  </a:lnTo>
                  <a:lnTo>
                    <a:pt x="13685" y="4308"/>
                  </a:lnTo>
                  <a:lnTo>
                    <a:pt x="13668" y="4265"/>
                  </a:lnTo>
                  <a:lnTo>
                    <a:pt x="13633" y="4289"/>
                  </a:lnTo>
                  <a:lnTo>
                    <a:pt x="13600" y="4275"/>
                  </a:lnTo>
                  <a:lnTo>
                    <a:pt x="13641" y="4236"/>
                  </a:lnTo>
                  <a:lnTo>
                    <a:pt x="13626" y="4189"/>
                  </a:lnTo>
                  <a:lnTo>
                    <a:pt x="13633" y="4174"/>
                  </a:lnTo>
                  <a:lnTo>
                    <a:pt x="13607" y="4109"/>
                  </a:lnTo>
                  <a:lnTo>
                    <a:pt x="13663" y="4106"/>
                  </a:lnTo>
                  <a:lnTo>
                    <a:pt x="13674" y="4008"/>
                  </a:lnTo>
                  <a:lnTo>
                    <a:pt x="13613" y="4038"/>
                  </a:lnTo>
                  <a:lnTo>
                    <a:pt x="13578" y="4096"/>
                  </a:lnTo>
                  <a:lnTo>
                    <a:pt x="13573" y="4156"/>
                  </a:lnTo>
                  <a:lnTo>
                    <a:pt x="13514" y="4129"/>
                  </a:lnTo>
                  <a:lnTo>
                    <a:pt x="13479" y="4024"/>
                  </a:lnTo>
                  <a:lnTo>
                    <a:pt x="13498" y="3973"/>
                  </a:lnTo>
                  <a:lnTo>
                    <a:pt x="13504" y="3897"/>
                  </a:lnTo>
                  <a:lnTo>
                    <a:pt x="13560" y="3861"/>
                  </a:lnTo>
                  <a:lnTo>
                    <a:pt x="13595" y="3870"/>
                  </a:lnTo>
                  <a:lnTo>
                    <a:pt x="13652" y="3782"/>
                  </a:lnTo>
                  <a:lnTo>
                    <a:pt x="13655" y="3742"/>
                  </a:lnTo>
                  <a:lnTo>
                    <a:pt x="13622" y="3677"/>
                  </a:lnTo>
                  <a:lnTo>
                    <a:pt x="13591" y="3685"/>
                  </a:lnTo>
                  <a:lnTo>
                    <a:pt x="13560" y="3664"/>
                  </a:lnTo>
                  <a:lnTo>
                    <a:pt x="13504" y="3664"/>
                  </a:lnTo>
                  <a:lnTo>
                    <a:pt x="13468" y="3592"/>
                  </a:lnTo>
                  <a:lnTo>
                    <a:pt x="13515" y="3561"/>
                  </a:lnTo>
                  <a:lnTo>
                    <a:pt x="13580" y="3545"/>
                  </a:lnTo>
                  <a:lnTo>
                    <a:pt x="13653" y="3599"/>
                  </a:lnTo>
                  <a:lnTo>
                    <a:pt x="13721" y="3576"/>
                  </a:lnTo>
                  <a:lnTo>
                    <a:pt x="13831" y="3572"/>
                  </a:lnTo>
                  <a:lnTo>
                    <a:pt x="14021" y="3549"/>
                  </a:lnTo>
                  <a:lnTo>
                    <a:pt x="14052" y="3518"/>
                  </a:lnTo>
                  <a:lnTo>
                    <a:pt x="14192" y="3514"/>
                  </a:lnTo>
                  <a:lnTo>
                    <a:pt x="14255" y="3527"/>
                  </a:lnTo>
                  <a:lnTo>
                    <a:pt x="14303" y="3514"/>
                  </a:lnTo>
                  <a:lnTo>
                    <a:pt x="14382" y="3516"/>
                  </a:lnTo>
                  <a:lnTo>
                    <a:pt x="14340" y="3539"/>
                  </a:lnTo>
                  <a:lnTo>
                    <a:pt x="14230" y="3619"/>
                  </a:lnTo>
                  <a:lnTo>
                    <a:pt x="14195" y="3588"/>
                  </a:lnTo>
                  <a:lnTo>
                    <a:pt x="14177" y="3599"/>
                  </a:lnTo>
                  <a:lnTo>
                    <a:pt x="14143" y="3576"/>
                  </a:lnTo>
                  <a:lnTo>
                    <a:pt x="14121" y="3691"/>
                  </a:lnTo>
                  <a:lnTo>
                    <a:pt x="14155" y="3753"/>
                  </a:lnTo>
                  <a:lnTo>
                    <a:pt x="14127" y="3771"/>
                  </a:lnTo>
                  <a:lnTo>
                    <a:pt x="14120" y="3812"/>
                  </a:lnTo>
                  <a:lnTo>
                    <a:pt x="14153" y="3845"/>
                  </a:lnTo>
                  <a:lnTo>
                    <a:pt x="14201" y="3788"/>
                  </a:lnTo>
                  <a:lnTo>
                    <a:pt x="14203" y="3730"/>
                  </a:lnTo>
                  <a:lnTo>
                    <a:pt x="14289" y="3633"/>
                  </a:lnTo>
                  <a:lnTo>
                    <a:pt x="14399" y="3561"/>
                  </a:lnTo>
                  <a:lnTo>
                    <a:pt x="14415" y="3660"/>
                  </a:lnTo>
                  <a:lnTo>
                    <a:pt x="14420" y="3800"/>
                  </a:lnTo>
                  <a:lnTo>
                    <a:pt x="14410" y="3831"/>
                  </a:lnTo>
                  <a:lnTo>
                    <a:pt x="14391" y="3742"/>
                  </a:lnTo>
                  <a:lnTo>
                    <a:pt x="14358" y="3691"/>
                  </a:lnTo>
                  <a:lnTo>
                    <a:pt x="14357" y="3633"/>
                  </a:lnTo>
                  <a:lnTo>
                    <a:pt x="14323" y="3683"/>
                  </a:lnTo>
                  <a:lnTo>
                    <a:pt x="14301" y="3668"/>
                  </a:lnTo>
                  <a:lnTo>
                    <a:pt x="14323" y="3765"/>
                  </a:lnTo>
                  <a:lnTo>
                    <a:pt x="14356" y="3788"/>
                  </a:lnTo>
                  <a:lnTo>
                    <a:pt x="14368" y="3897"/>
                  </a:lnTo>
                  <a:lnTo>
                    <a:pt x="14344" y="3983"/>
                  </a:lnTo>
                  <a:lnTo>
                    <a:pt x="14323" y="3966"/>
                  </a:lnTo>
                  <a:lnTo>
                    <a:pt x="14298" y="3999"/>
                  </a:lnTo>
                  <a:lnTo>
                    <a:pt x="14337" y="4043"/>
                  </a:lnTo>
                  <a:lnTo>
                    <a:pt x="14335" y="4080"/>
                  </a:lnTo>
                  <a:lnTo>
                    <a:pt x="14350" y="4106"/>
                  </a:lnTo>
                  <a:lnTo>
                    <a:pt x="14377" y="4106"/>
                  </a:lnTo>
                  <a:lnTo>
                    <a:pt x="14419" y="4051"/>
                  </a:lnTo>
                  <a:lnTo>
                    <a:pt x="14419" y="3979"/>
                  </a:lnTo>
                  <a:lnTo>
                    <a:pt x="14451" y="3899"/>
                  </a:lnTo>
                  <a:lnTo>
                    <a:pt x="14439" y="3847"/>
                  </a:lnTo>
                  <a:lnTo>
                    <a:pt x="14442" y="3773"/>
                  </a:lnTo>
                  <a:lnTo>
                    <a:pt x="14430" y="3495"/>
                  </a:lnTo>
                  <a:lnTo>
                    <a:pt x="14487" y="3419"/>
                  </a:lnTo>
                  <a:lnTo>
                    <a:pt x="14574" y="3388"/>
                  </a:lnTo>
                  <a:lnTo>
                    <a:pt x="14669" y="3348"/>
                  </a:lnTo>
                  <a:lnTo>
                    <a:pt x="14757" y="3366"/>
                  </a:lnTo>
                  <a:lnTo>
                    <a:pt x="14866" y="3432"/>
                  </a:lnTo>
                  <a:lnTo>
                    <a:pt x="14921" y="3551"/>
                  </a:lnTo>
                  <a:lnTo>
                    <a:pt x="14916" y="3613"/>
                  </a:lnTo>
                  <a:lnTo>
                    <a:pt x="14888" y="3646"/>
                  </a:lnTo>
                  <a:lnTo>
                    <a:pt x="14829" y="3570"/>
                  </a:lnTo>
                  <a:lnTo>
                    <a:pt x="14823" y="3586"/>
                  </a:lnTo>
                  <a:lnTo>
                    <a:pt x="14834" y="3644"/>
                  </a:lnTo>
                  <a:lnTo>
                    <a:pt x="14832" y="3697"/>
                  </a:lnTo>
                  <a:lnTo>
                    <a:pt x="14839" y="3749"/>
                  </a:lnTo>
                  <a:lnTo>
                    <a:pt x="14811" y="3788"/>
                  </a:lnTo>
                  <a:lnTo>
                    <a:pt x="14834" y="3804"/>
                  </a:lnTo>
                  <a:lnTo>
                    <a:pt x="14870" y="3767"/>
                  </a:lnTo>
                  <a:lnTo>
                    <a:pt x="14926" y="3761"/>
                  </a:lnTo>
                  <a:lnTo>
                    <a:pt x="14959" y="3705"/>
                  </a:lnTo>
                  <a:lnTo>
                    <a:pt x="14974" y="3786"/>
                  </a:lnTo>
                  <a:lnTo>
                    <a:pt x="14992" y="3843"/>
                  </a:lnTo>
                  <a:lnTo>
                    <a:pt x="14998" y="3911"/>
                  </a:lnTo>
                  <a:lnTo>
                    <a:pt x="15018" y="3946"/>
                  </a:lnTo>
                  <a:lnTo>
                    <a:pt x="15038" y="3884"/>
                  </a:lnTo>
                  <a:lnTo>
                    <a:pt x="15032" y="3847"/>
                  </a:lnTo>
                  <a:lnTo>
                    <a:pt x="15072" y="3788"/>
                  </a:lnTo>
                  <a:lnTo>
                    <a:pt x="15112" y="3821"/>
                  </a:lnTo>
                  <a:lnTo>
                    <a:pt x="15127" y="3888"/>
                  </a:lnTo>
                  <a:lnTo>
                    <a:pt x="15112" y="3925"/>
                  </a:lnTo>
                  <a:lnTo>
                    <a:pt x="15099" y="4002"/>
                  </a:lnTo>
                  <a:lnTo>
                    <a:pt x="15109" y="4028"/>
                  </a:lnTo>
                  <a:lnTo>
                    <a:pt x="15133" y="4008"/>
                  </a:lnTo>
                  <a:lnTo>
                    <a:pt x="15150" y="3940"/>
                  </a:lnTo>
                  <a:lnTo>
                    <a:pt x="15168" y="3928"/>
                  </a:lnTo>
                  <a:lnTo>
                    <a:pt x="15181" y="3969"/>
                  </a:lnTo>
                  <a:lnTo>
                    <a:pt x="15180" y="3907"/>
                  </a:lnTo>
                  <a:lnTo>
                    <a:pt x="15212" y="3798"/>
                  </a:lnTo>
                  <a:lnTo>
                    <a:pt x="15226" y="3775"/>
                  </a:lnTo>
                  <a:lnTo>
                    <a:pt x="15250" y="3796"/>
                  </a:lnTo>
                  <a:lnTo>
                    <a:pt x="15328" y="3882"/>
                  </a:lnTo>
                  <a:lnTo>
                    <a:pt x="15411" y="3915"/>
                  </a:lnTo>
                  <a:lnTo>
                    <a:pt x="15457" y="4005"/>
                  </a:lnTo>
                  <a:lnTo>
                    <a:pt x="15449" y="4053"/>
                  </a:lnTo>
                  <a:lnTo>
                    <a:pt x="15396" y="4106"/>
                  </a:lnTo>
                  <a:lnTo>
                    <a:pt x="15360" y="4168"/>
                  </a:lnTo>
                  <a:lnTo>
                    <a:pt x="15407" y="4129"/>
                  </a:lnTo>
                  <a:lnTo>
                    <a:pt x="15476" y="4104"/>
                  </a:lnTo>
                  <a:lnTo>
                    <a:pt x="15522" y="4131"/>
                  </a:lnTo>
                  <a:lnTo>
                    <a:pt x="15577" y="4109"/>
                  </a:lnTo>
                  <a:lnTo>
                    <a:pt x="15616" y="4049"/>
                  </a:lnTo>
                  <a:lnTo>
                    <a:pt x="15654" y="4020"/>
                  </a:lnTo>
                  <a:lnTo>
                    <a:pt x="15719" y="3929"/>
                  </a:lnTo>
                  <a:lnTo>
                    <a:pt x="15752" y="3909"/>
                  </a:lnTo>
                  <a:lnTo>
                    <a:pt x="15805" y="3821"/>
                  </a:lnTo>
                  <a:lnTo>
                    <a:pt x="15851" y="3802"/>
                  </a:lnTo>
                  <a:lnTo>
                    <a:pt x="15973" y="3699"/>
                  </a:lnTo>
                  <a:lnTo>
                    <a:pt x="16034" y="3664"/>
                  </a:lnTo>
                  <a:lnTo>
                    <a:pt x="16070" y="3677"/>
                  </a:lnTo>
                  <a:lnTo>
                    <a:pt x="16074" y="3654"/>
                  </a:lnTo>
                  <a:lnTo>
                    <a:pt x="16143" y="3578"/>
                  </a:lnTo>
                  <a:lnTo>
                    <a:pt x="16182" y="3565"/>
                  </a:lnTo>
                  <a:lnTo>
                    <a:pt x="16266" y="3570"/>
                  </a:lnTo>
                  <a:lnTo>
                    <a:pt x="16426" y="3658"/>
                  </a:lnTo>
                  <a:lnTo>
                    <a:pt x="16494" y="3778"/>
                  </a:lnTo>
                  <a:lnTo>
                    <a:pt x="16563" y="3837"/>
                  </a:lnTo>
                  <a:lnTo>
                    <a:pt x="16621" y="3948"/>
                  </a:lnTo>
                  <a:lnTo>
                    <a:pt x="16653" y="4044"/>
                  </a:lnTo>
                  <a:lnTo>
                    <a:pt x="16656" y="4096"/>
                  </a:lnTo>
                  <a:lnTo>
                    <a:pt x="16671" y="4125"/>
                  </a:lnTo>
                  <a:lnTo>
                    <a:pt x="16669" y="4203"/>
                  </a:lnTo>
                  <a:lnTo>
                    <a:pt x="16702" y="4310"/>
                  </a:lnTo>
                  <a:lnTo>
                    <a:pt x="16706" y="4361"/>
                  </a:lnTo>
                  <a:lnTo>
                    <a:pt x="16683" y="4419"/>
                  </a:lnTo>
                  <a:lnTo>
                    <a:pt x="16719" y="4404"/>
                  </a:lnTo>
                  <a:lnTo>
                    <a:pt x="16758" y="4329"/>
                  </a:lnTo>
                  <a:lnTo>
                    <a:pt x="16803" y="4329"/>
                  </a:lnTo>
                  <a:lnTo>
                    <a:pt x="16824" y="4363"/>
                  </a:lnTo>
                  <a:lnTo>
                    <a:pt x="16826" y="4325"/>
                  </a:lnTo>
                  <a:lnTo>
                    <a:pt x="16871" y="4314"/>
                  </a:lnTo>
                  <a:lnTo>
                    <a:pt x="16907" y="4349"/>
                  </a:lnTo>
                  <a:lnTo>
                    <a:pt x="16922" y="4415"/>
                  </a:lnTo>
                  <a:lnTo>
                    <a:pt x="16929" y="4363"/>
                  </a:lnTo>
                  <a:lnTo>
                    <a:pt x="16915" y="4279"/>
                  </a:lnTo>
                  <a:lnTo>
                    <a:pt x="16944" y="4273"/>
                  </a:lnTo>
                  <a:lnTo>
                    <a:pt x="16969" y="4345"/>
                  </a:lnTo>
                  <a:lnTo>
                    <a:pt x="17023" y="4431"/>
                  </a:lnTo>
                  <a:lnTo>
                    <a:pt x="17033" y="4530"/>
                  </a:lnTo>
                  <a:lnTo>
                    <a:pt x="17063" y="4530"/>
                  </a:lnTo>
                  <a:lnTo>
                    <a:pt x="17111" y="4631"/>
                  </a:lnTo>
                  <a:lnTo>
                    <a:pt x="17110" y="4600"/>
                  </a:lnTo>
                  <a:lnTo>
                    <a:pt x="17094" y="4514"/>
                  </a:lnTo>
                  <a:lnTo>
                    <a:pt x="17062" y="4489"/>
                  </a:lnTo>
                  <a:lnTo>
                    <a:pt x="17056" y="4439"/>
                  </a:lnTo>
                  <a:lnTo>
                    <a:pt x="17090" y="4472"/>
                  </a:lnTo>
                  <a:lnTo>
                    <a:pt x="17117" y="4466"/>
                  </a:lnTo>
                  <a:lnTo>
                    <a:pt x="17151" y="4522"/>
                  </a:lnTo>
                  <a:lnTo>
                    <a:pt x="17196" y="4625"/>
                  </a:lnTo>
                  <a:lnTo>
                    <a:pt x="17187" y="4543"/>
                  </a:lnTo>
                  <a:lnTo>
                    <a:pt x="17126" y="4401"/>
                  </a:lnTo>
                  <a:lnTo>
                    <a:pt x="17129" y="4273"/>
                  </a:lnTo>
                  <a:lnTo>
                    <a:pt x="17128" y="4169"/>
                  </a:lnTo>
                  <a:lnTo>
                    <a:pt x="17168" y="4094"/>
                  </a:lnTo>
                  <a:lnTo>
                    <a:pt x="17233" y="4082"/>
                  </a:lnTo>
                  <a:lnTo>
                    <a:pt x="17263" y="4042"/>
                  </a:lnTo>
                  <a:lnTo>
                    <a:pt x="17320" y="4004"/>
                  </a:lnTo>
                  <a:lnTo>
                    <a:pt x="17316" y="3963"/>
                  </a:lnTo>
                  <a:lnTo>
                    <a:pt x="17327" y="3942"/>
                  </a:lnTo>
                  <a:lnTo>
                    <a:pt x="17349" y="3944"/>
                  </a:lnTo>
                  <a:lnTo>
                    <a:pt x="17382" y="3995"/>
                  </a:lnTo>
                  <a:lnTo>
                    <a:pt x="17410" y="4010"/>
                  </a:lnTo>
                  <a:lnTo>
                    <a:pt x="17457" y="3993"/>
                  </a:lnTo>
                  <a:lnTo>
                    <a:pt x="17501" y="3937"/>
                  </a:lnTo>
                  <a:lnTo>
                    <a:pt x="17525" y="3950"/>
                  </a:lnTo>
                  <a:lnTo>
                    <a:pt x="17584" y="3914"/>
                  </a:lnTo>
                  <a:lnTo>
                    <a:pt x="17653" y="3923"/>
                  </a:lnTo>
                  <a:lnTo>
                    <a:pt x="17683" y="3890"/>
                  </a:lnTo>
                  <a:lnTo>
                    <a:pt x="17698" y="3888"/>
                  </a:lnTo>
                  <a:lnTo>
                    <a:pt x="17703" y="3921"/>
                  </a:lnTo>
                  <a:lnTo>
                    <a:pt x="17724" y="3956"/>
                  </a:lnTo>
                  <a:lnTo>
                    <a:pt x="17738" y="3899"/>
                  </a:lnTo>
                  <a:lnTo>
                    <a:pt x="17777" y="3811"/>
                  </a:lnTo>
                  <a:lnTo>
                    <a:pt x="17770" y="3772"/>
                  </a:lnTo>
                  <a:lnTo>
                    <a:pt x="17770" y="3699"/>
                  </a:lnTo>
                  <a:lnTo>
                    <a:pt x="17774" y="3639"/>
                  </a:lnTo>
                  <a:lnTo>
                    <a:pt x="17791" y="3613"/>
                  </a:lnTo>
                  <a:lnTo>
                    <a:pt x="17843" y="3633"/>
                  </a:lnTo>
                  <a:lnTo>
                    <a:pt x="17860" y="3695"/>
                  </a:lnTo>
                  <a:lnTo>
                    <a:pt x="17867" y="3728"/>
                  </a:lnTo>
                  <a:lnTo>
                    <a:pt x="17910" y="3736"/>
                  </a:lnTo>
                  <a:lnTo>
                    <a:pt x="17939" y="3775"/>
                  </a:lnTo>
                  <a:lnTo>
                    <a:pt x="17938" y="3841"/>
                  </a:lnTo>
                  <a:lnTo>
                    <a:pt x="17985" y="3928"/>
                  </a:lnTo>
                  <a:lnTo>
                    <a:pt x="18009" y="3954"/>
                  </a:lnTo>
                  <a:lnTo>
                    <a:pt x="18058" y="3942"/>
                  </a:lnTo>
                  <a:lnTo>
                    <a:pt x="18136" y="3971"/>
                  </a:lnTo>
                  <a:lnTo>
                    <a:pt x="18147" y="3954"/>
                  </a:lnTo>
                  <a:lnTo>
                    <a:pt x="18171" y="3961"/>
                  </a:lnTo>
                  <a:lnTo>
                    <a:pt x="18226" y="4083"/>
                  </a:lnTo>
                  <a:lnTo>
                    <a:pt x="18226" y="4144"/>
                  </a:lnTo>
                  <a:lnTo>
                    <a:pt x="18247" y="4176"/>
                  </a:lnTo>
                  <a:lnTo>
                    <a:pt x="18302" y="4189"/>
                  </a:lnTo>
                  <a:lnTo>
                    <a:pt x="18327" y="4158"/>
                  </a:lnTo>
                  <a:lnTo>
                    <a:pt x="18368" y="4149"/>
                  </a:lnTo>
                  <a:lnTo>
                    <a:pt x="18363" y="4106"/>
                  </a:lnTo>
                  <a:lnTo>
                    <a:pt x="18402" y="4065"/>
                  </a:lnTo>
                  <a:lnTo>
                    <a:pt x="18424" y="4078"/>
                  </a:lnTo>
                  <a:lnTo>
                    <a:pt x="18438" y="4055"/>
                  </a:lnTo>
                  <a:lnTo>
                    <a:pt x="18416" y="4003"/>
                  </a:lnTo>
                  <a:lnTo>
                    <a:pt x="18430" y="3981"/>
                  </a:lnTo>
                  <a:lnTo>
                    <a:pt x="18420" y="3948"/>
                  </a:lnTo>
                  <a:lnTo>
                    <a:pt x="18424" y="3911"/>
                  </a:lnTo>
                  <a:lnTo>
                    <a:pt x="18392" y="3843"/>
                  </a:lnTo>
                  <a:lnTo>
                    <a:pt x="18345" y="3816"/>
                  </a:lnTo>
                  <a:lnTo>
                    <a:pt x="18334" y="3730"/>
                  </a:lnTo>
                  <a:lnTo>
                    <a:pt x="18274" y="3633"/>
                  </a:lnTo>
                  <a:lnTo>
                    <a:pt x="18251" y="3623"/>
                  </a:lnTo>
                  <a:lnTo>
                    <a:pt x="18236" y="3582"/>
                  </a:lnTo>
                  <a:lnTo>
                    <a:pt x="18177" y="3537"/>
                  </a:lnTo>
                  <a:lnTo>
                    <a:pt x="18147" y="3580"/>
                  </a:lnTo>
                  <a:lnTo>
                    <a:pt x="18129" y="3578"/>
                  </a:lnTo>
                  <a:lnTo>
                    <a:pt x="18128" y="3508"/>
                  </a:lnTo>
                  <a:lnTo>
                    <a:pt x="18142" y="3475"/>
                  </a:lnTo>
                  <a:lnTo>
                    <a:pt x="18117" y="3393"/>
                  </a:lnTo>
                  <a:lnTo>
                    <a:pt x="18107" y="3337"/>
                  </a:lnTo>
                  <a:lnTo>
                    <a:pt x="18087" y="3313"/>
                  </a:lnTo>
                  <a:lnTo>
                    <a:pt x="18066" y="3224"/>
                  </a:lnTo>
                  <a:lnTo>
                    <a:pt x="18020" y="3169"/>
                  </a:lnTo>
                  <a:lnTo>
                    <a:pt x="18028" y="3153"/>
                  </a:lnTo>
                  <a:lnTo>
                    <a:pt x="18102" y="3134"/>
                  </a:lnTo>
                  <a:lnTo>
                    <a:pt x="18123" y="3156"/>
                  </a:lnTo>
                  <a:lnTo>
                    <a:pt x="18212" y="3142"/>
                  </a:lnTo>
                  <a:lnTo>
                    <a:pt x="18287" y="3144"/>
                  </a:lnTo>
                  <a:lnTo>
                    <a:pt x="18290" y="3105"/>
                  </a:lnTo>
                  <a:lnTo>
                    <a:pt x="18329" y="3082"/>
                  </a:lnTo>
                  <a:lnTo>
                    <a:pt x="18372" y="3129"/>
                  </a:lnTo>
                  <a:lnTo>
                    <a:pt x="18399" y="3109"/>
                  </a:lnTo>
                  <a:lnTo>
                    <a:pt x="18422" y="3113"/>
                  </a:lnTo>
                  <a:lnTo>
                    <a:pt x="18420" y="3062"/>
                  </a:lnTo>
                  <a:lnTo>
                    <a:pt x="18467" y="3053"/>
                  </a:lnTo>
                  <a:lnTo>
                    <a:pt x="18478" y="3090"/>
                  </a:lnTo>
                  <a:lnTo>
                    <a:pt x="18491" y="3088"/>
                  </a:lnTo>
                  <a:lnTo>
                    <a:pt x="18508" y="3027"/>
                  </a:lnTo>
                  <a:lnTo>
                    <a:pt x="18539" y="3045"/>
                  </a:lnTo>
                  <a:lnTo>
                    <a:pt x="18542" y="2992"/>
                  </a:lnTo>
                  <a:lnTo>
                    <a:pt x="18674" y="2934"/>
                  </a:lnTo>
                  <a:lnTo>
                    <a:pt x="18689" y="2985"/>
                  </a:lnTo>
                  <a:lnTo>
                    <a:pt x="18697" y="2942"/>
                  </a:lnTo>
                  <a:lnTo>
                    <a:pt x="18718" y="2897"/>
                  </a:lnTo>
                  <a:lnTo>
                    <a:pt x="18730" y="2911"/>
                  </a:lnTo>
                  <a:lnTo>
                    <a:pt x="18776" y="2901"/>
                  </a:lnTo>
                  <a:lnTo>
                    <a:pt x="18798" y="2895"/>
                  </a:lnTo>
                  <a:lnTo>
                    <a:pt x="18827" y="2936"/>
                  </a:lnTo>
                  <a:lnTo>
                    <a:pt x="18888" y="2938"/>
                  </a:lnTo>
                  <a:lnTo>
                    <a:pt x="18919" y="2916"/>
                  </a:lnTo>
                  <a:lnTo>
                    <a:pt x="18935" y="2951"/>
                  </a:lnTo>
                  <a:lnTo>
                    <a:pt x="18958" y="2965"/>
                  </a:lnTo>
                  <a:lnTo>
                    <a:pt x="18977" y="2928"/>
                  </a:lnTo>
                  <a:lnTo>
                    <a:pt x="19031" y="2917"/>
                  </a:lnTo>
                  <a:lnTo>
                    <a:pt x="19132" y="2971"/>
                  </a:lnTo>
                  <a:lnTo>
                    <a:pt x="19169" y="3000"/>
                  </a:lnTo>
                  <a:lnTo>
                    <a:pt x="19193" y="2988"/>
                  </a:lnTo>
                  <a:lnTo>
                    <a:pt x="19181" y="2971"/>
                  </a:lnTo>
                  <a:lnTo>
                    <a:pt x="19216" y="2957"/>
                  </a:lnTo>
                  <a:lnTo>
                    <a:pt x="19242" y="2988"/>
                  </a:lnTo>
                  <a:lnTo>
                    <a:pt x="19224" y="3017"/>
                  </a:lnTo>
                  <a:lnTo>
                    <a:pt x="19240" y="3035"/>
                  </a:lnTo>
                  <a:lnTo>
                    <a:pt x="19288" y="3014"/>
                  </a:lnTo>
                  <a:lnTo>
                    <a:pt x="19401" y="3035"/>
                  </a:lnTo>
                  <a:lnTo>
                    <a:pt x="19496" y="3142"/>
                  </a:lnTo>
                  <a:lnTo>
                    <a:pt x="19491" y="3167"/>
                  </a:lnTo>
                  <a:lnTo>
                    <a:pt x="19462" y="3142"/>
                  </a:lnTo>
                  <a:lnTo>
                    <a:pt x="19405" y="3107"/>
                  </a:lnTo>
                  <a:lnTo>
                    <a:pt x="19401" y="3127"/>
                  </a:lnTo>
                  <a:lnTo>
                    <a:pt x="19499" y="3185"/>
                  </a:lnTo>
                  <a:lnTo>
                    <a:pt x="19549" y="3189"/>
                  </a:lnTo>
                  <a:lnTo>
                    <a:pt x="19559" y="3146"/>
                  </a:lnTo>
                  <a:lnTo>
                    <a:pt x="19602" y="3140"/>
                  </a:lnTo>
                  <a:lnTo>
                    <a:pt x="19649" y="3144"/>
                  </a:lnTo>
                  <a:lnTo>
                    <a:pt x="19640" y="3099"/>
                  </a:lnTo>
                  <a:lnTo>
                    <a:pt x="19660" y="3082"/>
                  </a:lnTo>
                  <a:lnTo>
                    <a:pt x="19690" y="3121"/>
                  </a:lnTo>
                  <a:lnTo>
                    <a:pt x="19721" y="3138"/>
                  </a:lnTo>
                  <a:lnTo>
                    <a:pt x="19738" y="3156"/>
                  </a:lnTo>
                  <a:lnTo>
                    <a:pt x="19739" y="3127"/>
                  </a:lnTo>
                  <a:lnTo>
                    <a:pt x="19744" y="3113"/>
                  </a:lnTo>
                  <a:lnTo>
                    <a:pt x="19793" y="3134"/>
                  </a:lnTo>
                  <a:lnTo>
                    <a:pt x="19794" y="3168"/>
                  </a:lnTo>
                  <a:lnTo>
                    <a:pt x="19847" y="3199"/>
                  </a:lnTo>
                  <a:lnTo>
                    <a:pt x="19886" y="3175"/>
                  </a:lnTo>
                  <a:lnTo>
                    <a:pt x="20026" y="3220"/>
                  </a:lnTo>
                  <a:lnTo>
                    <a:pt x="20011" y="3177"/>
                  </a:lnTo>
                  <a:lnTo>
                    <a:pt x="20058" y="3175"/>
                  </a:lnTo>
                  <a:lnTo>
                    <a:pt x="20071" y="3222"/>
                  </a:lnTo>
                  <a:lnTo>
                    <a:pt x="20099" y="3236"/>
                  </a:lnTo>
                  <a:lnTo>
                    <a:pt x="20092" y="3185"/>
                  </a:lnTo>
                  <a:lnTo>
                    <a:pt x="20105" y="3177"/>
                  </a:lnTo>
                  <a:lnTo>
                    <a:pt x="20158" y="3193"/>
                  </a:lnTo>
                  <a:lnTo>
                    <a:pt x="20148" y="3220"/>
                  </a:lnTo>
                  <a:lnTo>
                    <a:pt x="20175" y="3274"/>
                  </a:lnTo>
                  <a:lnTo>
                    <a:pt x="20220" y="3253"/>
                  </a:lnTo>
                  <a:lnTo>
                    <a:pt x="20220" y="3224"/>
                  </a:lnTo>
                  <a:lnTo>
                    <a:pt x="20203" y="3205"/>
                  </a:lnTo>
                  <a:lnTo>
                    <a:pt x="20255" y="3210"/>
                  </a:lnTo>
                  <a:lnTo>
                    <a:pt x="20271" y="3228"/>
                  </a:lnTo>
                  <a:lnTo>
                    <a:pt x="20264" y="3267"/>
                  </a:lnTo>
                  <a:lnTo>
                    <a:pt x="20293" y="3317"/>
                  </a:lnTo>
                  <a:lnTo>
                    <a:pt x="20350" y="3355"/>
                  </a:lnTo>
                  <a:lnTo>
                    <a:pt x="20395" y="3327"/>
                  </a:lnTo>
                  <a:lnTo>
                    <a:pt x="20333" y="3290"/>
                  </a:lnTo>
                  <a:lnTo>
                    <a:pt x="20305" y="3263"/>
                  </a:lnTo>
                  <a:lnTo>
                    <a:pt x="20298" y="3227"/>
                  </a:lnTo>
                  <a:lnTo>
                    <a:pt x="20331" y="3215"/>
                  </a:lnTo>
                  <a:lnTo>
                    <a:pt x="20370" y="3222"/>
                  </a:lnTo>
                  <a:lnTo>
                    <a:pt x="20435" y="3282"/>
                  </a:lnTo>
                  <a:lnTo>
                    <a:pt x="20449" y="3341"/>
                  </a:lnTo>
                  <a:lnTo>
                    <a:pt x="20464" y="3357"/>
                  </a:lnTo>
                  <a:lnTo>
                    <a:pt x="20473" y="3313"/>
                  </a:lnTo>
                  <a:lnTo>
                    <a:pt x="20464" y="3292"/>
                  </a:lnTo>
                  <a:lnTo>
                    <a:pt x="20491" y="3301"/>
                  </a:lnTo>
                  <a:lnTo>
                    <a:pt x="20512" y="3333"/>
                  </a:lnTo>
                  <a:lnTo>
                    <a:pt x="20506" y="3356"/>
                  </a:lnTo>
                  <a:lnTo>
                    <a:pt x="20540" y="3419"/>
                  </a:lnTo>
                  <a:lnTo>
                    <a:pt x="20592" y="3575"/>
                  </a:lnTo>
                  <a:lnTo>
                    <a:pt x="20649" y="3606"/>
                  </a:lnTo>
                  <a:lnTo>
                    <a:pt x="20658" y="3665"/>
                  </a:lnTo>
                  <a:lnTo>
                    <a:pt x="20688" y="3708"/>
                  </a:lnTo>
                  <a:lnTo>
                    <a:pt x="20708" y="3765"/>
                  </a:lnTo>
                  <a:lnTo>
                    <a:pt x="20693" y="3792"/>
                  </a:lnTo>
                  <a:lnTo>
                    <a:pt x="20704" y="3851"/>
                  </a:lnTo>
                  <a:lnTo>
                    <a:pt x="20729" y="3868"/>
                  </a:lnTo>
                  <a:lnTo>
                    <a:pt x="20762" y="3819"/>
                  </a:lnTo>
                  <a:lnTo>
                    <a:pt x="20804" y="3829"/>
                  </a:lnTo>
                  <a:lnTo>
                    <a:pt x="20831" y="3906"/>
                  </a:lnTo>
                  <a:lnTo>
                    <a:pt x="20859" y="3918"/>
                  </a:lnTo>
                  <a:lnTo>
                    <a:pt x="20865" y="3901"/>
                  </a:lnTo>
                  <a:lnTo>
                    <a:pt x="20850" y="3883"/>
                  </a:lnTo>
                  <a:lnTo>
                    <a:pt x="20841" y="3833"/>
                  </a:lnTo>
                  <a:lnTo>
                    <a:pt x="20859" y="3787"/>
                  </a:lnTo>
                  <a:lnTo>
                    <a:pt x="20880" y="3802"/>
                  </a:lnTo>
                  <a:lnTo>
                    <a:pt x="20898" y="3870"/>
                  </a:lnTo>
                  <a:lnTo>
                    <a:pt x="20928" y="3921"/>
                  </a:lnTo>
                  <a:lnTo>
                    <a:pt x="20926" y="3898"/>
                  </a:lnTo>
                  <a:lnTo>
                    <a:pt x="20905" y="3811"/>
                  </a:lnTo>
                  <a:lnTo>
                    <a:pt x="20902" y="3763"/>
                  </a:lnTo>
                  <a:lnTo>
                    <a:pt x="20878" y="3716"/>
                  </a:lnTo>
                  <a:lnTo>
                    <a:pt x="20837" y="3753"/>
                  </a:lnTo>
                  <a:lnTo>
                    <a:pt x="20794" y="3767"/>
                  </a:lnTo>
                  <a:lnTo>
                    <a:pt x="20787" y="3722"/>
                  </a:lnTo>
                  <a:lnTo>
                    <a:pt x="20809" y="3680"/>
                  </a:lnTo>
                  <a:lnTo>
                    <a:pt x="20799" y="3617"/>
                  </a:lnTo>
                  <a:lnTo>
                    <a:pt x="20741" y="3548"/>
                  </a:lnTo>
                  <a:lnTo>
                    <a:pt x="20710" y="3502"/>
                  </a:lnTo>
                  <a:lnTo>
                    <a:pt x="20695" y="3447"/>
                  </a:lnTo>
                  <a:lnTo>
                    <a:pt x="20674" y="3447"/>
                  </a:lnTo>
                  <a:lnTo>
                    <a:pt x="20631" y="3503"/>
                  </a:lnTo>
                  <a:lnTo>
                    <a:pt x="20626" y="3474"/>
                  </a:lnTo>
                  <a:lnTo>
                    <a:pt x="20659" y="3428"/>
                  </a:lnTo>
                  <a:lnTo>
                    <a:pt x="20683" y="3348"/>
                  </a:lnTo>
                  <a:lnTo>
                    <a:pt x="20725" y="3249"/>
                  </a:lnTo>
                  <a:lnTo>
                    <a:pt x="20747" y="3240"/>
                  </a:lnTo>
                  <a:lnTo>
                    <a:pt x="20742" y="3270"/>
                  </a:lnTo>
                  <a:lnTo>
                    <a:pt x="20768" y="3371"/>
                  </a:lnTo>
                  <a:lnTo>
                    <a:pt x="20801" y="3386"/>
                  </a:lnTo>
                  <a:lnTo>
                    <a:pt x="20810" y="3364"/>
                  </a:lnTo>
                  <a:lnTo>
                    <a:pt x="20780" y="3323"/>
                  </a:lnTo>
                  <a:lnTo>
                    <a:pt x="20769" y="3275"/>
                  </a:lnTo>
                  <a:lnTo>
                    <a:pt x="20786" y="3271"/>
                  </a:lnTo>
                  <a:lnTo>
                    <a:pt x="20823" y="3231"/>
                  </a:lnTo>
                  <a:lnTo>
                    <a:pt x="20835" y="3192"/>
                  </a:lnTo>
                  <a:lnTo>
                    <a:pt x="20794" y="3192"/>
                  </a:lnTo>
                  <a:lnTo>
                    <a:pt x="20812" y="3169"/>
                  </a:lnTo>
                  <a:lnTo>
                    <a:pt x="20827" y="3155"/>
                  </a:lnTo>
                  <a:lnTo>
                    <a:pt x="20859" y="3142"/>
                  </a:lnTo>
                  <a:lnTo>
                    <a:pt x="20887" y="3064"/>
                  </a:lnTo>
                  <a:lnTo>
                    <a:pt x="20916" y="3070"/>
                  </a:lnTo>
                  <a:lnTo>
                    <a:pt x="20929" y="3102"/>
                  </a:lnTo>
                  <a:lnTo>
                    <a:pt x="20946" y="3093"/>
                  </a:lnTo>
                  <a:lnTo>
                    <a:pt x="20975" y="3105"/>
                  </a:lnTo>
                  <a:lnTo>
                    <a:pt x="20979" y="3131"/>
                  </a:lnTo>
                  <a:lnTo>
                    <a:pt x="21008" y="3176"/>
                  </a:lnTo>
                  <a:lnTo>
                    <a:pt x="21055" y="3191"/>
                  </a:lnTo>
                  <a:lnTo>
                    <a:pt x="21078" y="3171"/>
                  </a:lnTo>
                  <a:lnTo>
                    <a:pt x="21178" y="3200"/>
                  </a:lnTo>
                  <a:lnTo>
                    <a:pt x="21171" y="3258"/>
                  </a:lnTo>
                  <a:lnTo>
                    <a:pt x="21179" y="3284"/>
                  </a:lnTo>
                  <a:lnTo>
                    <a:pt x="21199" y="3270"/>
                  </a:lnTo>
                  <a:lnTo>
                    <a:pt x="21202" y="3230"/>
                  </a:lnTo>
                  <a:lnTo>
                    <a:pt x="21231" y="3235"/>
                  </a:lnTo>
                  <a:lnTo>
                    <a:pt x="21232" y="3304"/>
                  </a:lnTo>
                  <a:lnTo>
                    <a:pt x="21259" y="3270"/>
                  </a:lnTo>
                  <a:lnTo>
                    <a:pt x="21291" y="3211"/>
                  </a:lnTo>
                  <a:lnTo>
                    <a:pt x="21322" y="3229"/>
                  </a:lnTo>
                  <a:lnTo>
                    <a:pt x="21321" y="3269"/>
                  </a:lnTo>
                  <a:lnTo>
                    <a:pt x="21302" y="3310"/>
                  </a:lnTo>
                  <a:lnTo>
                    <a:pt x="21296" y="3343"/>
                  </a:lnTo>
                  <a:lnTo>
                    <a:pt x="21324" y="3488"/>
                  </a:lnTo>
                  <a:lnTo>
                    <a:pt x="21312" y="3559"/>
                  </a:lnTo>
                  <a:lnTo>
                    <a:pt x="21316" y="3591"/>
                  </a:lnTo>
                  <a:lnTo>
                    <a:pt x="21346" y="3579"/>
                  </a:lnTo>
                  <a:lnTo>
                    <a:pt x="21367" y="3636"/>
                  </a:lnTo>
                  <a:lnTo>
                    <a:pt x="21402" y="3663"/>
                  </a:lnTo>
                  <a:lnTo>
                    <a:pt x="21416" y="3720"/>
                  </a:lnTo>
                  <a:lnTo>
                    <a:pt x="21398" y="3754"/>
                  </a:lnTo>
                  <a:lnTo>
                    <a:pt x="21346" y="3751"/>
                  </a:lnTo>
                  <a:lnTo>
                    <a:pt x="21291" y="3767"/>
                  </a:lnTo>
                  <a:lnTo>
                    <a:pt x="21364" y="3794"/>
                  </a:lnTo>
                  <a:lnTo>
                    <a:pt x="21384" y="3842"/>
                  </a:lnTo>
                  <a:lnTo>
                    <a:pt x="21376" y="3888"/>
                  </a:lnTo>
                  <a:lnTo>
                    <a:pt x="21339" y="3903"/>
                  </a:lnTo>
                  <a:lnTo>
                    <a:pt x="21308" y="3994"/>
                  </a:lnTo>
                  <a:lnTo>
                    <a:pt x="21297" y="3965"/>
                  </a:lnTo>
                  <a:lnTo>
                    <a:pt x="21258" y="4018"/>
                  </a:lnTo>
                  <a:lnTo>
                    <a:pt x="21213" y="4016"/>
                  </a:lnTo>
                  <a:lnTo>
                    <a:pt x="21179" y="4067"/>
                  </a:lnTo>
                  <a:lnTo>
                    <a:pt x="21225" y="4055"/>
                  </a:lnTo>
                  <a:lnTo>
                    <a:pt x="21250" y="4074"/>
                  </a:lnTo>
                  <a:lnTo>
                    <a:pt x="21266" y="4116"/>
                  </a:lnTo>
                  <a:lnTo>
                    <a:pt x="21292" y="4073"/>
                  </a:lnTo>
                  <a:lnTo>
                    <a:pt x="21308" y="4075"/>
                  </a:lnTo>
                  <a:lnTo>
                    <a:pt x="21311" y="4123"/>
                  </a:lnTo>
                  <a:lnTo>
                    <a:pt x="21341" y="4192"/>
                  </a:lnTo>
                  <a:lnTo>
                    <a:pt x="21314" y="4221"/>
                  </a:lnTo>
                  <a:lnTo>
                    <a:pt x="21307" y="4306"/>
                  </a:lnTo>
                  <a:lnTo>
                    <a:pt x="21346" y="4239"/>
                  </a:lnTo>
                  <a:lnTo>
                    <a:pt x="21386" y="4232"/>
                  </a:lnTo>
                  <a:lnTo>
                    <a:pt x="21430" y="4293"/>
                  </a:lnTo>
                  <a:lnTo>
                    <a:pt x="21425" y="4332"/>
                  </a:lnTo>
                  <a:lnTo>
                    <a:pt x="21450" y="4403"/>
                  </a:lnTo>
                  <a:lnTo>
                    <a:pt x="21412" y="4448"/>
                  </a:lnTo>
                  <a:lnTo>
                    <a:pt x="21431" y="4464"/>
                  </a:lnTo>
                  <a:lnTo>
                    <a:pt x="21440" y="4547"/>
                  </a:lnTo>
                  <a:lnTo>
                    <a:pt x="21404" y="4573"/>
                  </a:lnTo>
                  <a:lnTo>
                    <a:pt x="21402" y="4612"/>
                  </a:lnTo>
                  <a:lnTo>
                    <a:pt x="21415" y="4648"/>
                  </a:lnTo>
                  <a:lnTo>
                    <a:pt x="21418" y="4604"/>
                  </a:lnTo>
                  <a:lnTo>
                    <a:pt x="21446" y="4592"/>
                  </a:lnTo>
                  <a:lnTo>
                    <a:pt x="21466" y="4629"/>
                  </a:lnTo>
                  <a:lnTo>
                    <a:pt x="21460" y="4698"/>
                  </a:lnTo>
                  <a:lnTo>
                    <a:pt x="21497" y="4684"/>
                  </a:lnTo>
                  <a:lnTo>
                    <a:pt x="21509" y="4723"/>
                  </a:lnTo>
                  <a:lnTo>
                    <a:pt x="21512" y="4678"/>
                  </a:lnTo>
                  <a:lnTo>
                    <a:pt x="21531" y="4649"/>
                  </a:lnTo>
                  <a:lnTo>
                    <a:pt x="21555" y="4670"/>
                  </a:lnTo>
                  <a:lnTo>
                    <a:pt x="21589" y="4678"/>
                  </a:lnTo>
                  <a:lnTo>
                    <a:pt x="21589" y="4746"/>
                  </a:lnTo>
                  <a:lnTo>
                    <a:pt x="21564" y="4764"/>
                  </a:lnTo>
                  <a:lnTo>
                    <a:pt x="21534" y="4734"/>
                  </a:lnTo>
                  <a:lnTo>
                    <a:pt x="21513" y="4781"/>
                  </a:lnTo>
                  <a:lnTo>
                    <a:pt x="21550" y="4818"/>
                  </a:lnTo>
                  <a:lnTo>
                    <a:pt x="21578" y="4810"/>
                  </a:lnTo>
                  <a:lnTo>
                    <a:pt x="21600" y="4884"/>
                  </a:lnTo>
                  <a:lnTo>
                    <a:pt x="21599" y="4921"/>
                  </a:lnTo>
                  <a:lnTo>
                    <a:pt x="21553" y="4956"/>
                  </a:lnTo>
                  <a:lnTo>
                    <a:pt x="21517" y="4867"/>
                  </a:lnTo>
                  <a:lnTo>
                    <a:pt x="21506" y="4855"/>
                  </a:lnTo>
                  <a:lnTo>
                    <a:pt x="21523" y="4956"/>
                  </a:lnTo>
                  <a:lnTo>
                    <a:pt x="21498" y="4995"/>
                  </a:lnTo>
                  <a:lnTo>
                    <a:pt x="21482" y="4991"/>
                  </a:lnTo>
                  <a:lnTo>
                    <a:pt x="21474" y="4968"/>
                  </a:lnTo>
                  <a:lnTo>
                    <a:pt x="21448" y="4973"/>
                  </a:lnTo>
                  <a:lnTo>
                    <a:pt x="21426" y="4951"/>
                  </a:lnTo>
                  <a:lnTo>
                    <a:pt x="21351" y="4941"/>
                  </a:lnTo>
                  <a:lnTo>
                    <a:pt x="21323" y="4967"/>
                  </a:lnTo>
                  <a:lnTo>
                    <a:pt x="21291" y="4967"/>
                  </a:lnTo>
                  <a:lnTo>
                    <a:pt x="21299" y="4929"/>
                  </a:lnTo>
                  <a:lnTo>
                    <a:pt x="21286" y="4892"/>
                  </a:lnTo>
                  <a:lnTo>
                    <a:pt x="21262" y="4885"/>
                  </a:lnTo>
                  <a:lnTo>
                    <a:pt x="21269" y="4955"/>
                  </a:lnTo>
                  <a:lnTo>
                    <a:pt x="21249" y="4954"/>
                  </a:lnTo>
                  <a:lnTo>
                    <a:pt x="21243" y="4970"/>
                  </a:lnTo>
                  <a:lnTo>
                    <a:pt x="21258" y="5015"/>
                  </a:lnTo>
                  <a:lnTo>
                    <a:pt x="21232" y="5066"/>
                  </a:lnTo>
                  <a:lnTo>
                    <a:pt x="21223" y="5066"/>
                  </a:lnTo>
                  <a:lnTo>
                    <a:pt x="21223" y="5039"/>
                  </a:lnTo>
                  <a:lnTo>
                    <a:pt x="21210" y="5025"/>
                  </a:lnTo>
                  <a:lnTo>
                    <a:pt x="21142" y="5053"/>
                  </a:lnTo>
                  <a:lnTo>
                    <a:pt x="21124" y="5036"/>
                  </a:lnTo>
                  <a:lnTo>
                    <a:pt x="21126" y="5005"/>
                  </a:lnTo>
                  <a:lnTo>
                    <a:pt x="21113" y="4937"/>
                  </a:lnTo>
                  <a:lnTo>
                    <a:pt x="21101" y="4923"/>
                  </a:lnTo>
                  <a:lnTo>
                    <a:pt x="21022" y="4827"/>
                  </a:lnTo>
                  <a:lnTo>
                    <a:pt x="21012" y="4806"/>
                  </a:lnTo>
                  <a:lnTo>
                    <a:pt x="21020" y="4787"/>
                  </a:lnTo>
                  <a:lnTo>
                    <a:pt x="20964" y="4756"/>
                  </a:lnTo>
                  <a:lnTo>
                    <a:pt x="20957" y="4812"/>
                  </a:lnTo>
                  <a:lnTo>
                    <a:pt x="20901" y="4837"/>
                  </a:lnTo>
                  <a:lnTo>
                    <a:pt x="20874" y="4885"/>
                  </a:lnTo>
                  <a:lnTo>
                    <a:pt x="20854" y="4891"/>
                  </a:lnTo>
                  <a:lnTo>
                    <a:pt x="20851" y="4821"/>
                  </a:lnTo>
                  <a:lnTo>
                    <a:pt x="20833" y="4767"/>
                  </a:lnTo>
                  <a:lnTo>
                    <a:pt x="20842" y="4820"/>
                  </a:lnTo>
                  <a:lnTo>
                    <a:pt x="20836" y="4929"/>
                  </a:lnTo>
                  <a:lnTo>
                    <a:pt x="20850" y="4989"/>
                  </a:lnTo>
                  <a:lnTo>
                    <a:pt x="20838" y="5053"/>
                  </a:lnTo>
                  <a:lnTo>
                    <a:pt x="20778" y="5193"/>
                  </a:lnTo>
                  <a:lnTo>
                    <a:pt x="20748" y="5192"/>
                  </a:lnTo>
                  <a:lnTo>
                    <a:pt x="20746" y="5094"/>
                  </a:lnTo>
                  <a:lnTo>
                    <a:pt x="20711" y="5072"/>
                  </a:lnTo>
                  <a:lnTo>
                    <a:pt x="20681" y="5102"/>
                  </a:lnTo>
                  <a:lnTo>
                    <a:pt x="20601" y="5000"/>
                  </a:lnTo>
                  <a:lnTo>
                    <a:pt x="20606" y="4957"/>
                  </a:lnTo>
                  <a:lnTo>
                    <a:pt x="20594" y="4826"/>
                  </a:lnTo>
                  <a:lnTo>
                    <a:pt x="20564" y="4807"/>
                  </a:lnTo>
                  <a:lnTo>
                    <a:pt x="20553" y="4771"/>
                  </a:lnTo>
                  <a:lnTo>
                    <a:pt x="20535" y="4737"/>
                  </a:lnTo>
                  <a:lnTo>
                    <a:pt x="20518" y="4763"/>
                  </a:lnTo>
                  <a:lnTo>
                    <a:pt x="20529" y="4805"/>
                  </a:lnTo>
                  <a:lnTo>
                    <a:pt x="20526" y="4851"/>
                  </a:lnTo>
                  <a:lnTo>
                    <a:pt x="20547" y="4888"/>
                  </a:lnTo>
                  <a:lnTo>
                    <a:pt x="20538" y="4926"/>
                  </a:lnTo>
                  <a:lnTo>
                    <a:pt x="20487" y="4878"/>
                  </a:lnTo>
                  <a:lnTo>
                    <a:pt x="20450" y="4804"/>
                  </a:lnTo>
                  <a:lnTo>
                    <a:pt x="20443" y="4811"/>
                  </a:lnTo>
                  <a:lnTo>
                    <a:pt x="20462" y="4881"/>
                  </a:lnTo>
                  <a:lnTo>
                    <a:pt x="20441" y="4908"/>
                  </a:lnTo>
                  <a:lnTo>
                    <a:pt x="20456" y="4930"/>
                  </a:lnTo>
                  <a:lnTo>
                    <a:pt x="20495" y="4930"/>
                  </a:lnTo>
                  <a:lnTo>
                    <a:pt x="20516" y="4973"/>
                  </a:lnTo>
                  <a:lnTo>
                    <a:pt x="20503" y="5032"/>
                  </a:lnTo>
                  <a:lnTo>
                    <a:pt x="20455" y="5037"/>
                  </a:lnTo>
                  <a:lnTo>
                    <a:pt x="20450" y="5072"/>
                  </a:lnTo>
                  <a:lnTo>
                    <a:pt x="20472" y="5090"/>
                  </a:lnTo>
                  <a:lnTo>
                    <a:pt x="20563" y="5270"/>
                  </a:lnTo>
                  <a:lnTo>
                    <a:pt x="20629" y="5300"/>
                  </a:lnTo>
                  <a:lnTo>
                    <a:pt x="20666" y="5274"/>
                  </a:lnTo>
                  <a:lnTo>
                    <a:pt x="20708" y="5309"/>
                  </a:lnTo>
                  <a:lnTo>
                    <a:pt x="20720" y="5385"/>
                  </a:lnTo>
                  <a:lnTo>
                    <a:pt x="20713" y="5386"/>
                  </a:lnTo>
                  <a:lnTo>
                    <a:pt x="20683" y="5320"/>
                  </a:lnTo>
                  <a:lnTo>
                    <a:pt x="20667" y="5318"/>
                  </a:lnTo>
                  <a:lnTo>
                    <a:pt x="20689" y="5400"/>
                  </a:lnTo>
                  <a:lnTo>
                    <a:pt x="20735" y="5459"/>
                  </a:lnTo>
                  <a:lnTo>
                    <a:pt x="20748" y="5527"/>
                  </a:lnTo>
                  <a:lnTo>
                    <a:pt x="20779" y="5588"/>
                  </a:lnTo>
                  <a:lnTo>
                    <a:pt x="20779" y="5704"/>
                  </a:lnTo>
                  <a:lnTo>
                    <a:pt x="20752" y="5883"/>
                  </a:lnTo>
                  <a:lnTo>
                    <a:pt x="20768" y="5988"/>
                  </a:lnTo>
                  <a:lnTo>
                    <a:pt x="20767" y="6062"/>
                  </a:lnTo>
                  <a:lnTo>
                    <a:pt x="20776" y="6099"/>
                  </a:lnTo>
                  <a:lnTo>
                    <a:pt x="20737" y="6199"/>
                  </a:lnTo>
                  <a:lnTo>
                    <a:pt x="20737" y="6265"/>
                  </a:lnTo>
                  <a:lnTo>
                    <a:pt x="20709" y="6300"/>
                  </a:lnTo>
                  <a:lnTo>
                    <a:pt x="20717" y="6249"/>
                  </a:lnTo>
                  <a:lnTo>
                    <a:pt x="20709" y="6228"/>
                  </a:lnTo>
                  <a:lnTo>
                    <a:pt x="20633" y="6323"/>
                  </a:lnTo>
                  <a:lnTo>
                    <a:pt x="20614" y="6286"/>
                  </a:lnTo>
                  <a:lnTo>
                    <a:pt x="20580" y="6327"/>
                  </a:lnTo>
                  <a:lnTo>
                    <a:pt x="20555" y="6317"/>
                  </a:lnTo>
                  <a:lnTo>
                    <a:pt x="20538" y="6265"/>
                  </a:lnTo>
                  <a:lnTo>
                    <a:pt x="20503" y="6259"/>
                  </a:lnTo>
                  <a:lnTo>
                    <a:pt x="20456" y="6177"/>
                  </a:lnTo>
                  <a:lnTo>
                    <a:pt x="20417" y="6132"/>
                  </a:lnTo>
                  <a:lnTo>
                    <a:pt x="20375" y="6123"/>
                  </a:lnTo>
                  <a:lnTo>
                    <a:pt x="20348" y="6094"/>
                  </a:lnTo>
                  <a:lnTo>
                    <a:pt x="20320" y="6107"/>
                  </a:lnTo>
                  <a:lnTo>
                    <a:pt x="20290" y="6173"/>
                  </a:lnTo>
                  <a:lnTo>
                    <a:pt x="20254" y="6171"/>
                  </a:lnTo>
                  <a:lnTo>
                    <a:pt x="20290" y="6198"/>
                  </a:lnTo>
                  <a:lnTo>
                    <a:pt x="20336" y="6200"/>
                  </a:lnTo>
                  <a:lnTo>
                    <a:pt x="20358" y="6145"/>
                  </a:lnTo>
                  <a:lnTo>
                    <a:pt x="20444" y="6206"/>
                  </a:lnTo>
                  <a:lnTo>
                    <a:pt x="20461" y="6255"/>
                  </a:lnTo>
                  <a:lnTo>
                    <a:pt x="20417" y="6304"/>
                  </a:lnTo>
                  <a:lnTo>
                    <a:pt x="20389" y="6274"/>
                  </a:lnTo>
                  <a:lnTo>
                    <a:pt x="20352" y="6276"/>
                  </a:lnTo>
                  <a:lnTo>
                    <a:pt x="20350" y="6331"/>
                  </a:lnTo>
                  <a:lnTo>
                    <a:pt x="20319" y="6271"/>
                  </a:lnTo>
                  <a:lnTo>
                    <a:pt x="20289" y="6278"/>
                  </a:lnTo>
                  <a:lnTo>
                    <a:pt x="20305" y="6282"/>
                  </a:lnTo>
                  <a:lnTo>
                    <a:pt x="20320" y="6354"/>
                  </a:lnTo>
                  <a:lnTo>
                    <a:pt x="20370" y="6397"/>
                  </a:lnTo>
                  <a:lnTo>
                    <a:pt x="20358" y="6475"/>
                  </a:lnTo>
                  <a:lnTo>
                    <a:pt x="20378" y="6570"/>
                  </a:lnTo>
                  <a:lnTo>
                    <a:pt x="20409" y="6596"/>
                  </a:lnTo>
                  <a:lnTo>
                    <a:pt x="20390" y="6566"/>
                  </a:lnTo>
                  <a:lnTo>
                    <a:pt x="20394" y="6452"/>
                  </a:lnTo>
                  <a:lnTo>
                    <a:pt x="20416" y="6430"/>
                  </a:lnTo>
                  <a:lnTo>
                    <a:pt x="20444" y="6442"/>
                  </a:lnTo>
                  <a:lnTo>
                    <a:pt x="20444" y="6411"/>
                  </a:lnTo>
                  <a:lnTo>
                    <a:pt x="20495" y="6335"/>
                  </a:lnTo>
                  <a:lnTo>
                    <a:pt x="20523" y="6323"/>
                  </a:lnTo>
                  <a:lnTo>
                    <a:pt x="20544" y="6352"/>
                  </a:lnTo>
                  <a:lnTo>
                    <a:pt x="20544" y="6387"/>
                  </a:lnTo>
                  <a:lnTo>
                    <a:pt x="20585" y="6492"/>
                  </a:lnTo>
                  <a:lnTo>
                    <a:pt x="20625" y="6510"/>
                  </a:lnTo>
                  <a:lnTo>
                    <a:pt x="20665" y="6574"/>
                  </a:lnTo>
                  <a:lnTo>
                    <a:pt x="20711" y="6563"/>
                  </a:lnTo>
                  <a:lnTo>
                    <a:pt x="20724" y="6518"/>
                  </a:lnTo>
                  <a:lnTo>
                    <a:pt x="20716" y="6479"/>
                  </a:lnTo>
                  <a:lnTo>
                    <a:pt x="20731" y="6485"/>
                  </a:lnTo>
                  <a:lnTo>
                    <a:pt x="20816" y="6600"/>
                  </a:lnTo>
                  <a:lnTo>
                    <a:pt x="20831" y="6646"/>
                  </a:lnTo>
                  <a:lnTo>
                    <a:pt x="20799" y="6638"/>
                  </a:lnTo>
                  <a:lnTo>
                    <a:pt x="20795" y="6689"/>
                  </a:lnTo>
                  <a:lnTo>
                    <a:pt x="20855" y="6786"/>
                  </a:lnTo>
                  <a:lnTo>
                    <a:pt x="20877" y="6782"/>
                  </a:lnTo>
                  <a:lnTo>
                    <a:pt x="20876" y="6759"/>
                  </a:lnTo>
                  <a:lnTo>
                    <a:pt x="20878" y="6678"/>
                  </a:lnTo>
                  <a:lnTo>
                    <a:pt x="20925" y="6739"/>
                  </a:lnTo>
                  <a:lnTo>
                    <a:pt x="20991" y="6909"/>
                  </a:lnTo>
                  <a:lnTo>
                    <a:pt x="20966" y="6872"/>
                  </a:lnTo>
                  <a:lnTo>
                    <a:pt x="20945" y="6872"/>
                  </a:lnTo>
                  <a:lnTo>
                    <a:pt x="20938" y="6890"/>
                  </a:lnTo>
                  <a:lnTo>
                    <a:pt x="20963" y="6946"/>
                  </a:lnTo>
                  <a:lnTo>
                    <a:pt x="20929" y="6985"/>
                  </a:lnTo>
                  <a:lnTo>
                    <a:pt x="20925" y="7045"/>
                  </a:lnTo>
                  <a:lnTo>
                    <a:pt x="20938" y="7080"/>
                  </a:lnTo>
                  <a:lnTo>
                    <a:pt x="20971" y="7061"/>
                  </a:lnTo>
                  <a:lnTo>
                    <a:pt x="20978" y="6999"/>
                  </a:lnTo>
                  <a:lnTo>
                    <a:pt x="20990" y="6983"/>
                  </a:lnTo>
                  <a:lnTo>
                    <a:pt x="21014" y="6999"/>
                  </a:lnTo>
                  <a:lnTo>
                    <a:pt x="21022" y="6948"/>
                  </a:lnTo>
                  <a:lnTo>
                    <a:pt x="21050" y="7028"/>
                  </a:lnTo>
                  <a:lnTo>
                    <a:pt x="21123" y="7108"/>
                  </a:lnTo>
                  <a:lnTo>
                    <a:pt x="21197" y="7137"/>
                  </a:lnTo>
                  <a:lnTo>
                    <a:pt x="21240" y="7201"/>
                  </a:lnTo>
                  <a:lnTo>
                    <a:pt x="21217" y="7242"/>
                  </a:lnTo>
                  <a:lnTo>
                    <a:pt x="21259" y="7341"/>
                  </a:lnTo>
                  <a:lnTo>
                    <a:pt x="21295" y="7355"/>
                  </a:lnTo>
                  <a:lnTo>
                    <a:pt x="21338" y="7466"/>
                  </a:lnTo>
                  <a:lnTo>
                    <a:pt x="21342" y="7629"/>
                  </a:lnTo>
                  <a:lnTo>
                    <a:pt x="21320" y="7641"/>
                  </a:lnTo>
                  <a:lnTo>
                    <a:pt x="21320" y="7668"/>
                  </a:lnTo>
                  <a:lnTo>
                    <a:pt x="21352" y="7701"/>
                  </a:lnTo>
                  <a:lnTo>
                    <a:pt x="21369" y="7771"/>
                  </a:lnTo>
                  <a:lnTo>
                    <a:pt x="21353" y="7781"/>
                  </a:lnTo>
                  <a:lnTo>
                    <a:pt x="21332" y="7750"/>
                  </a:lnTo>
                  <a:lnTo>
                    <a:pt x="21212" y="7750"/>
                  </a:lnTo>
                  <a:lnTo>
                    <a:pt x="21176" y="7713"/>
                  </a:lnTo>
                  <a:lnTo>
                    <a:pt x="21152" y="7738"/>
                  </a:lnTo>
                  <a:lnTo>
                    <a:pt x="21123" y="7722"/>
                  </a:lnTo>
                  <a:lnTo>
                    <a:pt x="21116" y="7674"/>
                  </a:lnTo>
                  <a:lnTo>
                    <a:pt x="21098" y="7656"/>
                  </a:lnTo>
                  <a:lnTo>
                    <a:pt x="21089" y="7678"/>
                  </a:lnTo>
                  <a:lnTo>
                    <a:pt x="21104" y="7720"/>
                  </a:lnTo>
                  <a:lnTo>
                    <a:pt x="21052" y="7773"/>
                  </a:lnTo>
                  <a:lnTo>
                    <a:pt x="21011" y="7771"/>
                  </a:lnTo>
                  <a:lnTo>
                    <a:pt x="20999" y="7793"/>
                  </a:lnTo>
                  <a:lnTo>
                    <a:pt x="21022" y="7818"/>
                  </a:lnTo>
                  <a:lnTo>
                    <a:pt x="20966" y="7903"/>
                  </a:lnTo>
                  <a:lnTo>
                    <a:pt x="20937" y="7904"/>
                  </a:lnTo>
                  <a:lnTo>
                    <a:pt x="20935" y="7954"/>
                  </a:lnTo>
                  <a:lnTo>
                    <a:pt x="20956" y="7966"/>
                  </a:lnTo>
                  <a:lnTo>
                    <a:pt x="20907" y="8071"/>
                  </a:lnTo>
                  <a:lnTo>
                    <a:pt x="20888" y="8102"/>
                  </a:lnTo>
                  <a:lnTo>
                    <a:pt x="20883" y="8087"/>
                  </a:lnTo>
                  <a:lnTo>
                    <a:pt x="20856" y="8085"/>
                  </a:lnTo>
                  <a:lnTo>
                    <a:pt x="20856" y="8164"/>
                  </a:lnTo>
                  <a:lnTo>
                    <a:pt x="20877" y="8242"/>
                  </a:lnTo>
                  <a:lnTo>
                    <a:pt x="20844" y="8295"/>
                  </a:lnTo>
                  <a:lnTo>
                    <a:pt x="20825" y="8262"/>
                  </a:lnTo>
                  <a:lnTo>
                    <a:pt x="20819" y="8318"/>
                  </a:lnTo>
                  <a:lnTo>
                    <a:pt x="20834" y="8357"/>
                  </a:lnTo>
                  <a:lnTo>
                    <a:pt x="20797" y="8420"/>
                  </a:lnTo>
                  <a:lnTo>
                    <a:pt x="20769" y="8433"/>
                  </a:lnTo>
                  <a:lnTo>
                    <a:pt x="20787" y="8460"/>
                  </a:lnTo>
                  <a:lnTo>
                    <a:pt x="20778" y="8489"/>
                  </a:lnTo>
                  <a:lnTo>
                    <a:pt x="20766" y="8536"/>
                  </a:lnTo>
                  <a:lnTo>
                    <a:pt x="20746" y="8520"/>
                  </a:lnTo>
                  <a:lnTo>
                    <a:pt x="20721" y="8540"/>
                  </a:lnTo>
                  <a:lnTo>
                    <a:pt x="20741" y="8579"/>
                  </a:lnTo>
                  <a:lnTo>
                    <a:pt x="20743" y="8622"/>
                  </a:lnTo>
                  <a:lnTo>
                    <a:pt x="20710" y="8665"/>
                  </a:lnTo>
                  <a:lnTo>
                    <a:pt x="20726" y="8704"/>
                  </a:lnTo>
                  <a:lnTo>
                    <a:pt x="20718" y="8748"/>
                  </a:lnTo>
                  <a:lnTo>
                    <a:pt x="20696" y="8756"/>
                  </a:lnTo>
                  <a:lnTo>
                    <a:pt x="20679" y="8727"/>
                  </a:lnTo>
                  <a:lnTo>
                    <a:pt x="20658" y="8740"/>
                  </a:lnTo>
                  <a:lnTo>
                    <a:pt x="20675" y="8782"/>
                  </a:lnTo>
                  <a:lnTo>
                    <a:pt x="20723" y="8820"/>
                  </a:lnTo>
                  <a:lnTo>
                    <a:pt x="20707" y="8879"/>
                  </a:lnTo>
                  <a:lnTo>
                    <a:pt x="20661" y="8885"/>
                  </a:lnTo>
                  <a:lnTo>
                    <a:pt x="20661" y="8914"/>
                  </a:lnTo>
                  <a:lnTo>
                    <a:pt x="20684" y="8935"/>
                  </a:lnTo>
                  <a:lnTo>
                    <a:pt x="20707" y="9023"/>
                  </a:lnTo>
                  <a:lnTo>
                    <a:pt x="20687" y="9050"/>
                  </a:lnTo>
                  <a:lnTo>
                    <a:pt x="20700" y="9087"/>
                  </a:lnTo>
                  <a:lnTo>
                    <a:pt x="20665" y="9169"/>
                  </a:lnTo>
                  <a:lnTo>
                    <a:pt x="20674" y="9212"/>
                  </a:lnTo>
                  <a:lnTo>
                    <a:pt x="20652" y="9307"/>
                  </a:lnTo>
                  <a:lnTo>
                    <a:pt x="20639" y="9435"/>
                  </a:lnTo>
                  <a:lnTo>
                    <a:pt x="20621" y="9482"/>
                  </a:lnTo>
                  <a:lnTo>
                    <a:pt x="20617" y="9531"/>
                  </a:lnTo>
                  <a:lnTo>
                    <a:pt x="20638" y="9544"/>
                  </a:lnTo>
                  <a:lnTo>
                    <a:pt x="20648" y="9576"/>
                  </a:lnTo>
                  <a:lnTo>
                    <a:pt x="20635" y="9609"/>
                  </a:lnTo>
                  <a:lnTo>
                    <a:pt x="20684" y="9714"/>
                  </a:lnTo>
                  <a:lnTo>
                    <a:pt x="20685" y="9759"/>
                  </a:lnTo>
                  <a:lnTo>
                    <a:pt x="20659" y="9745"/>
                  </a:lnTo>
                  <a:lnTo>
                    <a:pt x="20621" y="9756"/>
                  </a:lnTo>
                  <a:lnTo>
                    <a:pt x="20592" y="9708"/>
                  </a:lnTo>
                  <a:lnTo>
                    <a:pt x="20575" y="9735"/>
                  </a:lnTo>
                  <a:lnTo>
                    <a:pt x="20528" y="9646"/>
                  </a:lnTo>
                  <a:lnTo>
                    <a:pt x="20542" y="9628"/>
                  </a:lnTo>
                  <a:lnTo>
                    <a:pt x="20526" y="9614"/>
                  </a:lnTo>
                  <a:lnTo>
                    <a:pt x="20498" y="9624"/>
                  </a:lnTo>
                  <a:lnTo>
                    <a:pt x="20473" y="9618"/>
                  </a:lnTo>
                  <a:lnTo>
                    <a:pt x="20467" y="9570"/>
                  </a:lnTo>
                  <a:lnTo>
                    <a:pt x="20380" y="9486"/>
                  </a:lnTo>
                  <a:lnTo>
                    <a:pt x="20334" y="9472"/>
                  </a:lnTo>
                  <a:lnTo>
                    <a:pt x="20280" y="9529"/>
                  </a:lnTo>
                  <a:lnTo>
                    <a:pt x="20262" y="9507"/>
                  </a:lnTo>
                  <a:lnTo>
                    <a:pt x="20227" y="9523"/>
                  </a:lnTo>
                  <a:lnTo>
                    <a:pt x="20193" y="9597"/>
                  </a:lnTo>
                  <a:lnTo>
                    <a:pt x="20160" y="9599"/>
                  </a:lnTo>
                  <a:lnTo>
                    <a:pt x="20145" y="9700"/>
                  </a:lnTo>
                  <a:lnTo>
                    <a:pt x="20122" y="9735"/>
                  </a:lnTo>
                  <a:lnTo>
                    <a:pt x="20090" y="9706"/>
                  </a:lnTo>
                  <a:lnTo>
                    <a:pt x="20114" y="9780"/>
                  </a:lnTo>
                  <a:lnTo>
                    <a:pt x="20096" y="9825"/>
                  </a:lnTo>
                  <a:lnTo>
                    <a:pt x="20103" y="9887"/>
                  </a:lnTo>
                  <a:lnTo>
                    <a:pt x="20092" y="9934"/>
                  </a:lnTo>
                  <a:lnTo>
                    <a:pt x="20081" y="10078"/>
                  </a:lnTo>
                  <a:lnTo>
                    <a:pt x="20065" y="10101"/>
                  </a:lnTo>
                  <a:lnTo>
                    <a:pt x="20044" y="10058"/>
                  </a:lnTo>
                  <a:lnTo>
                    <a:pt x="20004" y="9883"/>
                  </a:lnTo>
                  <a:lnTo>
                    <a:pt x="20002" y="9823"/>
                  </a:lnTo>
                  <a:lnTo>
                    <a:pt x="19972" y="9796"/>
                  </a:lnTo>
                  <a:lnTo>
                    <a:pt x="19948" y="9743"/>
                  </a:lnTo>
                  <a:lnTo>
                    <a:pt x="19944" y="9805"/>
                  </a:lnTo>
                  <a:lnTo>
                    <a:pt x="19904" y="9920"/>
                  </a:lnTo>
                  <a:lnTo>
                    <a:pt x="19878" y="9947"/>
                  </a:lnTo>
                  <a:lnTo>
                    <a:pt x="19872" y="10000"/>
                  </a:lnTo>
                  <a:lnTo>
                    <a:pt x="19908" y="10023"/>
                  </a:lnTo>
                  <a:lnTo>
                    <a:pt x="19873" y="10144"/>
                  </a:lnTo>
                  <a:lnTo>
                    <a:pt x="19848" y="10084"/>
                  </a:lnTo>
                  <a:lnTo>
                    <a:pt x="19831" y="10083"/>
                  </a:lnTo>
                  <a:lnTo>
                    <a:pt x="19815" y="10043"/>
                  </a:lnTo>
                  <a:lnTo>
                    <a:pt x="19790" y="10050"/>
                  </a:lnTo>
                  <a:lnTo>
                    <a:pt x="19777" y="10128"/>
                  </a:lnTo>
                  <a:lnTo>
                    <a:pt x="19758" y="10138"/>
                  </a:lnTo>
                  <a:lnTo>
                    <a:pt x="19725" y="10107"/>
                  </a:lnTo>
                  <a:lnTo>
                    <a:pt x="19701" y="10109"/>
                  </a:lnTo>
                  <a:lnTo>
                    <a:pt x="19697" y="10143"/>
                  </a:lnTo>
                  <a:lnTo>
                    <a:pt x="19718" y="10196"/>
                  </a:lnTo>
                  <a:lnTo>
                    <a:pt x="19702" y="10216"/>
                  </a:lnTo>
                  <a:lnTo>
                    <a:pt x="19691" y="10263"/>
                  </a:lnTo>
                  <a:lnTo>
                    <a:pt x="19687" y="10309"/>
                  </a:lnTo>
                  <a:lnTo>
                    <a:pt x="19717" y="10365"/>
                  </a:lnTo>
                  <a:lnTo>
                    <a:pt x="19725" y="10429"/>
                  </a:lnTo>
                  <a:lnTo>
                    <a:pt x="19709" y="10440"/>
                  </a:lnTo>
                  <a:lnTo>
                    <a:pt x="19717" y="10477"/>
                  </a:lnTo>
                  <a:lnTo>
                    <a:pt x="19751" y="10494"/>
                  </a:lnTo>
                  <a:lnTo>
                    <a:pt x="19775" y="10537"/>
                  </a:lnTo>
                  <a:lnTo>
                    <a:pt x="19782" y="10572"/>
                  </a:lnTo>
                  <a:lnTo>
                    <a:pt x="19769" y="10572"/>
                  </a:lnTo>
                  <a:lnTo>
                    <a:pt x="19759" y="10609"/>
                  </a:lnTo>
                  <a:lnTo>
                    <a:pt x="19785" y="10648"/>
                  </a:lnTo>
                  <a:lnTo>
                    <a:pt x="19809" y="10682"/>
                  </a:lnTo>
                  <a:lnTo>
                    <a:pt x="19806" y="10704"/>
                  </a:lnTo>
                  <a:lnTo>
                    <a:pt x="19777" y="10672"/>
                  </a:lnTo>
                  <a:lnTo>
                    <a:pt x="19754" y="10685"/>
                  </a:lnTo>
                  <a:lnTo>
                    <a:pt x="19750" y="10707"/>
                  </a:lnTo>
                  <a:lnTo>
                    <a:pt x="19782" y="10765"/>
                  </a:lnTo>
                  <a:lnTo>
                    <a:pt x="19799" y="10747"/>
                  </a:lnTo>
                  <a:lnTo>
                    <a:pt x="19799" y="10804"/>
                  </a:lnTo>
                  <a:lnTo>
                    <a:pt x="19790" y="10865"/>
                  </a:lnTo>
                  <a:lnTo>
                    <a:pt x="19793" y="10913"/>
                  </a:lnTo>
                  <a:lnTo>
                    <a:pt x="19773" y="10958"/>
                  </a:lnTo>
                  <a:lnTo>
                    <a:pt x="19790" y="11040"/>
                  </a:lnTo>
                  <a:lnTo>
                    <a:pt x="19778" y="11078"/>
                  </a:lnTo>
                  <a:lnTo>
                    <a:pt x="19795" y="11133"/>
                  </a:lnTo>
                  <a:lnTo>
                    <a:pt x="19793" y="11165"/>
                  </a:lnTo>
                  <a:lnTo>
                    <a:pt x="19794" y="11222"/>
                  </a:lnTo>
                  <a:lnTo>
                    <a:pt x="19820" y="11320"/>
                  </a:lnTo>
                  <a:lnTo>
                    <a:pt x="19808" y="11346"/>
                  </a:lnTo>
                  <a:lnTo>
                    <a:pt x="19833" y="11375"/>
                  </a:lnTo>
                  <a:lnTo>
                    <a:pt x="19863" y="11425"/>
                  </a:lnTo>
                  <a:lnTo>
                    <a:pt x="19907" y="11522"/>
                  </a:lnTo>
                  <a:lnTo>
                    <a:pt x="19947" y="11552"/>
                  </a:lnTo>
                  <a:lnTo>
                    <a:pt x="19960" y="11534"/>
                  </a:lnTo>
                  <a:lnTo>
                    <a:pt x="19965" y="11486"/>
                  </a:lnTo>
                  <a:lnTo>
                    <a:pt x="19924" y="11409"/>
                  </a:lnTo>
                  <a:lnTo>
                    <a:pt x="19922" y="11371"/>
                  </a:lnTo>
                  <a:lnTo>
                    <a:pt x="19945" y="11339"/>
                  </a:lnTo>
                  <a:lnTo>
                    <a:pt x="19979" y="11343"/>
                  </a:lnTo>
                  <a:lnTo>
                    <a:pt x="20035" y="11413"/>
                  </a:lnTo>
                  <a:lnTo>
                    <a:pt x="20062" y="11404"/>
                  </a:lnTo>
                  <a:lnTo>
                    <a:pt x="20085" y="11423"/>
                  </a:lnTo>
                  <a:lnTo>
                    <a:pt x="20087" y="11471"/>
                  </a:lnTo>
                  <a:lnTo>
                    <a:pt x="20079" y="11503"/>
                  </a:lnTo>
                  <a:lnTo>
                    <a:pt x="20100" y="11544"/>
                  </a:lnTo>
                  <a:lnTo>
                    <a:pt x="20080" y="11594"/>
                  </a:lnTo>
                  <a:lnTo>
                    <a:pt x="20089" y="11639"/>
                  </a:lnTo>
                  <a:lnTo>
                    <a:pt x="20077" y="11656"/>
                  </a:lnTo>
                  <a:lnTo>
                    <a:pt x="20054" y="11703"/>
                  </a:lnTo>
                  <a:lnTo>
                    <a:pt x="20084" y="11804"/>
                  </a:lnTo>
                  <a:lnTo>
                    <a:pt x="20107" y="11864"/>
                  </a:lnTo>
                  <a:lnTo>
                    <a:pt x="20105" y="11960"/>
                  </a:lnTo>
                  <a:lnTo>
                    <a:pt x="20140" y="12001"/>
                  </a:lnTo>
                  <a:lnTo>
                    <a:pt x="20157" y="11981"/>
                  </a:lnTo>
                  <a:lnTo>
                    <a:pt x="20156" y="11952"/>
                  </a:lnTo>
                  <a:lnTo>
                    <a:pt x="20182" y="11919"/>
                  </a:lnTo>
                  <a:lnTo>
                    <a:pt x="20191" y="11897"/>
                  </a:lnTo>
                  <a:lnTo>
                    <a:pt x="20201" y="11911"/>
                  </a:lnTo>
                  <a:lnTo>
                    <a:pt x="20235" y="11940"/>
                  </a:lnTo>
                  <a:lnTo>
                    <a:pt x="20234" y="12065"/>
                  </a:lnTo>
                  <a:lnTo>
                    <a:pt x="20307" y="12172"/>
                  </a:lnTo>
                  <a:lnTo>
                    <a:pt x="20333" y="12258"/>
                  </a:lnTo>
                  <a:lnTo>
                    <a:pt x="20318" y="12293"/>
                  </a:lnTo>
                  <a:lnTo>
                    <a:pt x="20315" y="12368"/>
                  </a:lnTo>
                  <a:lnTo>
                    <a:pt x="20293" y="12382"/>
                  </a:lnTo>
                  <a:lnTo>
                    <a:pt x="20251" y="12330"/>
                  </a:lnTo>
                  <a:lnTo>
                    <a:pt x="20202" y="12299"/>
                  </a:lnTo>
                  <a:lnTo>
                    <a:pt x="20198" y="12221"/>
                  </a:lnTo>
                  <a:lnTo>
                    <a:pt x="20213" y="12166"/>
                  </a:lnTo>
                  <a:lnTo>
                    <a:pt x="20216" y="12098"/>
                  </a:lnTo>
                  <a:lnTo>
                    <a:pt x="20208" y="12047"/>
                  </a:lnTo>
                  <a:lnTo>
                    <a:pt x="20186" y="12079"/>
                  </a:lnTo>
                  <a:lnTo>
                    <a:pt x="20198" y="12100"/>
                  </a:lnTo>
                  <a:lnTo>
                    <a:pt x="20198" y="12141"/>
                  </a:lnTo>
                  <a:lnTo>
                    <a:pt x="20165" y="12151"/>
                  </a:lnTo>
                  <a:lnTo>
                    <a:pt x="20135" y="12228"/>
                  </a:lnTo>
                  <a:lnTo>
                    <a:pt x="20143" y="12260"/>
                  </a:lnTo>
                  <a:lnTo>
                    <a:pt x="20182" y="12246"/>
                  </a:lnTo>
                  <a:lnTo>
                    <a:pt x="20182" y="12302"/>
                  </a:lnTo>
                  <a:lnTo>
                    <a:pt x="20158" y="12364"/>
                  </a:lnTo>
                  <a:lnTo>
                    <a:pt x="20172" y="12450"/>
                  </a:lnTo>
                  <a:lnTo>
                    <a:pt x="20164" y="12475"/>
                  </a:lnTo>
                  <a:lnTo>
                    <a:pt x="20168" y="12666"/>
                  </a:lnTo>
                  <a:lnTo>
                    <a:pt x="20191" y="12705"/>
                  </a:lnTo>
                  <a:lnTo>
                    <a:pt x="20189" y="12750"/>
                  </a:lnTo>
                  <a:lnTo>
                    <a:pt x="20273" y="12958"/>
                  </a:lnTo>
                  <a:lnTo>
                    <a:pt x="20298" y="12958"/>
                  </a:lnTo>
                  <a:lnTo>
                    <a:pt x="20354" y="13087"/>
                  </a:lnTo>
                  <a:lnTo>
                    <a:pt x="20391" y="13122"/>
                  </a:lnTo>
                  <a:lnTo>
                    <a:pt x="20369" y="13165"/>
                  </a:lnTo>
                  <a:lnTo>
                    <a:pt x="20373" y="13235"/>
                  </a:lnTo>
                  <a:lnTo>
                    <a:pt x="20276" y="13297"/>
                  </a:lnTo>
                  <a:lnTo>
                    <a:pt x="20269" y="13268"/>
                  </a:lnTo>
                  <a:lnTo>
                    <a:pt x="20215" y="13324"/>
                  </a:lnTo>
                  <a:lnTo>
                    <a:pt x="20191" y="13313"/>
                  </a:lnTo>
                  <a:lnTo>
                    <a:pt x="20204" y="13340"/>
                  </a:lnTo>
                  <a:lnTo>
                    <a:pt x="20174" y="13445"/>
                  </a:lnTo>
                  <a:lnTo>
                    <a:pt x="20168" y="13517"/>
                  </a:lnTo>
                  <a:lnTo>
                    <a:pt x="20147" y="13550"/>
                  </a:lnTo>
                  <a:lnTo>
                    <a:pt x="20174" y="13597"/>
                  </a:lnTo>
                  <a:lnTo>
                    <a:pt x="20154" y="13735"/>
                  </a:lnTo>
                  <a:lnTo>
                    <a:pt x="20185" y="13891"/>
                  </a:lnTo>
                  <a:lnTo>
                    <a:pt x="20230" y="13933"/>
                  </a:lnTo>
                  <a:lnTo>
                    <a:pt x="20227" y="14001"/>
                  </a:lnTo>
                  <a:lnTo>
                    <a:pt x="20275" y="14040"/>
                  </a:lnTo>
                  <a:lnTo>
                    <a:pt x="20298" y="14093"/>
                  </a:lnTo>
                  <a:lnTo>
                    <a:pt x="20261" y="14087"/>
                  </a:lnTo>
                  <a:lnTo>
                    <a:pt x="20250" y="14068"/>
                  </a:lnTo>
                  <a:lnTo>
                    <a:pt x="20219" y="14101"/>
                  </a:lnTo>
                  <a:lnTo>
                    <a:pt x="20191" y="14145"/>
                  </a:lnTo>
                  <a:lnTo>
                    <a:pt x="20167" y="14136"/>
                  </a:lnTo>
                  <a:lnTo>
                    <a:pt x="20119" y="14210"/>
                  </a:lnTo>
                  <a:lnTo>
                    <a:pt x="20086" y="14167"/>
                  </a:lnTo>
                  <a:lnTo>
                    <a:pt x="20069" y="14221"/>
                  </a:lnTo>
                  <a:lnTo>
                    <a:pt x="20089" y="14249"/>
                  </a:lnTo>
                  <a:lnTo>
                    <a:pt x="20124" y="14245"/>
                  </a:lnTo>
                  <a:lnTo>
                    <a:pt x="20114" y="14305"/>
                  </a:lnTo>
                  <a:lnTo>
                    <a:pt x="20107" y="14340"/>
                  </a:lnTo>
                  <a:lnTo>
                    <a:pt x="20140" y="14393"/>
                  </a:lnTo>
                  <a:lnTo>
                    <a:pt x="20127" y="14420"/>
                  </a:lnTo>
                  <a:lnTo>
                    <a:pt x="20109" y="14410"/>
                  </a:lnTo>
                  <a:lnTo>
                    <a:pt x="20131" y="14488"/>
                  </a:lnTo>
                  <a:lnTo>
                    <a:pt x="20120" y="14529"/>
                  </a:lnTo>
                  <a:lnTo>
                    <a:pt x="20141" y="14537"/>
                  </a:lnTo>
                  <a:lnTo>
                    <a:pt x="20159" y="14521"/>
                  </a:lnTo>
                  <a:lnTo>
                    <a:pt x="20189" y="14572"/>
                  </a:lnTo>
                  <a:lnTo>
                    <a:pt x="20162" y="14613"/>
                  </a:lnTo>
                  <a:lnTo>
                    <a:pt x="20158" y="14693"/>
                  </a:lnTo>
                  <a:lnTo>
                    <a:pt x="20177" y="14743"/>
                  </a:lnTo>
                  <a:lnTo>
                    <a:pt x="20165" y="14860"/>
                  </a:lnTo>
                  <a:lnTo>
                    <a:pt x="20152" y="14905"/>
                  </a:lnTo>
                  <a:lnTo>
                    <a:pt x="20159" y="14930"/>
                  </a:lnTo>
                  <a:lnTo>
                    <a:pt x="20152" y="14979"/>
                  </a:lnTo>
                  <a:lnTo>
                    <a:pt x="20112" y="15037"/>
                  </a:lnTo>
                  <a:lnTo>
                    <a:pt x="20109" y="15093"/>
                  </a:lnTo>
                  <a:lnTo>
                    <a:pt x="20099" y="15103"/>
                  </a:lnTo>
                  <a:lnTo>
                    <a:pt x="20081" y="15222"/>
                  </a:lnTo>
                  <a:lnTo>
                    <a:pt x="20047" y="15348"/>
                  </a:lnTo>
                  <a:lnTo>
                    <a:pt x="20053" y="15290"/>
                  </a:lnTo>
                  <a:lnTo>
                    <a:pt x="20044" y="15249"/>
                  </a:lnTo>
                  <a:lnTo>
                    <a:pt x="20045" y="15193"/>
                  </a:lnTo>
                  <a:lnTo>
                    <a:pt x="20036" y="15156"/>
                  </a:lnTo>
                  <a:lnTo>
                    <a:pt x="19971" y="15144"/>
                  </a:lnTo>
                  <a:lnTo>
                    <a:pt x="19936" y="15060"/>
                  </a:lnTo>
                  <a:lnTo>
                    <a:pt x="19929" y="14963"/>
                  </a:lnTo>
                  <a:lnTo>
                    <a:pt x="19866" y="14731"/>
                  </a:lnTo>
                  <a:lnTo>
                    <a:pt x="19823" y="14620"/>
                  </a:lnTo>
                  <a:lnTo>
                    <a:pt x="19847" y="14623"/>
                  </a:lnTo>
                  <a:lnTo>
                    <a:pt x="19874" y="14599"/>
                  </a:lnTo>
                  <a:lnTo>
                    <a:pt x="19887" y="14554"/>
                  </a:lnTo>
                  <a:lnTo>
                    <a:pt x="19861" y="14574"/>
                  </a:lnTo>
                  <a:lnTo>
                    <a:pt x="19817" y="14572"/>
                  </a:lnTo>
                  <a:lnTo>
                    <a:pt x="19759" y="14523"/>
                  </a:lnTo>
                  <a:lnTo>
                    <a:pt x="19633" y="14143"/>
                  </a:lnTo>
                  <a:lnTo>
                    <a:pt x="19517" y="13918"/>
                  </a:lnTo>
                  <a:lnTo>
                    <a:pt x="19515" y="13836"/>
                  </a:lnTo>
                  <a:lnTo>
                    <a:pt x="19473" y="13758"/>
                  </a:lnTo>
                  <a:lnTo>
                    <a:pt x="19382" y="13521"/>
                  </a:lnTo>
                  <a:lnTo>
                    <a:pt x="19295" y="13233"/>
                  </a:lnTo>
                  <a:lnTo>
                    <a:pt x="19223" y="12961"/>
                  </a:lnTo>
                  <a:lnTo>
                    <a:pt x="19223" y="12866"/>
                  </a:lnTo>
                  <a:lnTo>
                    <a:pt x="19179" y="12747"/>
                  </a:lnTo>
                  <a:lnTo>
                    <a:pt x="19164" y="12557"/>
                  </a:lnTo>
                  <a:lnTo>
                    <a:pt x="19136" y="12462"/>
                  </a:lnTo>
                  <a:lnTo>
                    <a:pt x="19143" y="12350"/>
                  </a:lnTo>
                  <a:lnTo>
                    <a:pt x="19180" y="12278"/>
                  </a:lnTo>
                  <a:lnTo>
                    <a:pt x="19189" y="12184"/>
                  </a:lnTo>
                  <a:lnTo>
                    <a:pt x="19215" y="12168"/>
                  </a:lnTo>
                  <a:lnTo>
                    <a:pt x="19196" y="12131"/>
                  </a:lnTo>
                  <a:lnTo>
                    <a:pt x="19210" y="12098"/>
                  </a:lnTo>
                  <a:lnTo>
                    <a:pt x="19214" y="11964"/>
                  </a:lnTo>
                  <a:lnTo>
                    <a:pt x="19151" y="11822"/>
                  </a:lnTo>
                  <a:lnTo>
                    <a:pt x="19109" y="11822"/>
                  </a:lnTo>
                  <a:lnTo>
                    <a:pt x="19107" y="11783"/>
                  </a:lnTo>
                  <a:lnTo>
                    <a:pt x="19139" y="11734"/>
                  </a:lnTo>
                  <a:lnTo>
                    <a:pt x="19204" y="11785"/>
                  </a:lnTo>
                  <a:lnTo>
                    <a:pt x="19240" y="11720"/>
                  </a:lnTo>
                  <a:lnTo>
                    <a:pt x="19231" y="11677"/>
                  </a:lnTo>
                  <a:lnTo>
                    <a:pt x="19231" y="11572"/>
                  </a:lnTo>
                  <a:lnTo>
                    <a:pt x="19287" y="11559"/>
                  </a:lnTo>
                  <a:lnTo>
                    <a:pt x="19318" y="11573"/>
                  </a:lnTo>
                  <a:lnTo>
                    <a:pt x="19290" y="11510"/>
                  </a:lnTo>
                  <a:lnTo>
                    <a:pt x="19341" y="11347"/>
                  </a:lnTo>
                  <a:lnTo>
                    <a:pt x="19320" y="11247"/>
                  </a:lnTo>
                  <a:lnTo>
                    <a:pt x="19321" y="11139"/>
                  </a:lnTo>
                  <a:lnTo>
                    <a:pt x="19302" y="11082"/>
                  </a:lnTo>
                  <a:lnTo>
                    <a:pt x="19329" y="11033"/>
                  </a:lnTo>
                  <a:lnTo>
                    <a:pt x="19329" y="10965"/>
                  </a:lnTo>
                  <a:lnTo>
                    <a:pt x="19318" y="10934"/>
                  </a:lnTo>
                  <a:lnTo>
                    <a:pt x="19328" y="10843"/>
                  </a:lnTo>
                  <a:lnTo>
                    <a:pt x="19353" y="10844"/>
                  </a:lnTo>
                  <a:lnTo>
                    <a:pt x="19323" y="10793"/>
                  </a:lnTo>
                  <a:lnTo>
                    <a:pt x="19316" y="10750"/>
                  </a:lnTo>
                  <a:lnTo>
                    <a:pt x="19327" y="10726"/>
                  </a:lnTo>
                  <a:lnTo>
                    <a:pt x="19335" y="10621"/>
                  </a:lnTo>
                  <a:lnTo>
                    <a:pt x="19320" y="10599"/>
                  </a:lnTo>
                  <a:lnTo>
                    <a:pt x="19325" y="10545"/>
                  </a:lnTo>
                  <a:lnTo>
                    <a:pt x="19363" y="10522"/>
                  </a:lnTo>
                  <a:lnTo>
                    <a:pt x="19379" y="10484"/>
                  </a:lnTo>
                  <a:lnTo>
                    <a:pt x="19368" y="10397"/>
                  </a:lnTo>
                  <a:lnTo>
                    <a:pt x="19379" y="10281"/>
                  </a:lnTo>
                  <a:lnTo>
                    <a:pt x="19362" y="10263"/>
                  </a:lnTo>
                  <a:lnTo>
                    <a:pt x="19355" y="10229"/>
                  </a:lnTo>
                  <a:lnTo>
                    <a:pt x="19384" y="10143"/>
                  </a:lnTo>
                  <a:lnTo>
                    <a:pt x="19387" y="10068"/>
                  </a:lnTo>
                  <a:lnTo>
                    <a:pt x="19363" y="10082"/>
                  </a:lnTo>
                  <a:lnTo>
                    <a:pt x="19350" y="10014"/>
                  </a:lnTo>
                  <a:lnTo>
                    <a:pt x="19367" y="9972"/>
                  </a:lnTo>
                  <a:lnTo>
                    <a:pt x="19371" y="9920"/>
                  </a:lnTo>
                  <a:lnTo>
                    <a:pt x="19397" y="9904"/>
                  </a:lnTo>
                  <a:lnTo>
                    <a:pt x="19403" y="9878"/>
                  </a:lnTo>
                  <a:lnTo>
                    <a:pt x="19441" y="9840"/>
                  </a:lnTo>
                  <a:lnTo>
                    <a:pt x="19445" y="9788"/>
                  </a:lnTo>
                  <a:lnTo>
                    <a:pt x="19486" y="9723"/>
                  </a:lnTo>
                  <a:lnTo>
                    <a:pt x="19496" y="9724"/>
                  </a:lnTo>
                  <a:lnTo>
                    <a:pt x="19527" y="9685"/>
                  </a:lnTo>
                  <a:lnTo>
                    <a:pt x="19546" y="9686"/>
                  </a:lnTo>
                  <a:lnTo>
                    <a:pt x="19553" y="9651"/>
                  </a:lnTo>
                  <a:lnTo>
                    <a:pt x="19545" y="9630"/>
                  </a:lnTo>
                  <a:lnTo>
                    <a:pt x="19514" y="9622"/>
                  </a:lnTo>
                  <a:lnTo>
                    <a:pt x="19493" y="9645"/>
                  </a:lnTo>
                  <a:lnTo>
                    <a:pt x="19468" y="9613"/>
                  </a:lnTo>
                  <a:lnTo>
                    <a:pt x="19469" y="9508"/>
                  </a:lnTo>
                  <a:lnTo>
                    <a:pt x="19488" y="9427"/>
                  </a:lnTo>
                  <a:lnTo>
                    <a:pt x="19476" y="9393"/>
                  </a:lnTo>
                  <a:lnTo>
                    <a:pt x="19457" y="9337"/>
                  </a:lnTo>
                  <a:lnTo>
                    <a:pt x="19445" y="9333"/>
                  </a:lnTo>
                  <a:lnTo>
                    <a:pt x="19434" y="9370"/>
                  </a:lnTo>
                  <a:lnTo>
                    <a:pt x="19422" y="9363"/>
                  </a:lnTo>
                  <a:lnTo>
                    <a:pt x="19414" y="9234"/>
                  </a:lnTo>
                  <a:lnTo>
                    <a:pt x="19428" y="9206"/>
                  </a:lnTo>
                  <a:lnTo>
                    <a:pt x="19429" y="9175"/>
                  </a:lnTo>
                  <a:lnTo>
                    <a:pt x="19420" y="9111"/>
                  </a:lnTo>
                  <a:lnTo>
                    <a:pt x="19386" y="9087"/>
                  </a:lnTo>
                  <a:lnTo>
                    <a:pt x="19394" y="9065"/>
                  </a:lnTo>
                  <a:lnTo>
                    <a:pt x="19390" y="9058"/>
                  </a:lnTo>
                  <a:lnTo>
                    <a:pt x="19388" y="9030"/>
                  </a:lnTo>
                  <a:lnTo>
                    <a:pt x="19351" y="8960"/>
                  </a:lnTo>
                  <a:lnTo>
                    <a:pt x="19346" y="8919"/>
                  </a:lnTo>
                  <a:lnTo>
                    <a:pt x="19326" y="8888"/>
                  </a:lnTo>
                  <a:lnTo>
                    <a:pt x="19324" y="8832"/>
                  </a:lnTo>
                  <a:lnTo>
                    <a:pt x="19306" y="8764"/>
                  </a:lnTo>
                  <a:lnTo>
                    <a:pt x="19309" y="8723"/>
                  </a:lnTo>
                  <a:lnTo>
                    <a:pt x="19353" y="8647"/>
                  </a:lnTo>
                  <a:lnTo>
                    <a:pt x="19391" y="8662"/>
                  </a:lnTo>
                  <a:lnTo>
                    <a:pt x="19424" y="8642"/>
                  </a:lnTo>
                  <a:lnTo>
                    <a:pt x="19404" y="8615"/>
                  </a:lnTo>
                  <a:lnTo>
                    <a:pt x="19445" y="8575"/>
                  </a:lnTo>
                  <a:lnTo>
                    <a:pt x="19426" y="8584"/>
                  </a:lnTo>
                  <a:lnTo>
                    <a:pt x="19392" y="8577"/>
                  </a:lnTo>
                  <a:lnTo>
                    <a:pt x="19374" y="8563"/>
                  </a:lnTo>
                  <a:lnTo>
                    <a:pt x="19329" y="8566"/>
                  </a:lnTo>
                  <a:lnTo>
                    <a:pt x="19281" y="8501"/>
                  </a:lnTo>
                  <a:lnTo>
                    <a:pt x="19269" y="8521"/>
                  </a:lnTo>
                  <a:lnTo>
                    <a:pt x="19227" y="8518"/>
                  </a:lnTo>
                  <a:lnTo>
                    <a:pt x="19197" y="8575"/>
                  </a:lnTo>
                  <a:lnTo>
                    <a:pt x="19163" y="8579"/>
                  </a:lnTo>
                  <a:lnTo>
                    <a:pt x="19120" y="8647"/>
                  </a:lnTo>
                  <a:lnTo>
                    <a:pt x="19134" y="8675"/>
                  </a:lnTo>
                  <a:lnTo>
                    <a:pt x="19130" y="8720"/>
                  </a:lnTo>
                  <a:lnTo>
                    <a:pt x="19167" y="8768"/>
                  </a:lnTo>
                  <a:lnTo>
                    <a:pt x="19174" y="8825"/>
                  </a:lnTo>
                  <a:lnTo>
                    <a:pt x="19161" y="8847"/>
                  </a:lnTo>
                  <a:lnTo>
                    <a:pt x="19172" y="8926"/>
                  </a:lnTo>
                  <a:lnTo>
                    <a:pt x="19202" y="8965"/>
                  </a:lnTo>
                  <a:lnTo>
                    <a:pt x="19205" y="8995"/>
                  </a:lnTo>
                  <a:lnTo>
                    <a:pt x="19227" y="9015"/>
                  </a:lnTo>
                  <a:lnTo>
                    <a:pt x="19243" y="9127"/>
                  </a:lnTo>
                  <a:lnTo>
                    <a:pt x="19291" y="9166"/>
                  </a:lnTo>
                  <a:lnTo>
                    <a:pt x="19285" y="9223"/>
                  </a:lnTo>
                  <a:lnTo>
                    <a:pt x="19306" y="9261"/>
                  </a:lnTo>
                  <a:lnTo>
                    <a:pt x="19294" y="9295"/>
                  </a:lnTo>
                  <a:lnTo>
                    <a:pt x="19269" y="9260"/>
                  </a:lnTo>
                  <a:lnTo>
                    <a:pt x="19257" y="9217"/>
                  </a:lnTo>
                  <a:lnTo>
                    <a:pt x="19213" y="9235"/>
                  </a:lnTo>
                  <a:lnTo>
                    <a:pt x="19187" y="9266"/>
                  </a:lnTo>
                  <a:lnTo>
                    <a:pt x="19170" y="9349"/>
                  </a:lnTo>
                  <a:lnTo>
                    <a:pt x="19190" y="9381"/>
                  </a:lnTo>
                  <a:lnTo>
                    <a:pt x="19181" y="9464"/>
                  </a:lnTo>
                  <a:lnTo>
                    <a:pt x="19169" y="9478"/>
                  </a:lnTo>
                  <a:lnTo>
                    <a:pt x="19168" y="9496"/>
                  </a:lnTo>
                  <a:lnTo>
                    <a:pt x="19179" y="9510"/>
                  </a:lnTo>
                  <a:lnTo>
                    <a:pt x="19178" y="9553"/>
                  </a:lnTo>
                  <a:lnTo>
                    <a:pt x="19151" y="9596"/>
                  </a:lnTo>
                  <a:lnTo>
                    <a:pt x="19173" y="9631"/>
                  </a:lnTo>
                  <a:lnTo>
                    <a:pt x="19151" y="9669"/>
                  </a:lnTo>
                  <a:lnTo>
                    <a:pt x="19150" y="9806"/>
                  </a:lnTo>
                  <a:lnTo>
                    <a:pt x="19137" y="9839"/>
                  </a:lnTo>
                  <a:lnTo>
                    <a:pt x="19137" y="9872"/>
                  </a:lnTo>
                  <a:lnTo>
                    <a:pt x="19113" y="9896"/>
                  </a:lnTo>
                  <a:lnTo>
                    <a:pt x="19093" y="9977"/>
                  </a:lnTo>
                  <a:lnTo>
                    <a:pt x="19083" y="9917"/>
                  </a:lnTo>
                  <a:lnTo>
                    <a:pt x="19054" y="9874"/>
                  </a:lnTo>
                  <a:lnTo>
                    <a:pt x="19081" y="9794"/>
                  </a:lnTo>
                  <a:lnTo>
                    <a:pt x="19067" y="9764"/>
                  </a:lnTo>
                  <a:lnTo>
                    <a:pt x="19045" y="9760"/>
                  </a:lnTo>
                  <a:lnTo>
                    <a:pt x="19016" y="9804"/>
                  </a:lnTo>
                  <a:lnTo>
                    <a:pt x="19014" y="9846"/>
                  </a:lnTo>
                  <a:lnTo>
                    <a:pt x="18998" y="9868"/>
                  </a:lnTo>
                  <a:lnTo>
                    <a:pt x="18992" y="9771"/>
                  </a:lnTo>
                  <a:lnTo>
                    <a:pt x="18959" y="9758"/>
                  </a:lnTo>
                  <a:lnTo>
                    <a:pt x="18949" y="9720"/>
                  </a:lnTo>
                  <a:lnTo>
                    <a:pt x="18920" y="9764"/>
                  </a:lnTo>
                  <a:lnTo>
                    <a:pt x="18909" y="9737"/>
                  </a:lnTo>
                  <a:lnTo>
                    <a:pt x="18919" y="9716"/>
                  </a:lnTo>
                  <a:lnTo>
                    <a:pt x="18933" y="9681"/>
                  </a:lnTo>
                  <a:lnTo>
                    <a:pt x="18924" y="9658"/>
                  </a:lnTo>
                  <a:lnTo>
                    <a:pt x="18924" y="9616"/>
                  </a:lnTo>
                  <a:lnTo>
                    <a:pt x="18933" y="9612"/>
                  </a:lnTo>
                  <a:lnTo>
                    <a:pt x="18924" y="9555"/>
                  </a:lnTo>
                  <a:lnTo>
                    <a:pt x="18909" y="9539"/>
                  </a:lnTo>
                  <a:lnTo>
                    <a:pt x="18931" y="9500"/>
                  </a:lnTo>
                  <a:lnTo>
                    <a:pt x="18920" y="9451"/>
                  </a:lnTo>
                  <a:lnTo>
                    <a:pt x="18906" y="9423"/>
                  </a:lnTo>
                  <a:lnTo>
                    <a:pt x="18916" y="9400"/>
                  </a:lnTo>
                  <a:lnTo>
                    <a:pt x="18913" y="9334"/>
                  </a:lnTo>
                  <a:lnTo>
                    <a:pt x="18878" y="9295"/>
                  </a:lnTo>
                  <a:lnTo>
                    <a:pt x="18869" y="9249"/>
                  </a:lnTo>
                  <a:lnTo>
                    <a:pt x="18855" y="9253"/>
                  </a:lnTo>
                  <a:lnTo>
                    <a:pt x="18848" y="9319"/>
                  </a:lnTo>
                  <a:lnTo>
                    <a:pt x="18827" y="9329"/>
                  </a:lnTo>
                  <a:lnTo>
                    <a:pt x="18830" y="9397"/>
                  </a:lnTo>
                  <a:lnTo>
                    <a:pt x="18802" y="9453"/>
                  </a:lnTo>
                  <a:lnTo>
                    <a:pt x="18790" y="9453"/>
                  </a:lnTo>
                  <a:lnTo>
                    <a:pt x="18771" y="9387"/>
                  </a:lnTo>
                  <a:lnTo>
                    <a:pt x="18759" y="9381"/>
                  </a:lnTo>
                  <a:lnTo>
                    <a:pt x="18744" y="9399"/>
                  </a:lnTo>
                  <a:lnTo>
                    <a:pt x="18737" y="9348"/>
                  </a:lnTo>
                  <a:lnTo>
                    <a:pt x="18699" y="9348"/>
                  </a:lnTo>
                  <a:lnTo>
                    <a:pt x="18688" y="9366"/>
                  </a:lnTo>
                  <a:lnTo>
                    <a:pt x="18674" y="9366"/>
                  </a:lnTo>
                  <a:lnTo>
                    <a:pt x="18667" y="9418"/>
                  </a:lnTo>
                  <a:lnTo>
                    <a:pt x="18642" y="9429"/>
                  </a:lnTo>
                  <a:lnTo>
                    <a:pt x="18637" y="9455"/>
                  </a:lnTo>
                  <a:lnTo>
                    <a:pt x="18578" y="9460"/>
                  </a:lnTo>
                  <a:lnTo>
                    <a:pt x="18560" y="9502"/>
                  </a:lnTo>
                  <a:lnTo>
                    <a:pt x="18537" y="9488"/>
                  </a:lnTo>
                  <a:lnTo>
                    <a:pt x="18518" y="9512"/>
                  </a:lnTo>
                  <a:lnTo>
                    <a:pt x="18480" y="9502"/>
                  </a:lnTo>
                  <a:lnTo>
                    <a:pt x="18444" y="9599"/>
                  </a:lnTo>
                  <a:lnTo>
                    <a:pt x="18423" y="9618"/>
                  </a:lnTo>
                  <a:lnTo>
                    <a:pt x="18427" y="9692"/>
                  </a:lnTo>
                  <a:lnTo>
                    <a:pt x="18398" y="9729"/>
                  </a:lnTo>
                  <a:lnTo>
                    <a:pt x="18396" y="9756"/>
                  </a:lnTo>
                  <a:lnTo>
                    <a:pt x="18418" y="9782"/>
                  </a:lnTo>
                  <a:lnTo>
                    <a:pt x="18424" y="9853"/>
                  </a:lnTo>
                  <a:lnTo>
                    <a:pt x="18458" y="9930"/>
                  </a:lnTo>
                  <a:lnTo>
                    <a:pt x="18431" y="9968"/>
                  </a:lnTo>
                  <a:lnTo>
                    <a:pt x="18415" y="10159"/>
                  </a:lnTo>
                  <a:lnTo>
                    <a:pt x="18455" y="10236"/>
                  </a:lnTo>
                  <a:lnTo>
                    <a:pt x="18422" y="10256"/>
                  </a:lnTo>
                  <a:lnTo>
                    <a:pt x="18431" y="10265"/>
                  </a:lnTo>
                  <a:lnTo>
                    <a:pt x="18432" y="10326"/>
                  </a:lnTo>
                  <a:lnTo>
                    <a:pt x="18401" y="10381"/>
                  </a:lnTo>
                  <a:lnTo>
                    <a:pt x="18397" y="10464"/>
                  </a:lnTo>
                  <a:lnTo>
                    <a:pt x="18373" y="10513"/>
                  </a:lnTo>
                  <a:lnTo>
                    <a:pt x="18372" y="10574"/>
                  </a:lnTo>
                  <a:lnTo>
                    <a:pt x="18356" y="10668"/>
                  </a:lnTo>
                  <a:lnTo>
                    <a:pt x="18387" y="10738"/>
                  </a:lnTo>
                  <a:lnTo>
                    <a:pt x="18361" y="10772"/>
                  </a:lnTo>
                  <a:lnTo>
                    <a:pt x="18404" y="10871"/>
                  </a:lnTo>
                  <a:lnTo>
                    <a:pt x="18389" y="10886"/>
                  </a:lnTo>
                  <a:lnTo>
                    <a:pt x="18380" y="10933"/>
                  </a:lnTo>
                  <a:lnTo>
                    <a:pt x="18407" y="10956"/>
                  </a:lnTo>
                  <a:lnTo>
                    <a:pt x="18419" y="10937"/>
                  </a:lnTo>
                  <a:lnTo>
                    <a:pt x="18450" y="10938"/>
                  </a:lnTo>
                  <a:lnTo>
                    <a:pt x="18447" y="10910"/>
                  </a:lnTo>
                  <a:lnTo>
                    <a:pt x="18456" y="10902"/>
                  </a:lnTo>
                  <a:lnTo>
                    <a:pt x="18485" y="10928"/>
                  </a:lnTo>
                  <a:lnTo>
                    <a:pt x="18503" y="10928"/>
                  </a:lnTo>
                  <a:lnTo>
                    <a:pt x="18501" y="10906"/>
                  </a:lnTo>
                  <a:lnTo>
                    <a:pt x="18505" y="10894"/>
                  </a:lnTo>
                  <a:lnTo>
                    <a:pt x="18523" y="10915"/>
                  </a:lnTo>
                  <a:lnTo>
                    <a:pt x="18557" y="10937"/>
                  </a:lnTo>
                  <a:lnTo>
                    <a:pt x="18559" y="10966"/>
                  </a:lnTo>
                  <a:lnTo>
                    <a:pt x="18553" y="10985"/>
                  </a:lnTo>
                  <a:lnTo>
                    <a:pt x="18581" y="11037"/>
                  </a:lnTo>
                  <a:lnTo>
                    <a:pt x="18575" y="11063"/>
                  </a:lnTo>
                  <a:lnTo>
                    <a:pt x="18553" y="11057"/>
                  </a:lnTo>
                  <a:lnTo>
                    <a:pt x="18533" y="11080"/>
                  </a:lnTo>
                  <a:lnTo>
                    <a:pt x="18510" y="11064"/>
                  </a:lnTo>
                  <a:lnTo>
                    <a:pt x="18485" y="11091"/>
                  </a:lnTo>
                  <a:lnTo>
                    <a:pt x="18481" y="11108"/>
                  </a:lnTo>
                  <a:lnTo>
                    <a:pt x="18502" y="11138"/>
                  </a:lnTo>
                  <a:lnTo>
                    <a:pt x="18458" y="11208"/>
                  </a:lnTo>
                  <a:lnTo>
                    <a:pt x="18436" y="11188"/>
                  </a:lnTo>
                  <a:lnTo>
                    <a:pt x="18432" y="11146"/>
                  </a:lnTo>
                  <a:lnTo>
                    <a:pt x="18415" y="11121"/>
                  </a:lnTo>
                  <a:lnTo>
                    <a:pt x="18391" y="11143"/>
                  </a:lnTo>
                  <a:lnTo>
                    <a:pt x="18372" y="11119"/>
                  </a:lnTo>
                  <a:lnTo>
                    <a:pt x="18350" y="11134"/>
                  </a:lnTo>
                  <a:lnTo>
                    <a:pt x="18356" y="11170"/>
                  </a:lnTo>
                  <a:lnTo>
                    <a:pt x="18354" y="11217"/>
                  </a:lnTo>
                  <a:lnTo>
                    <a:pt x="18344" y="11217"/>
                  </a:lnTo>
                  <a:lnTo>
                    <a:pt x="18328" y="11253"/>
                  </a:lnTo>
                  <a:lnTo>
                    <a:pt x="18306" y="11279"/>
                  </a:lnTo>
                  <a:lnTo>
                    <a:pt x="18321" y="11304"/>
                  </a:lnTo>
                  <a:lnTo>
                    <a:pt x="18306" y="11339"/>
                  </a:lnTo>
                  <a:lnTo>
                    <a:pt x="18283" y="11333"/>
                  </a:lnTo>
                  <a:lnTo>
                    <a:pt x="18242" y="11263"/>
                  </a:lnTo>
                  <a:lnTo>
                    <a:pt x="18222" y="11263"/>
                  </a:lnTo>
                  <a:lnTo>
                    <a:pt x="18247" y="11321"/>
                  </a:lnTo>
                  <a:lnTo>
                    <a:pt x="18213" y="11347"/>
                  </a:lnTo>
                  <a:lnTo>
                    <a:pt x="18221" y="11368"/>
                  </a:lnTo>
                  <a:lnTo>
                    <a:pt x="18200" y="11413"/>
                  </a:lnTo>
                  <a:lnTo>
                    <a:pt x="18150" y="11438"/>
                  </a:lnTo>
                  <a:lnTo>
                    <a:pt x="18136" y="11465"/>
                  </a:lnTo>
                  <a:lnTo>
                    <a:pt x="18093" y="11366"/>
                  </a:lnTo>
                  <a:lnTo>
                    <a:pt x="18067" y="11366"/>
                  </a:lnTo>
                  <a:lnTo>
                    <a:pt x="18054" y="11351"/>
                  </a:lnTo>
                  <a:lnTo>
                    <a:pt x="18062" y="11325"/>
                  </a:lnTo>
                  <a:lnTo>
                    <a:pt x="18089" y="11325"/>
                  </a:lnTo>
                  <a:lnTo>
                    <a:pt x="18085" y="11269"/>
                  </a:lnTo>
                  <a:lnTo>
                    <a:pt x="18098" y="11240"/>
                  </a:lnTo>
                  <a:lnTo>
                    <a:pt x="18149" y="11240"/>
                  </a:lnTo>
                  <a:lnTo>
                    <a:pt x="18206" y="11171"/>
                  </a:lnTo>
                  <a:lnTo>
                    <a:pt x="18198" y="11138"/>
                  </a:lnTo>
                  <a:lnTo>
                    <a:pt x="18172" y="11129"/>
                  </a:lnTo>
                  <a:lnTo>
                    <a:pt x="18144" y="11175"/>
                  </a:lnTo>
                  <a:lnTo>
                    <a:pt x="18103" y="11162"/>
                  </a:lnTo>
                  <a:lnTo>
                    <a:pt x="18100" y="11138"/>
                  </a:lnTo>
                  <a:lnTo>
                    <a:pt x="18069" y="11099"/>
                  </a:lnTo>
                  <a:lnTo>
                    <a:pt x="18039" y="11092"/>
                  </a:lnTo>
                  <a:lnTo>
                    <a:pt x="17992" y="11078"/>
                  </a:lnTo>
                  <a:lnTo>
                    <a:pt x="17944" y="11082"/>
                  </a:lnTo>
                  <a:lnTo>
                    <a:pt x="17958" y="11121"/>
                  </a:lnTo>
                  <a:lnTo>
                    <a:pt x="17937" y="11131"/>
                  </a:lnTo>
                  <a:lnTo>
                    <a:pt x="17916" y="11107"/>
                  </a:lnTo>
                  <a:lnTo>
                    <a:pt x="17920" y="11080"/>
                  </a:lnTo>
                  <a:lnTo>
                    <a:pt x="17875" y="11086"/>
                  </a:lnTo>
                  <a:lnTo>
                    <a:pt x="17816" y="11061"/>
                  </a:lnTo>
                  <a:lnTo>
                    <a:pt x="17790" y="11084"/>
                  </a:lnTo>
                  <a:lnTo>
                    <a:pt x="17766" y="11053"/>
                  </a:lnTo>
                  <a:lnTo>
                    <a:pt x="17719" y="11049"/>
                  </a:lnTo>
                  <a:lnTo>
                    <a:pt x="17675" y="11135"/>
                  </a:lnTo>
                  <a:lnTo>
                    <a:pt x="17654" y="11138"/>
                  </a:lnTo>
                  <a:lnTo>
                    <a:pt x="17653" y="11172"/>
                  </a:lnTo>
                  <a:lnTo>
                    <a:pt x="17696" y="11218"/>
                  </a:lnTo>
                  <a:lnTo>
                    <a:pt x="17649" y="11248"/>
                  </a:lnTo>
                  <a:lnTo>
                    <a:pt x="17642" y="11210"/>
                  </a:lnTo>
                  <a:lnTo>
                    <a:pt x="17617" y="11273"/>
                  </a:lnTo>
                  <a:lnTo>
                    <a:pt x="17657" y="11308"/>
                  </a:lnTo>
                  <a:lnTo>
                    <a:pt x="17670" y="11290"/>
                  </a:lnTo>
                  <a:lnTo>
                    <a:pt x="17690" y="11308"/>
                  </a:lnTo>
                  <a:lnTo>
                    <a:pt x="17690" y="11350"/>
                  </a:lnTo>
                  <a:lnTo>
                    <a:pt x="17627" y="11390"/>
                  </a:lnTo>
                  <a:lnTo>
                    <a:pt x="17605" y="11345"/>
                  </a:lnTo>
                  <a:lnTo>
                    <a:pt x="17551" y="11341"/>
                  </a:lnTo>
                  <a:lnTo>
                    <a:pt x="17531" y="11366"/>
                  </a:lnTo>
                  <a:lnTo>
                    <a:pt x="17540" y="11411"/>
                  </a:lnTo>
                  <a:lnTo>
                    <a:pt x="17515" y="11405"/>
                  </a:lnTo>
                  <a:lnTo>
                    <a:pt x="17497" y="11438"/>
                  </a:lnTo>
                  <a:lnTo>
                    <a:pt x="17481" y="11438"/>
                  </a:lnTo>
                  <a:lnTo>
                    <a:pt x="17470" y="11399"/>
                  </a:lnTo>
                  <a:lnTo>
                    <a:pt x="17402" y="11393"/>
                  </a:lnTo>
                  <a:lnTo>
                    <a:pt x="17375" y="11419"/>
                  </a:lnTo>
                  <a:lnTo>
                    <a:pt x="17312" y="11405"/>
                  </a:lnTo>
                  <a:lnTo>
                    <a:pt x="17275" y="11438"/>
                  </a:lnTo>
                  <a:lnTo>
                    <a:pt x="17275" y="11465"/>
                  </a:lnTo>
                  <a:lnTo>
                    <a:pt x="17322" y="11524"/>
                  </a:lnTo>
                  <a:lnTo>
                    <a:pt x="17296" y="11561"/>
                  </a:lnTo>
                  <a:lnTo>
                    <a:pt x="17280" y="11615"/>
                  </a:lnTo>
                  <a:lnTo>
                    <a:pt x="17250" y="11567"/>
                  </a:lnTo>
                  <a:lnTo>
                    <a:pt x="17227" y="11553"/>
                  </a:lnTo>
                  <a:lnTo>
                    <a:pt x="17240" y="11493"/>
                  </a:lnTo>
                  <a:lnTo>
                    <a:pt x="17212" y="11462"/>
                  </a:lnTo>
                  <a:lnTo>
                    <a:pt x="17197" y="11504"/>
                  </a:lnTo>
                  <a:lnTo>
                    <a:pt x="17168" y="11510"/>
                  </a:lnTo>
                  <a:lnTo>
                    <a:pt x="17140" y="11508"/>
                  </a:lnTo>
                  <a:lnTo>
                    <a:pt x="17106" y="11547"/>
                  </a:lnTo>
                  <a:lnTo>
                    <a:pt x="17073" y="11543"/>
                  </a:lnTo>
                  <a:lnTo>
                    <a:pt x="17024" y="11592"/>
                  </a:lnTo>
                  <a:lnTo>
                    <a:pt x="16976" y="11596"/>
                  </a:lnTo>
                  <a:lnTo>
                    <a:pt x="16919" y="11672"/>
                  </a:lnTo>
                  <a:lnTo>
                    <a:pt x="16884" y="11682"/>
                  </a:lnTo>
                  <a:lnTo>
                    <a:pt x="16862" y="11644"/>
                  </a:lnTo>
                  <a:lnTo>
                    <a:pt x="16841" y="11648"/>
                  </a:lnTo>
                  <a:lnTo>
                    <a:pt x="16832" y="11701"/>
                  </a:lnTo>
                  <a:lnTo>
                    <a:pt x="16773" y="11775"/>
                  </a:lnTo>
                  <a:lnTo>
                    <a:pt x="16764" y="11832"/>
                  </a:lnTo>
                  <a:lnTo>
                    <a:pt x="16733" y="11880"/>
                  </a:lnTo>
                  <a:lnTo>
                    <a:pt x="16727" y="11942"/>
                  </a:lnTo>
                  <a:lnTo>
                    <a:pt x="16769" y="12051"/>
                  </a:lnTo>
                  <a:lnTo>
                    <a:pt x="16758" y="12156"/>
                  </a:lnTo>
                  <a:lnTo>
                    <a:pt x="16709" y="12246"/>
                  </a:lnTo>
                  <a:lnTo>
                    <a:pt x="16686" y="12332"/>
                  </a:lnTo>
                  <a:lnTo>
                    <a:pt x="16696" y="12400"/>
                  </a:lnTo>
                  <a:lnTo>
                    <a:pt x="16693" y="12507"/>
                  </a:lnTo>
                  <a:lnTo>
                    <a:pt x="16708" y="12548"/>
                  </a:lnTo>
                  <a:lnTo>
                    <a:pt x="16709" y="12608"/>
                  </a:lnTo>
                  <a:lnTo>
                    <a:pt x="16695" y="12606"/>
                  </a:lnTo>
                  <a:lnTo>
                    <a:pt x="16674" y="12627"/>
                  </a:lnTo>
                  <a:lnTo>
                    <a:pt x="16672" y="12690"/>
                  </a:lnTo>
                  <a:lnTo>
                    <a:pt x="16656" y="12711"/>
                  </a:lnTo>
                  <a:lnTo>
                    <a:pt x="16675" y="12803"/>
                  </a:lnTo>
                  <a:lnTo>
                    <a:pt x="16643" y="12843"/>
                  </a:lnTo>
                  <a:lnTo>
                    <a:pt x="16638" y="12913"/>
                  </a:lnTo>
                  <a:lnTo>
                    <a:pt x="16593" y="13003"/>
                  </a:lnTo>
                  <a:lnTo>
                    <a:pt x="16601" y="13063"/>
                  </a:lnTo>
                  <a:lnTo>
                    <a:pt x="16574" y="13085"/>
                  </a:lnTo>
                  <a:lnTo>
                    <a:pt x="16566" y="13186"/>
                  </a:lnTo>
                  <a:lnTo>
                    <a:pt x="16553" y="13186"/>
                  </a:lnTo>
                  <a:lnTo>
                    <a:pt x="16535" y="13318"/>
                  </a:lnTo>
                  <a:lnTo>
                    <a:pt x="16537" y="13416"/>
                  </a:lnTo>
                  <a:lnTo>
                    <a:pt x="16526" y="13449"/>
                  </a:lnTo>
                  <a:lnTo>
                    <a:pt x="16540" y="13511"/>
                  </a:lnTo>
                  <a:lnTo>
                    <a:pt x="16516" y="13571"/>
                  </a:lnTo>
                  <a:lnTo>
                    <a:pt x="16510" y="13632"/>
                  </a:lnTo>
                  <a:lnTo>
                    <a:pt x="16479" y="13712"/>
                  </a:lnTo>
                  <a:lnTo>
                    <a:pt x="16482" y="13741"/>
                  </a:lnTo>
                  <a:lnTo>
                    <a:pt x="16465" y="13752"/>
                  </a:lnTo>
                  <a:lnTo>
                    <a:pt x="16464" y="13821"/>
                  </a:lnTo>
                  <a:lnTo>
                    <a:pt x="16415" y="13890"/>
                  </a:lnTo>
                  <a:lnTo>
                    <a:pt x="16412" y="13980"/>
                  </a:lnTo>
                  <a:lnTo>
                    <a:pt x="16366" y="14050"/>
                  </a:lnTo>
                  <a:lnTo>
                    <a:pt x="16366" y="14091"/>
                  </a:lnTo>
                  <a:lnTo>
                    <a:pt x="16334" y="14173"/>
                  </a:lnTo>
                  <a:lnTo>
                    <a:pt x="16325" y="14231"/>
                  </a:lnTo>
                  <a:lnTo>
                    <a:pt x="16309" y="14279"/>
                  </a:lnTo>
                  <a:lnTo>
                    <a:pt x="16327" y="14329"/>
                  </a:lnTo>
                  <a:lnTo>
                    <a:pt x="16357" y="14363"/>
                  </a:lnTo>
                  <a:lnTo>
                    <a:pt x="16389" y="14344"/>
                  </a:lnTo>
                  <a:lnTo>
                    <a:pt x="16416" y="14385"/>
                  </a:lnTo>
                  <a:lnTo>
                    <a:pt x="16448" y="14389"/>
                  </a:lnTo>
                  <a:lnTo>
                    <a:pt x="16489" y="14340"/>
                  </a:lnTo>
                  <a:lnTo>
                    <a:pt x="16514" y="14325"/>
                  </a:lnTo>
                  <a:lnTo>
                    <a:pt x="16541" y="14295"/>
                  </a:lnTo>
                  <a:lnTo>
                    <a:pt x="16556" y="14301"/>
                  </a:lnTo>
                  <a:lnTo>
                    <a:pt x="16592" y="14284"/>
                  </a:lnTo>
                  <a:lnTo>
                    <a:pt x="16592" y="14424"/>
                  </a:lnTo>
                  <a:lnTo>
                    <a:pt x="16629" y="14506"/>
                  </a:lnTo>
                  <a:lnTo>
                    <a:pt x="16643" y="14590"/>
                  </a:lnTo>
                  <a:lnTo>
                    <a:pt x="16637" y="14661"/>
                  </a:lnTo>
                  <a:lnTo>
                    <a:pt x="16679" y="14720"/>
                  </a:lnTo>
                  <a:lnTo>
                    <a:pt x="16701" y="14675"/>
                  </a:lnTo>
                  <a:lnTo>
                    <a:pt x="16709" y="14679"/>
                  </a:lnTo>
                  <a:lnTo>
                    <a:pt x="16730" y="14656"/>
                  </a:lnTo>
                  <a:lnTo>
                    <a:pt x="16744" y="14603"/>
                  </a:lnTo>
                  <a:lnTo>
                    <a:pt x="16767" y="14589"/>
                  </a:lnTo>
                  <a:lnTo>
                    <a:pt x="16779" y="14620"/>
                  </a:lnTo>
                  <a:lnTo>
                    <a:pt x="16798" y="14590"/>
                  </a:lnTo>
                  <a:lnTo>
                    <a:pt x="16834" y="14597"/>
                  </a:lnTo>
                  <a:lnTo>
                    <a:pt x="16820" y="14620"/>
                  </a:lnTo>
                  <a:lnTo>
                    <a:pt x="16805" y="14661"/>
                  </a:lnTo>
                  <a:lnTo>
                    <a:pt x="16809" y="14739"/>
                  </a:lnTo>
                  <a:lnTo>
                    <a:pt x="16790" y="14739"/>
                  </a:lnTo>
                  <a:lnTo>
                    <a:pt x="16764" y="14780"/>
                  </a:lnTo>
                  <a:lnTo>
                    <a:pt x="16774" y="14805"/>
                  </a:lnTo>
                  <a:lnTo>
                    <a:pt x="16847" y="14786"/>
                  </a:lnTo>
                  <a:lnTo>
                    <a:pt x="16885" y="14747"/>
                  </a:lnTo>
                  <a:lnTo>
                    <a:pt x="16899" y="14665"/>
                  </a:lnTo>
                  <a:lnTo>
                    <a:pt x="16893" y="14611"/>
                  </a:lnTo>
                  <a:lnTo>
                    <a:pt x="16905" y="14572"/>
                  </a:lnTo>
                  <a:lnTo>
                    <a:pt x="16925" y="14646"/>
                  </a:lnTo>
                  <a:lnTo>
                    <a:pt x="16919" y="14714"/>
                  </a:lnTo>
                  <a:lnTo>
                    <a:pt x="16921" y="14782"/>
                  </a:lnTo>
                  <a:lnTo>
                    <a:pt x="16943" y="14759"/>
                  </a:lnTo>
                  <a:lnTo>
                    <a:pt x="16955" y="14685"/>
                  </a:lnTo>
                  <a:lnTo>
                    <a:pt x="16937" y="14594"/>
                  </a:lnTo>
                  <a:lnTo>
                    <a:pt x="16951" y="14547"/>
                  </a:lnTo>
                  <a:lnTo>
                    <a:pt x="16923" y="14496"/>
                  </a:lnTo>
                  <a:lnTo>
                    <a:pt x="16907" y="14404"/>
                  </a:lnTo>
                  <a:lnTo>
                    <a:pt x="16939" y="14402"/>
                  </a:lnTo>
                  <a:lnTo>
                    <a:pt x="16970" y="14432"/>
                  </a:lnTo>
                  <a:lnTo>
                    <a:pt x="16967" y="14456"/>
                  </a:lnTo>
                  <a:lnTo>
                    <a:pt x="16980" y="14481"/>
                  </a:lnTo>
                  <a:lnTo>
                    <a:pt x="16998" y="14481"/>
                  </a:lnTo>
                  <a:lnTo>
                    <a:pt x="17012" y="14447"/>
                  </a:lnTo>
                  <a:lnTo>
                    <a:pt x="17043" y="14441"/>
                  </a:lnTo>
                  <a:lnTo>
                    <a:pt x="17081" y="14393"/>
                  </a:lnTo>
                  <a:lnTo>
                    <a:pt x="17118" y="14443"/>
                  </a:lnTo>
                  <a:lnTo>
                    <a:pt x="17156" y="14448"/>
                  </a:lnTo>
                  <a:lnTo>
                    <a:pt x="17180" y="14484"/>
                  </a:lnTo>
                  <a:lnTo>
                    <a:pt x="17198" y="14550"/>
                  </a:lnTo>
                  <a:lnTo>
                    <a:pt x="17218" y="14572"/>
                  </a:lnTo>
                  <a:lnTo>
                    <a:pt x="17263" y="14583"/>
                  </a:lnTo>
                  <a:lnTo>
                    <a:pt x="17280" y="14620"/>
                  </a:lnTo>
                  <a:lnTo>
                    <a:pt x="17351" y="14662"/>
                  </a:lnTo>
                  <a:lnTo>
                    <a:pt x="17361" y="14698"/>
                  </a:lnTo>
                  <a:lnTo>
                    <a:pt x="17387" y="14706"/>
                  </a:lnTo>
                  <a:lnTo>
                    <a:pt x="17408" y="14749"/>
                  </a:lnTo>
                  <a:lnTo>
                    <a:pt x="17427" y="14747"/>
                  </a:lnTo>
                  <a:lnTo>
                    <a:pt x="17454" y="14833"/>
                  </a:lnTo>
                  <a:lnTo>
                    <a:pt x="17437" y="14878"/>
                  </a:lnTo>
                  <a:lnTo>
                    <a:pt x="17435" y="14924"/>
                  </a:lnTo>
                  <a:lnTo>
                    <a:pt x="17413" y="14947"/>
                  </a:lnTo>
                  <a:lnTo>
                    <a:pt x="17444" y="15006"/>
                  </a:lnTo>
                  <a:lnTo>
                    <a:pt x="17468" y="15004"/>
                  </a:lnTo>
                  <a:lnTo>
                    <a:pt x="17511" y="15096"/>
                  </a:lnTo>
                  <a:lnTo>
                    <a:pt x="17514" y="15146"/>
                  </a:lnTo>
                  <a:lnTo>
                    <a:pt x="17495" y="15183"/>
                  </a:lnTo>
                  <a:lnTo>
                    <a:pt x="17494" y="15243"/>
                  </a:lnTo>
                  <a:lnTo>
                    <a:pt x="17528" y="15290"/>
                  </a:lnTo>
                  <a:lnTo>
                    <a:pt x="17555" y="15302"/>
                  </a:lnTo>
                  <a:lnTo>
                    <a:pt x="17576" y="15272"/>
                  </a:lnTo>
                  <a:lnTo>
                    <a:pt x="17582" y="15319"/>
                  </a:lnTo>
                  <a:lnTo>
                    <a:pt x="17567" y="15349"/>
                  </a:lnTo>
                  <a:lnTo>
                    <a:pt x="17572" y="15415"/>
                  </a:lnTo>
                  <a:lnTo>
                    <a:pt x="17600" y="15456"/>
                  </a:lnTo>
                  <a:lnTo>
                    <a:pt x="17580" y="15483"/>
                  </a:lnTo>
                  <a:lnTo>
                    <a:pt x="17576" y="15522"/>
                  </a:lnTo>
                  <a:lnTo>
                    <a:pt x="17590" y="15570"/>
                  </a:lnTo>
                  <a:lnTo>
                    <a:pt x="17572" y="15625"/>
                  </a:lnTo>
                  <a:lnTo>
                    <a:pt x="17586" y="15644"/>
                  </a:lnTo>
                  <a:lnTo>
                    <a:pt x="17583" y="15681"/>
                  </a:lnTo>
                  <a:lnTo>
                    <a:pt x="17576" y="15707"/>
                  </a:lnTo>
                  <a:lnTo>
                    <a:pt x="17593" y="15726"/>
                  </a:lnTo>
                  <a:lnTo>
                    <a:pt x="17574" y="15765"/>
                  </a:lnTo>
                  <a:lnTo>
                    <a:pt x="17600" y="15895"/>
                  </a:lnTo>
                  <a:lnTo>
                    <a:pt x="17588" y="15932"/>
                  </a:lnTo>
                  <a:lnTo>
                    <a:pt x="17595" y="16032"/>
                  </a:lnTo>
                  <a:lnTo>
                    <a:pt x="17600" y="16072"/>
                  </a:lnTo>
                  <a:lnTo>
                    <a:pt x="17598" y="16117"/>
                  </a:lnTo>
                  <a:lnTo>
                    <a:pt x="17632" y="16296"/>
                  </a:lnTo>
                  <a:lnTo>
                    <a:pt x="17658" y="16304"/>
                  </a:lnTo>
                  <a:lnTo>
                    <a:pt x="17688" y="16269"/>
                  </a:lnTo>
                  <a:lnTo>
                    <a:pt x="17691" y="16293"/>
                  </a:lnTo>
                  <a:lnTo>
                    <a:pt x="17666" y="16364"/>
                  </a:lnTo>
                  <a:lnTo>
                    <a:pt x="17653" y="16388"/>
                  </a:lnTo>
                  <a:lnTo>
                    <a:pt x="17669" y="16436"/>
                  </a:lnTo>
                  <a:lnTo>
                    <a:pt x="17684" y="16436"/>
                  </a:lnTo>
                  <a:lnTo>
                    <a:pt x="17730" y="16520"/>
                  </a:lnTo>
                  <a:lnTo>
                    <a:pt x="17726" y="16623"/>
                  </a:lnTo>
                  <a:lnTo>
                    <a:pt x="17737" y="16660"/>
                  </a:lnTo>
                  <a:lnTo>
                    <a:pt x="17733" y="16695"/>
                  </a:lnTo>
                  <a:lnTo>
                    <a:pt x="17745" y="16826"/>
                  </a:lnTo>
                  <a:lnTo>
                    <a:pt x="17770" y="16822"/>
                  </a:lnTo>
                  <a:lnTo>
                    <a:pt x="17768" y="16886"/>
                  </a:lnTo>
                  <a:lnTo>
                    <a:pt x="17757" y="16907"/>
                  </a:lnTo>
                  <a:lnTo>
                    <a:pt x="17760" y="16989"/>
                  </a:lnTo>
                  <a:lnTo>
                    <a:pt x="17776" y="17040"/>
                  </a:lnTo>
                  <a:lnTo>
                    <a:pt x="17778" y="17112"/>
                  </a:lnTo>
                  <a:lnTo>
                    <a:pt x="17731" y="17194"/>
                  </a:lnTo>
                  <a:lnTo>
                    <a:pt x="17727" y="17273"/>
                  </a:lnTo>
                  <a:lnTo>
                    <a:pt x="17706" y="17359"/>
                  </a:lnTo>
                  <a:lnTo>
                    <a:pt x="17712" y="17450"/>
                  </a:lnTo>
                  <a:lnTo>
                    <a:pt x="17721" y="17458"/>
                  </a:lnTo>
                  <a:lnTo>
                    <a:pt x="17717" y="17538"/>
                  </a:lnTo>
                  <a:lnTo>
                    <a:pt x="17686" y="17587"/>
                  </a:lnTo>
                  <a:lnTo>
                    <a:pt x="17688" y="17657"/>
                  </a:lnTo>
                  <a:lnTo>
                    <a:pt x="17664" y="17746"/>
                  </a:lnTo>
                  <a:lnTo>
                    <a:pt x="17677" y="17750"/>
                  </a:lnTo>
                  <a:lnTo>
                    <a:pt x="17680" y="17791"/>
                  </a:lnTo>
                  <a:lnTo>
                    <a:pt x="17652" y="17848"/>
                  </a:lnTo>
                  <a:lnTo>
                    <a:pt x="17669" y="17970"/>
                  </a:lnTo>
                  <a:lnTo>
                    <a:pt x="17634" y="18027"/>
                  </a:lnTo>
                  <a:lnTo>
                    <a:pt x="17645" y="18099"/>
                  </a:lnTo>
                  <a:lnTo>
                    <a:pt x="17661" y="18108"/>
                  </a:lnTo>
                  <a:lnTo>
                    <a:pt x="17659" y="18163"/>
                  </a:lnTo>
                  <a:lnTo>
                    <a:pt x="17620" y="18243"/>
                  </a:lnTo>
                  <a:lnTo>
                    <a:pt x="17612" y="18307"/>
                  </a:lnTo>
                  <a:lnTo>
                    <a:pt x="17579" y="18356"/>
                  </a:lnTo>
                  <a:lnTo>
                    <a:pt x="17576" y="18406"/>
                  </a:lnTo>
                  <a:lnTo>
                    <a:pt x="17543" y="18478"/>
                  </a:lnTo>
                  <a:lnTo>
                    <a:pt x="17511" y="18710"/>
                  </a:lnTo>
                  <a:lnTo>
                    <a:pt x="17493" y="18729"/>
                  </a:lnTo>
                  <a:lnTo>
                    <a:pt x="17487" y="18793"/>
                  </a:lnTo>
                  <a:lnTo>
                    <a:pt x="17501" y="18813"/>
                  </a:lnTo>
                  <a:lnTo>
                    <a:pt x="17494" y="18840"/>
                  </a:lnTo>
                  <a:lnTo>
                    <a:pt x="17449" y="18889"/>
                  </a:lnTo>
                  <a:lnTo>
                    <a:pt x="17448" y="18945"/>
                  </a:lnTo>
                  <a:lnTo>
                    <a:pt x="17419" y="18971"/>
                  </a:lnTo>
                  <a:lnTo>
                    <a:pt x="17422" y="19056"/>
                  </a:lnTo>
                  <a:lnTo>
                    <a:pt x="17405" y="19064"/>
                  </a:lnTo>
                  <a:lnTo>
                    <a:pt x="17421" y="19115"/>
                  </a:lnTo>
                  <a:lnTo>
                    <a:pt x="17383" y="19206"/>
                  </a:lnTo>
                  <a:lnTo>
                    <a:pt x="17380" y="19192"/>
                  </a:lnTo>
                  <a:lnTo>
                    <a:pt x="17355" y="19179"/>
                  </a:lnTo>
                  <a:lnTo>
                    <a:pt x="17368" y="19237"/>
                  </a:lnTo>
                  <a:lnTo>
                    <a:pt x="17368" y="19300"/>
                  </a:lnTo>
                  <a:lnTo>
                    <a:pt x="17329" y="19329"/>
                  </a:lnTo>
                  <a:lnTo>
                    <a:pt x="17339" y="19358"/>
                  </a:lnTo>
                  <a:lnTo>
                    <a:pt x="17285" y="19469"/>
                  </a:lnTo>
                  <a:lnTo>
                    <a:pt x="17260" y="19539"/>
                  </a:lnTo>
                  <a:lnTo>
                    <a:pt x="17237" y="19541"/>
                  </a:lnTo>
                  <a:lnTo>
                    <a:pt x="17230" y="19578"/>
                  </a:lnTo>
                  <a:lnTo>
                    <a:pt x="17184" y="19590"/>
                  </a:lnTo>
                  <a:lnTo>
                    <a:pt x="17147" y="19654"/>
                  </a:lnTo>
                  <a:lnTo>
                    <a:pt x="17127" y="19619"/>
                  </a:lnTo>
                  <a:lnTo>
                    <a:pt x="17109" y="19650"/>
                  </a:lnTo>
                  <a:lnTo>
                    <a:pt x="17058" y="19597"/>
                  </a:lnTo>
                  <a:lnTo>
                    <a:pt x="17007" y="19574"/>
                  </a:lnTo>
                  <a:lnTo>
                    <a:pt x="17003" y="19477"/>
                  </a:lnTo>
                  <a:lnTo>
                    <a:pt x="16985" y="19450"/>
                  </a:lnTo>
                  <a:lnTo>
                    <a:pt x="16945" y="19479"/>
                  </a:lnTo>
                  <a:lnTo>
                    <a:pt x="16910" y="19442"/>
                  </a:lnTo>
                  <a:lnTo>
                    <a:pt x="16900" y="19472"/>
                  </a:lnTo>
                  <a:lnTo>
                    <a:pt x="16902" y="19521"/>
                  </a:lnTo>
                  <a:lnTo>
                    <a:pt x="16872" y="19560"/>
                  </a:lnTo>
                  <a:lnTo>
                    <a:pt x="16868" y="19659"/>
                  </a:lnTo>
                  <a:lnTo>
                    <a:pt x="16847" y="19683"/>
                  </a:lnTo>
                  <a:lnTo>
                    <a:pt x="16834" y="19773"/>
                  </a:lnTo>
                  <a:lnTo>
                    <a:pt x="16820" y="19749"/>
                  </a:lnTo>
                  <a:lnTo>
                    <a:pt x="16778" y="19761"/>
                  </a:lnTo>
                  <a:lnTo>
                    <a:pt x="16767" y="19841"/>
                  </a:lnTo>
                  <a:lnTo>
                    <a:pt x="16756" y="19840"/>
                  </a:lnTo>
                  <a:cubicBezTo>
                    <a:pt x="16756" y="19840"/>
                    <a:pt x="16756" y="19840"/>
                    <a:pt x="16756" y="19840"/>
                  </a:cubicBezTo>
                  <a:close/>
                  <a:moveTo>
                    <a:pt x="16756" y="19840"/>
                  </a:moveTo>
                </a:path>
              </a:pathLst>
            </a:custGeom>
            <a:solidFill>
              <a:schemeClr val="bg1">
                <a:lumMod val="75000"/>
              </a:schemeClr>
            </a:solidFill>
            <a:ln>
              <a:solidFill>
                <a:schemeClr val="bg1"/>
              </a:solidFill>
            </a:ln>
          </p:spPr>
          <p:txBody>
            <a:bodyPr lIns="0" tIns="0" rIns="0" bIns="0"/>
            <a:lstStyle/>
            <a:p>
              <a:endParaRPr lang="en-US" dirty="0"/>
            </a:p>
          </p:txBody>
        </p:sp>
        <p:sp>
          <p:nvSpPr>
            <p:cNvPr id="7" name="AutoShape 8"/>
            <p:cNvSpPr/>
            <p:nvPr/>
          </p:nvSpPr>
          <p:spPr bwMode="auto">
            <a:xfrm>
              <a:off x="9806214" y="3252787"/>
              <a:ext cx="923925" cy="1606550"/>
            </a:xfrm>
            <a:custGeom>
              <a:avLst/>
              <a:gdLst/>
              <a:ahLst/>
              <a:cxnLst/>
              <a:rect l="0" t="0" r="r" b="b"/>
              <a:pathLst>
                <a:path w="21600" h="21600">
                  <a:moveTo>
                    <a:pt x="7520" y="15374"/>
                  </a:moveTo>
                  <a:lnTo>
                    <a:pt x="7774" y="15293"/>
                  </a:lnTo>
                  <a:lnTo>
                    <a:pt x="8042" y="15099"/>
                  </a:lnTo>
                  <a:lnTo>
                    <a:pt x="7794" y="14971"/>
                  </a:lnTo>
                  <a:lnTo>
                    <a:pt x="7784" y="14893"/>
                  </a:lnTo>
                  <a:lnTo>
                    <a:pt x="7912" y="14862"/>
                  </a:lnTo>
                  <a:lnTo>
                    <a:pt x="8111" y="14893"/>
                  </a:lnTo>
                  <a:lnTo>
                    <a:pt x="8227" y="14940"/>
                  </a:lnTo>
                  <a:lnTo>
                    <a:pt x="8296" y="14796"/>
                  </a:lnTo>
                  <a:lnTo>
                    <a:pt x="8287" y="14571"/>
                  </a:lnTo>
                  <a:lnTo>
                    <a:pt x="8208" y="14458"/>
                  </a:lnTo>
                  <a:lnTo>
                    <a:pt x="8227" y="14054"/>
                  </a:lnTo>
                  <a:lnTo>
                    <a:pt x="8198" y="13839"/>
                  </a:lnTo>
                  <a:lnTo>
                    <a:pt x="8344" y="13711"/>
                  </a:lnTo>
                  <a:lnTo>
                    <a:pt x="8601" y="13578"/>
                  </a:lnTo>
                  <a:lnTo>
                    <a:pt x="8543" y="13470"/>
                  </a:lnTo>
                  <a:lnTo>
                    <a:pt x="8403" y="13449"/>
                  </a:lnTo>
                  <a:lnTo>
                    <a:pt x="8396" y="13316"/>
                  </a:lnTo>
                  <a:lnTo>
                    <a:pt x="8247" y="13301"/>
                  </a:lnTo>
                  <a:lnTo>
                    <a:pt x="8296" y="13209"/>
                  </a:lnTo>
                  <a:lnTo>
                    <a:pt x="7847" y="13212"/>
                  </a:lnTo>
                  <a:lnTo>
                    <a:pt x="7781" y="13162"/>
                  </a:lnTo>
                  <a:lnTo>
                    <a:pt x="8000" y="13092"/>
                  </a:lnTo>
                  <a:lnTo>
                    <a:pt x="8074" y="13002"/>
                  </a:lnTo>
                  <a:lnTo>
                    <a:pt x="8005" y="12816"/>
                  </a:lnTo>
                  <a:lnTo>
                    <a:pt x="7827" y="12760"/>
                  </a:lnTo>
                  <a:lnTo>
                    <a:pt x="7610" y="12781"/>
                  </a:lnTo>
                  <a:lnTo>
                    <a:pt x="7610" y="12827"/>
                  </a:lnTo>
                  <a:lnTo>
                    <a:pt x="7427" y="12897"/>
                  </a:lnTo>
                  <a:lnTo>
                    <a:pt x="7234" y="12880"/>
                  </a:lnTo>
                  <a:lnTo>
                    <a:pt x="6934" y="12711"/>
                  </a:lnTo>
                  <a:lnTo>
                    <a:pt x="6978" y="12611"/>
                  </a:lnTo>
                  <a:lnTo>
                    <a:pt x="7399" y="12501"/>
                  </a:lnTo>
                  <a:lnTo>
                    <a:pt x="7774" y="12464"/>
                  </a:lnTo>
                  <a:lnTo>
                    <a:pt x="8178" y="12539"/>
                  </a:lnTo>
                  <a:lnTo>
                    <a:pt x="8384" y="12588"/>
                  </a:lnTo>
                  <a:lnTo>
                    <a:pt x="8424" y="12529"/>
                  </a:lnTo>
                  <a:lnTo>
                    <a:pt x="8413" y="12432"/>
                  </a:lnTo>
                  <a:lnTo>
                    <a:pt x="8434" y="12286"/>
                  </a:lnTo>
                  <a:lnTo>
                    <a:pt x="8396" y="12189"/>
                  </a:lnTo>
                  <a:lnTo>
                    <a:pt x="8474" y="12112"/>
                  </a:lnTo>
                  <a:lnTo>
                    <a:pt x="8662" y="12104"/>
                  </a:lnTo>
                  <a:lnTo>
                    <a:pt x="8771" y="12189"/>
                  </a:lnTo>
                  <a:lnTo>
                    <a:pt x="8946" y="12195"/>
                  </a:lnTo>
                  <a:lnTo>
                    <a:pt x="9177" y="12130"/>
                  </a:lnTo>
                  <a:lnTo>
                    <a:pt x="9623" y="12087"/>
                  </a:lnTo>
                  <a:lnTo>
                    <a:pt x="10054" y="12015"/>
                  </a:lnTo>
                  <a:lnTo>
                    <a:pt x="10330" y="12010"/>
                  </a:lnTo>
                  <a:lnTo>
                    <a:pt x="10437" y="12032"/>
                  </a:lnTo>
                  <a:lnTo>
                    <a:pt x="10586" y="11997"/>
                  </a:lnTo>
                  <a:lnTo>
                    <a:pt x="10596" y="11951"/>
                  </a:lnTo>
                  <a:lnTo>
                    <a:pt x="10876" y="11868"/>
                  </a:lnTo>
                  <a:lnTo>
                    <a:pt x="10946" y="11791"/>
                  </a:lnTo>
                  <a:lnTo>
                    <a:pt x="11263" y="11655"/>
                  </a:lnTo>
                  <a:lnTo>
                    <a:pt x="11590" y="11598"/>
                  </a:lnTo>
                  <a:lnTo>
                    <a:pt x="11998" y="11637"/>
                  </a:lnTo>
                  <a:lnTo>
                    <a:pt x="12235" y="11604"/>
                  </a:lnTo>
                  <a:lnTo>
                    <a:pt x="12345" y="11655"/>
                  </a:lnTo>
                  <a:lnTo>
                    <a:pt x="12345" y="11773"/>
                  </a:lnTo>
                  <a:lnTo>
                    <a:pt x="12143" y="11925"/>
                  </a:lnTo>
                  <a:lnTo>
                    <a:pt x="12081" y="12045"/>
                  </a:lnTo>
                  <a:lnTo>
                    <a:pt x="12206" y="12089"/>
                  </a:lnTo>
                  <a:lnTo>
                    <a:pt x="12235" y="12218"/>
                  </a:lnTo>
                  <a:lnTo>
                    <a:pt x="12256" y="12352"/>
                  </a:lnTo>
                  <a:lnTo>
                    <a:pt x="12216" y="12405"/>
                  </a:lnTo>
                  <a:lnTo>
                    <a:pt x="12285" y="12539"/>
                  </a:lnTo>
                  <a:lnTo>
                    <a:pt x="12560" y="12603"/>
                  </a:lnTo>
                  <a:lnTo>
                    <a:pt x="12941" y="12789"/>
                  </a:lnTo>
                  <a:lnTo>
                    <a:pt x="13198" y="12827"/>
                  </a:lnTo>
                  <a:lnTo>
                    <a:pt x="13367" y="12781"/>
                  </a:lnTo>
                  <a:lnTo>
                    <a:pt x="13631" y="12572"/>
                  </a:lnTo>
                  <a:lnTo>
                    <a:pt x="13658" y="12436"/>
                  </a:lnTo>
                  <a:lnTo>
                    <a:pt x="13805" y="12388"/>
                  </a:lnTo>
                  <a:lnTo>
                    <a:pt x="13847" y="12319"/>
                  </a:lnTo>
                  <a:lnTo>
                    <a:pt x="13788" y="12222"/>
                  </a:lnTo>
                  <a:lnTo>
                    <a:pt x="13969" y="12051"/>
                  </a:lnTo>
                  <a:lnTo>
                    <a:pt x="14206" y="12032"/>
                  </a:lnTo>
                  <a:lnTo>
                    <a:pt x="14417" y="12032"/>
                  </a:lnTo>
                  <a:lnTo>
                    <a:pt x="14493" y="11961"/>
                  </a:lnTo>
                  <a:lnTo>
                    <a:pt x="14426" y="11909"/>
                  </a:lnTo>
                  <a:lnTo>
                    <a:pt x="14369" y="11763"/>
                  </a:lnTo>
                  <a:lnTo>
                    <a:pt x="13878" y="11652"/>
                  </a:lnTo>
                  <a:lnTo>
                    <a:pt x="13815" y="11580"/>
                  </a:lnTo>
                  <a:lnTo>
                    <a:pt x="13924" y="11391"/>
                  </a:lnTo>
                  <a:lnTo>
                    <a:pt x="14081" y="11318"/>
                  </a:lnTo>
                  <a:lnTo>
                    <a:pt x="14187" y="11301"/>
                  </a:lnTo>
                  <a:lnTo>
                    <a:pt x="14130" y="11359"/>
                  </a:lnTo>
                  <a:lnTo>
                    <a:pt x="14160" y="11514"/>
                  </a:lnTo>
                  <a:lnTo>
                    <a:pt x="14255" y="11555"/>
                  </a:lnTo>
                  <a:lnTo>
                    <a:pt x="14377" y="11511"/>
                  </a:lnTo>
                  <a:lnTo>
                    <a:pt x="14438" y="11470"/>
                  </a:lnTo>
                  <a:lnTo>
                    <a:pt x="14625" y="11493"/>
                  </a:lnTo>
                  <a:lnTo>
                    <a:pt x="14762" y="11542"/>
                  </a:lnTo>
                  <a:lnTo>
                    <a:pt x="14906" y="11519"/>
                  </a:lnTo>
                  <a:lnTo>
                    <a:pt x="15000" y="11532"/>
                  </a:lnTo>
                  <a:lnTo>
                    <a:pt x="14945" y="11591"/>
                  </a:lnTo>
                  <a:lnTo>
                    <a:pt x="14698" y="11624"/>
                  </a:lnTo>
                  <a:lnTo>
                    <a:pt x="14668" y="11660"/>
                  </a:lnTo>
                  <a:lnTo>
                    <a:pt x="14757" y="11683"/>
                  </a:lnTo>
                  <a:lnTo>
                    <a:pt x="14965" y="11652"/>
                  </a:lnTo>
                  <a:lnTo>
                    <a:pt x="15302" y="11559"/>
                  </a:lnTo>
                  <a:lnTo>
                    <a:pt x="15993" y="11591"/>
                  </a:lnTo>
                  <a:lnTo>
                    <a:pt x="16346" y="11570"/>
                  </a:lnTo>
                  <a:lnTo>
                    <a:pt x="16248" y="11523"/>
                  </a:lnTo>
                  <a:lnTo>
                    <a:pt x="16180" y="11380"/>
                  </a:lnTo>
                  <a:lnTo>
                    <a:pt x="16248" y="11217"/>
                  </a:lnTo>
                  <a:lnTo>
                    <a:pt x="16544" y="11140"/>
                  </a:lnTo>
                  <a:lnTo>
                    <a:pt x="16771" y="11160"/>
                  </a:lnTo>
                  <a:lnTo>
                    <a:pt x="16817" y="11303"/>
                  </a:lnTo>
                  <a:lnTo>
                    <a:pt x="16741" y="11437"/>
                  </a:lnTo>
                  <a:lnTo>
                    <a:pt x="16849" y="11539"/>
                  </a:lnTo>
                  <a:lnTo>
                    <a:pt x="17056" y="11529"/>
                  </a:lnTo>
                  <a:lnTo>
                    <a:pt x="17265" y="11380"/>
                  </a:lnTo>
                  <a:lnTo>
                    <a:pt x="17104" y="11135"/>
                  </a:lnTo>
                  <a:lnTo>
                    <a:pt x="17183" y="10981"/>
                  </a:lnTo>
                  <a:lnTo>
                    <a:pt x="17519" y="10849"/>
                  </a:lnTo>
                  <a:lnTo>
                    <a:pt x="17705" y="10842"/>
                  </a:lnTo>
                  <a:lnTo>
                    <a:pt x="17765" y="10777"/>
                  </a:lnTo>
                  <a:lnTo>
                    <a:pt x="17639" y="10694"/>
                  </a:lnTo>
                  <a:lnTo>
                    <a:pt x="17705" y="10524"/>
                  </a:lnTo>
                  <a:lnTo>
                    <a:pt x="17873" y="10469"/>
                  </a:lnTo>
                  <a:lnTo>
                    <a:pt x="18131" y="10494"/>
                  </a:lnTo>
                  <a:lnTo>
                    <a:pt x="18188" y="10571"/>
                  </a:lnTo>
                  <a:lnTo>
                    <a:pt x="18062" y="10669"/>
                  </a:lnTo>
                  <a:lnTo>
                    <a:pt x="17991" y="10863"/>
                  </a:lnTo>
                  <a:lnTo>
                    <a:pt x="18072" y="11267"/>
                  </a:lnTo>
                  <a:lnTo>
                    <a:pt x="18199" y="11299"/>
                  </a:lnTo>
                  <a:lnTo>
                    <a:pt x="18376" y="11236"/>
                  </a:lnTo>
                  <a:lnTo>
                    <a:pt x="18496" y="11104"/>
                  </a:lnTo>
                  <a:lnTo>
                    <a:pt x="18721" y="11093"/>
                  </a:lnTo>
                  <a:lnTo>
                    <a:pt x="18976" y="10950"/>
                  </a:lnTo>
                  <a:lnTo>
                    <a:pt x="19077" y="10765"/>
                  </a:lnTo>
                  <a:lnTo>
                    <a:pt x="19018" y="10648"/>
                  </a:lnTo>
                  <a:lnTo>
                    <a:pt x="19310" y="10504"/>
                  </a:lnTo>
                  <a:lnTo>
                    <a:pt x="19273" y="10411"/>
                  </a:lnTo>
                  <a:lnTo>
                    <a:pt x="19125" y="10341"/>
                  </a:lnTo>
                  <a:lnTo>
                    <a:pt x="18811" y="10116"/>
                  </a:lnTo>
                  <a:lnTo>
                    <a:pt x="18703" y="9946"/>
                  </a:lnTo>
                  <a:lnTo>
                    <a:pt x="18613" y="9603"/>
                  </a:lnTo>
                  <a:lnTo>
                    <a:pt x="18710" y="9203"/>
                  </a:lnTo>
                  <a:lnTo>
                    <a:pt x="18732" y="8932"/>
                  </a:lnTo>
                  <a:lnTo>
                    <a:pt x="18496" y="8435"/>
                  </a:lnTo>
                  <a:lnTo>
                    <a:pt x="18159" y="8199"/>
                  </a:lnTo>
                  <a:lnTo>
                    <a:pt x="18131" y="8016"/>
                  </a:lnTo>
                  <a:lnTo>
                    <a:pt x="18209" y="7786"/>
                  </a:lnTo>
                  <a:lnTo>
                    <a:pt x="18634" y="7682"/>
                  </a:lnTo>
                  <a:lnTo>
                    <a:pt x="18837" y="7682"/>
                  </a:lnTo>
                  <a:lnTo>
                    <a:pt x="18949" y="7780"/>
                  </a:lnTo>
                  <a:lnTo>
                    <a:pt x="19027" y="7729"/>
                  </a:lnTo>
                  <a:lnTo>
                    <a:pt x="18957" y="7565"/>
                  </a:lnTo>
                  <a:lnTo>
                    <a:pt x="18908" y="7457"/>
                  </a:lnTo>
                  <a:lnTo>
                    <a:pt x="18820" y="7401"/>
                  </a:lnTo>
                  <a:lnTo>
                    <a:pt x="18751" y="7260"/>
                  </a:lnTo>
                  <a:lnTo>
                    <a:pt x="18771" y="7188"/>
                  </a:lnTo>
                  <a:lnTo>
                    <a:pt x="18767" y="7080"/>
                  </a:lnTo>
                  <a:lnTo>
                    <a:pt x="18864" y="6994"/>
                  </a:lnTo>
                  <a:lnTo>
                    <a:pt x="18860" y="6949"/>
                  </a:lnTo>
                  <a:lnTo>
                    <a:pt x="18889" y="6839"/>
                  </a:lnTo>
                  <a:lnTo>
                    <a:pt x="18811" y="6778"/>
                  </a:lnTo>
                  <a:lnTo>
                    <a:pt x="18792" y="6602"/>
                  </a:lnTo>
                  <a:lnTo>
                    <a:pt x="18847" y="6515"/>
                  </a:lnTo>
                  <a:lnTo>
                    <a:pt x="18741" y="6413"/>
                  </a:lnTo>
                  <a:lnTo>
                    <a:pt x="18663" y="6136"/>
                  </a:lnTo>
                  <a:lnTo>
                    <a:pt x="18416" y="5910"/>
                  </a:lnTo>
                  <a:lnTo>
                    <a:pt x="18277" y="5910"/>
                  </a:lnTo>
                  <a:lnTo>
                    <a:pt x="18131" y="5870"/>
                  </a:lnTo>
                  <a:lnTo>
                    <a:pt x="18100" y="5567"/>
                  </a:lnTo>
                  <a:lnTo>
                    <a:pt x="17846" y="5445"/>
                  </a:lnTo>
                  <a:lnTo>
                    <a:pt x="17288" y="5120"/>
                  </a:lnTo>
                  <a:lnTo>
                    <a:pt x="17137" y="4977"/>
                  </a:lnTo>
                  <a:lnTo>
                    <a:pt x="17028" y="4755"/>
                  </a:lnTo>
                  <a:lnTo>
                    <a:pt x="16999" y="4540"/>
                  </a:lnTo>
                  <a:lnTo>
                    <a:pt x="17018" y="4467"/>
                  </a:lnTo>
                  <a:lnTo>
                    <a:pt x="16860" y="4519"/>
                  </a:lnTo>
                  <a:lnTo>
                    <a:pt x="16735" y="4526"/>
                  </a:lnTo>
                  <a:lnTo>
                    <a:pt x="16673" y="4485"/>
                  </a:lnTo>
                  <a:lnTo>
                    <a:pt x="16431" y="4429"/>
                  </a:lnTo>
                  <a:lnTo>
                    <a:pt x="16299" y="4420"/>
                  </a:lnTo>
                  <a:lnTo>
                    <a:pt x="16317" y="4464"/>
                  </a:lnTo>
                  <a:lnTo>
                    <a:pt x="16185" y="4639"/>
                  </a:lnTo>
                  <a:lnTo>
                    <a:pt x="16188" y="4761"/>
                  </a:lnTo>
                  <a:lnTo>
                    <a:pt x="16308" y="4819"/>
                  </a:lnTo>
                  <a:lnTo>
                    <a:pt x="16435" y="4788"/>
                  </a:lnTo>
                  <a:lnTo>
                    <a:pt x="16741" y="4648"/>
                  </a:lnTo>
                  <a:lnTo>
                    <a:pt x="16880" y="4825"/>
                  </a:lnTo>
                  <a:lnTo>
                    <a:pt x="16775" y="4953"/>
                  </a:lnTo>
                  <a:lnTo>
                    <a:pt x="16614" y="5006"/>
                  </a:lnTo>
                  <a:lnTo>
                    <a:pt x="16435" y="4937"/>
                  </a:lnTo>
                  <a:lnTo>
                    <a:pt x="16371" y="4937"/>
                  </a:lnTo>
                  <a:lnTo>
                    <a:pt x="16456" y="5104"/>
                  </a:lnTo>
                  <a:lnTo>
                    <a:pt x="16331" y="5171"/>
                  </a:lnTo>
                  <a:lnTo>
                    <a:pt x="16141" y="5133"/>
                  </a:lnTo>
                  <a:lnTo>
                    <a:pt x="16095" y="5008"/>
                  </a:lnTo>
                  <a:lnTo>
                    <a:pt x="16052" y="4866"/>
                  </a:lnTo>
                  <a:lnTo>
                    <a:pt x="15968" y="4793"/>
                  </a:lnTo>
                  <a:lnTo>
                    <a:pt x="15799" y="4823"/>
                  </a:lnTo>
                  <a:lnTo>
                    <a:pt x="15649" y="4779"/>
                  </a:lnTo>
                  <a:lnTo>
                    <a:pt x="15598" y="4892"/>
                  </a:lnTo>
                  <a:lnTo>
                    <a:pt x="15696" y="5099"/>
                  </a:lnTo>
                  <a:lnTo>
                    <a:pt x="15704" y="5244"/>
                  </a:lnTo>
                  <a:lnTo>
                    <a:pt x="15543" y="5277"/>
                  </a:lnTo>
                  <a:lnTo>
                    <a:pt x="15380" y="5402"/>
                  </a:lnTo>
                  <a:lnTo>
                    <a:pt x="15385" y="5482"/>
                  </a:lnTo>
                  <a:lnTo>
                    <a:pt x="15727" y="5662"/>
                  </a:lnTo>
                  <a:lnTo>
                    <a:pt x="15840" y="5770"/>
                  </a:lnTo>
                  <a:lnTo>
                    <a:pt x="15719" y="5962"/>
                  </a:lnTo>
                  <a:lnTo>
                    <a:pt x="15537" y="6025"/>
                  </a:lnTo>
                  <a:lnTo>
                    <a:pt x="15326" y="6002"/>
                  </a:lnTo>
                  <a:lnTo>
                    <a:pt x="15280" y="6078"/>
                  </a:lnTo>
                  <a:lnTo>
                    <a:pt x="15477" y="6209"/>
                  </a:lnTo>
                  <a:lnTo>
                    <a:pt x="15687" y="6183"/>
                  </a:lnTo>
                  <a:lnTo>
                    <a:pt x="15865" y="6079"/>
                  </a:lnTo>
                  <a:lnTo>
                    <a:pt x="16129" y="6392"/>
                  </a:lnTo>
                  <a:lnTo>
                    <a:pt x="16228" y="6734"/>
                  </a:lnTo>
                  <a:lnTo>
                    <a:pt x="16168" y="6925"/>
                  </a:lnTo>
                  <a:lnTo>
                    <a:pt x="16200" y="7263"/>
                  </a:lnTo>
                  <a:lnTo>
                    <a:pt x="15964" y="7760"/>
                  </a:lnTo>
                  <a:lnTo>
                    <a:pt x="16031" y="7949"/>
                  </a:lnTo>
                  <a:lnTo>
                    <a:pt x="15923" y="8164"/>
                  </a:lnTo>
                  <a:lnTo>
                    <a:pt x="15590" y="8257"/>
                  </a:lnTo>
                  <a:lnTo>
                    <a:pt x="15439" y="8467"/>
                  </a:lnTo>
                  <a:lnTo>
                    <a:pt x="15458" y="8703"/>
                  </a:lnTo>
                  <a:lnTo>
                    <a:pt x="15292" y="8840"/>
                  </a:lnTo>
                  <a:lnTo>
                    <a:pt x="15243" y="8984"/>
                  </a:lnTo>
                  <a:lnTo>
                    <a:pt x="14914" y="9144"/>
                  </a:lnTo>
                  <a:lnTo>
                    <a:pt x="14263" y="9347"/>
                  </a:lnTo>
                  <a:lnTo>
                    <a:pt x="14009" y="9385"/>
                  </a:lnTo>
                  <a:lnTo>
                    <a:pt x="13878" y="9521"/>
                  </a:lnTo>
                  <a:lnTo>
                    <a:pt x="13548" y="9425"/>
                  </a:lnTo>
                  <a:lnTo>
                    <a:pt x="13228" y="9219"/>
                  </a:lnTo>
                  <a:lnTo>
                    <a:pt x="13237" y="9131"/>
                  </a:lnTo>
                  <a:lnTo>
                    <a:pt x="13380" y="9095"/>
                  </a:lnTo>
                  <a:lnTo>
                    <a:pt x="13522" y="8965"/>
                  </a:lnTo>
                  <a:lnTo>
                    <a:pt x="13498" y="8890"/>
                  </a:lnTo>
                  <a:lnTo>
                    <a:pt x="13665" y="8800"/>
                  </a:lnTo>
                  <a:lnTo>
                    <a:pt x="13652" y="8764"/>
                  </a:lnTo>
                  <a:lnTo>
                    <a:pt x="13336" y="8802"/>
                  </a:lnTo>
                  <a:lnTo>
                    <a:pt x="13110" y="8923"/>
                  </a:lnTo>
                  <a:lnTo>
                    <a:pt x="12818" y="8983"/>
                  </a:lnTo>
                  <a:lnTo>
                    <a:pt x="12765" y="9118"/>
                  </a:lnTo>
                  <a:lnTo>
                    <a:pt x="12957" y="9289"/>
                  </a:lnTo>
                  <a:lnTo>
                    <a:pt x="12997" y="9623"/>
                  </a:lnTo>
                  <a:lnTo>
                    <a:pt x="12957" y="9784"/>
                  </a:lnTo>
                  <a:lnTo>
                    <a:pt x="12641" y="9955"/>
                  </a:lnTo>
                  <a:lnTo>
                    <a:pt x="12634" y="10046"/>
                  </a:lnTo>
                  <a:lnTo>
                    <a:pt x="12521" y="10112"/>
                  </a:lnTo>
                  <a:lnTo>
                    <a:pt x="12476" y="10362"/>
                  </a:lnTo>
                  <a:lnTo>
                    <a:pt x="12596" y="10432"/>
                  </a:lnTo>
                  <a:lnTo>
                    <a:pt x="12615" y="10535"/>
                  </a:lnTo>
                  <a:lnTo>
                    <a:pt x="12526" y="10574"/>
                  </a:lnTo>
                  <a:lnTo>
                    <a:pt x="12585" y="10614"/>
                  </a:lnTo>
                  <a:lnTo>
                    <a:pt x="12518" y="10701"/>
                  </a:lnTo>
                  <a:lnTo>
                    <a:pt x="12382" y="10710"/>
                  </a:lnTo>
                  <a:lnTo>
                    <a:pt x="12471" y="10773"/>
                  </a:lnTo>
                  <a:lnTo>
                    <a:pt x="12264" y="10817"/>
                  </a:lnTo>
                  <a:lnTo>
                    <a:pt x="12123" y="10760"/>
                  </a:lnTo>
                  <a:lnTo>
                    <a:pt x="11924" y="10838"/>
                  </a:lnTo>
                  <a:lnTo>
                    <a:pt x="11806" y="10814"/>
                  </a:lnTo>
                  <a:lnTo>
                    <a:pt x="11757" y="10663"/>
                  </a:lnTo>
                  <a:lnTo>
                    <a:pt x="11675" y="10645"/>
                  </a:lnTo>
                  <a:lnTo>
                    <a:pt x="11500" y="10712"/>
                  </a:lnTo>
                  <a:lnTo>
                    <a:pt x="11333" y="10714"/>
                  </a:lnTo>
                  <a:lnTo>
                    <a:pt x="11246" y="10684"/>
                  </a:lnTo>
                  <a:lnTo>
                    <a:pt x="10657" y="10792"/>
                  </a:lnTo>
                  <a:lnTo>
                    <a:pt x="10344" y="10854"/>
                  </a:lnTo>
                  <a:lnTo>
                    <a:pt x="10032" y="10910"/>
                  </a:lnTo>
                  <a:lnTo>
                    <a:pt x="9683" y="10922"/>
                  </a:lnTo>
                  <a:lnTo>
                    <a:pt x="9347" y="10977"/>
                  </a:lnTo>
                  <a:lnTo>
                    <a:pt x="9227" y="10937"/>
                  </a:lnTo>
                  <a:lnTo>
                    <a:pt x="8942" y="10956"/>
                  </a:lnTo>
                  <a:lnTo>
                    <a:pt x="8430" y="11141"/>
                  </a:lnTo>
                  <a:lnTo>
                    <a:pt x="8335" y="11308"/>
                  </a:lnTo>
                  <a:lnTo>
                    <a:pt x="8147" y="11375"/>
                  </a:lnTo>
                  <a:lnTo>
                    <a:pt x="8103" y="11478"/>
                  </a:lnTo>
                  <a:lnTo>
                    <a:pt x="7729" y="11699"/>
                  </a:lnTo>
                  <a:lnTo>
                    <a:pt x="7497" y="11745"/>
                  </a:lnTo>
                  <a:lnTo>
                    <a:pt x="7298" y="11886"/>
                  </a:lnTo>
                  <a:lnTo>
                    <a:pt x="7239" y="11978"/>
                  </a:lnTo>
                  <a:lnTo>
                    <a:pt x="7036" y="12087"/>
                  </a:lnTo>
                  <a:lnTo>
                    <a:pt x="6671" y="12125"/>
                  </a:lnTo>
                  <a:lnTo>
                    <a:pt x="6544" y="12222"/>
                  </a:lnTo>
                  <a:lnTo>
                    <a:pt x="6634" y="12446"/>
                  </a:lnTo>
                  <a:lnTo>
                    <a:pt x="6770" y="12484"/>
                  </a:lnTo>
                  <a:lnTo>
                    <a:pt x="6815" y="12565"/>
                  </a:lnTo>
                  <a:lnTo>
                    <a:pt x="6730" y="12641"/>
                  </a:lnTo>
                  <a:lnTo>
                    <a:pt x="6502" y="12649"/>
                  </a:lnTo>
                  <a:lnTo>
                    <a:pt x="6216" y="12766"/>
                  </a:lnTo>
                  <a:lnTo>
                    <a:pt x="6145" y="12848"/>
                  </a:lnTo>
                  <a:lnTo>
                    <a:pt x="5964" y="12920"/>
                  </a:lnTo>
                  <a:lnTo>
                    <a:pt x="5708" y="13063"/>
                  </a:lnTo>
                  <a:lnTo>
                    <a:pt x="5612" y="13173"/>
                  </a:lnTo>
                  <a:lnTo>
                    <a:pt x="5389" y="13176"/>
                  </a:lnTo>
                  <a:lnTo>
                    <a:pt x="5143" y="13248"/>
                  </a:lnTo>
                  <a:lnTo>
                    <a:pt x="5265" y="13248"/>
                  </a:lnTo>
                  <a:lnTo>
                    <a:pt x="5394" y="13256"/>
                  </a:lnTo>
                  <a:lnTo>
                    <a:pt x="5486" y="13382"/>
                  </a:lnTo>
                  <a:lnTo>
                    <a:pt x="5603" y="13548"/>
                  </a:lnTo>
                  <a:lnTo>
                    <a:pt x="5511" y="13595"/>
                  </a:lnTo>
                  <a:lnTo>
                    <a:pt x="5468" y="13485"/>
                  </a:lnTo>
                  <a:lnTo>
                    <a:pt x="5356" y="13400"/>
                  </a:lnTo>
                  <a:lnTo>
                    <a:pt x="5289" y="13513"/>
                  </a:lnTo>
                  <a:lnTo>
                    <a:pt x="5359" y="13642"/>
                  </a:lnTo>
                  <a:lnTo>
                    <a:pt x="5531" y="13679"/>
                  </a:lnTo>
                  <a:lnTo>
                    <a:pt x="5562" y="13762"/>
                  </a:lnTo>
                  <a:lnTo>
                    <a:pt x="5473" y="13852"/>
                  </a:lnTo>
                  <a:lnTo>
                    <a:pt x="5603" y="13814"/>
                  </a:lnTo>
                  <a:lnTo>
                    <a:pt x="5698" y="13719"/>
                  </a:lnTo>
                  <a:lnTo>
                    <a:pt x="5906" y="13682"/>
                  </a:lnTo>
                  <a:lnTo>
                    <a:pt x="6042" y="13708"/>
                  </a:lnTo>
                  <a:lnTo>
                    <a:pt x="5937" y="13760"/>
                  </a:lnTo>
                  <a:lnTo>
                    <a:pt x="6035" y="13798"/>
                  </a:lnTo>
                  <a:lnTo>
                    <a:pt x="6247" y="13765"/>
                  </a:lnTo>
                  <a:lnTo>
                    <a:pt x="6223" y="13634"/>
                  </a:lnTo>
                  <a:lnTo>
                    <a:pt x="6074" y="13565"/>
                  </a:lnTo>
                  <a:lnTo>
                    <a:pt x="5826" y="13597"/>
                  </a:lnTo>
                  <a:lnTo>
                    <a:pt x="5842" y="13542"/>
                  </a:lnTo>
                  <a:lnTo>
                    <a:pt x="5910" y="13480"/>
                  </a:lnTo>
                  <a:lnTo>
                    <a:pt x="5852" y="13372"/>
                  </a:lnTo>
                  <a:lnTo>
                    <a:pt x="5964" y="13295"/>
                  </a:lnTo>
                  <a:lnTo>
                    <a:pt x="6193" y="13341"/>
                  </a:lnTo>
                  <a:lnTo>
                    <a:pt x="6429" y="13551"/>
                  </a:lnTo>
                  <a:lnTo>
                    <a:pt x="6464" y="13708"/>
                  </a:lnTo>
                  <a:lnTo>
                    <a:pt x="6580" y="13780"/>
                  </a:lnTo>
                  <a:lnTo>
                    <a:pt x="6599" y="14021"/>
                  </a:lnTo>
                  <a:lnTo>
                    <a:pt x="6402" y="14248"/>
                  </a:lnTo>
                  <a:lnTo>
                    <a:pt x="6163" y="14260"/>
                  </a:lnTo>
                  <a:lnTo>
                    <a:pt x="6223" y="14340"/>
                  </a:lnTo>
                  <a:lnTo>
                    <a:pt x="6429" y="14528"/>
                  </a:lnTo>
                  <a:lnTo>
                    <a:pt x="6519" y="14774"/>
                  </a:lnTo>
                  <a:lnTo>
                    <a:pt x="6745" y="14914"/>
                  </a:lnTo>
                  <a:lnTo>
                    <a:pt x="6742" y="15034"/>
                  </a:lnTo>
                  <a:lnTo>
                    <a:pt x="6627" y="15109"/>
                  </a:lnTo>
                  <a:lnTo>
                    <a:pt x="6800" y="15220"/>
                  </a:lnTo>
                  <a:lnTo>
                    <a:pt x="7019" y="15204"/>
                  </a:lnTo>
                  <a:lnTo>
                    <a:pt x="7200" y="15261"/>
                  </a:lnTo>
                  <a:lnTo>
                    <a:pt x="7287" y="15207"/>
                  </a:lnTo>
                  <a:lnTo>
                    <a:pt x="7287" y="15132"/>
                  </a:lnTo>
                  <a:lnTo>
                    <a:pt x="7085" y="14970"/>
                  </a:lnTo>
                  <a:lnTo>
                    <a:pt x="7085" y="14741"/>
                  </a:lnTo>
                  <a:lnTo>
                    <a:pt x="7211" y="14670"/>
                  </a:lnTo>
                  <a:lnTo>
                    <a:pt x="7348" y="14729"/>
                  </a:lnTo>
                  <a:lnTo>
                    <a:pt x="7270" y="14790"/>
                  </a:lnTo>
                  <a:lnTo>
                    <a:pt x="7262" y="14857"/>
                  </a:lnTo>
                  <a:lnTo>
                    <a:pt x="7471" y="14970"/>
                  </a:lnTo>
                  <a:lnTo>
                    <a:pt x="7553" y="15160"/>
                  </a:lnTo>
                  <a:lnTo>
                    <a:pt x="7488" y="15272"/>
                  </a:lnTo>
                  <a:cubicBezTo>
                    <a:pt x="7488" y="15272"/>
                    <a:pt x="7520" y="15374"/>
                    <a:pt x="7520" y="15374"/>
                  </a:cubicBezTo>
                  <a:close/>
                  <a:moveTo>
                    <a:pt x="8005" y="15772"/>
                  </a:moveTo>
                  <a:lnTo>
                    <a:pt x="7947" y="15543"/>
                  </a:lnTo>
                  <a:lnTo>
                    <a:pt x="7954" y="15448"/>
                  </a:lnTo>
                  <a:lnTo>
                    <a:pt x="8109" y="15517"/>
                  </a:lnTo>
                  <a:lnTo>
                    <a:pt x="8134" y="15639"/>
                  </a:lnTo>
                  <a:lnTo>
                    <a:pt x="8071" y="15733"/>
                  </a:lnTo>
                  <a:lnTo>
                    <a:pt x="8005" y="15772"/>
                  </a:lnTo>
                  <a:cubicBezTo>
                    <a:pt x="8005" y="15772"/>
                    <a:pt x="8005" y="15772"/>
                    <a:pt x="8005" y="15772"/>
                  </a:cubicBezTo>
                  <a:close/>
                  <a:moveTo>
                    <a:pt x="7778" y="15931"/>
                  </a:moveTo>
                  <a:lnTo>
                    <a:pt x="7610" y="15822"/>
                  </a:lnTo>
                  <a:lnTo>
                    <a:pt x="7436" y="15841"/>
                  </a:lnTo>
                  <a:lnTo>
                    <a:pt x="7372" y="15926"/>
                  </a:lnTo>
                  <a:lnTo>
                    <a:pt x="7525" y="16068"/>
                  </a:lnTo>
                  <a:lnTo>
                    <a:pt x="7759" y="16090"/>
                  </a:lnTo>
                  <a:lnTo>
                    <a:pt x="7827" y="16026"/>
                  </a:lnTo>
                  <a:lnTo>
                    <a:pt x="7778" y="15931"/>
                  </a:lnTo>
                  <a:cubicBezTo>
                    <a:pt x="7778" y="15931"/>
                    <a:pt x="7778" y="15931"/>
                    <a:pt x="7778" y="15931"/>
                  </a:cubicBezTo>
                  <a:close/>
                  <a:moveTo>
                    <a:pt x="9558" y="13521"/>
                  </a:moveTo>
                  <a:lnTo>
                    <a:pt x="9667" y="13547"/>
                  </a:lnTo>
                  <a:lnTo>
                    <a:pt x="9751" y="13495"/>
                  </a:lnTo>
                  <a:lnTo>
                    <a:pt x="9922" y="13526"/>
                  </a:lnTo>
                  <a:lnTo>
                    <a:pt x="10051" y="13506"/>
                  </a:lnTo>
                  <a:lnTo>
                    <a:pt x="10032" y="13419"/>
                  </a:lnTo>
                  <a:lnTo>
                    <a:pt x="9787" y="13280"/>
                  </a:lnTo>
                  <a:lnTo>
                    <a:pt x="9903" y="13158"/>
                  </a:lnTo>
                  <a:lnTo>
                    <a:pt x="10019" y="12952"/>
                  </a:lnTo>
                  <a:lnTo>
                    <a:pt x="10347" y="12850"/>
                  </a:lnTo>
                  <a:lnTo>
                    <a:pt x="10435" y="12773"/>
                  </a:lnTo>
                  <a:lnTo>
                    <a:pt x="10743" y="12794"/>
                  </a:lnTo>
                  <a:lnTo>
                    <a:pt x="11124" y="12922"/>
                  </a:lnTo>
                  <a:lnTo>
                    <a:pt x="11234" y="13019"/>
                  </a:lnTo>
                  <a:lnTo>
                    <a:pt x="11401" y="12978"/>
                  </a:lnTo>
                  <a:lnTo>
                    <a:pt x="11529" y="12726"/>
                  </a:lnTo>
                  <a:lnTo>
                    <a:pt x="11833" y="12579"/>
                  </a:lnTo>
                  <a:lnTo>
                    <a:pt x="11862" y="12487"/>
                  </a:lnTo>
                  <a:lnTo>
                    <a:pt x="11766" y="12435"/>
                  </a:lnTo>
                  <a:lnTo>
                    <a:pt x="11706" y="12338"/>
                  </a:lnTo>
                  <a:lnTo>
                    <a:pt x="11410" y="12215"/>
                  </a:lnTo>
                  <a:lnTo>
                    <a:pt x="11202" y="12210"/>
                  </a:lnTo>
                  <a:lnTo>
                    <a:pt x="11007" y="12134"/>
                  </a:lnTo>
                  <a:lnTo>
                    <a:pt x="10651" y="12123"/>
                  </a:lnTo>
                  <a:lnTo>
                    <a:pt x="10315" y="12266"/>
                  </a:lnTo>
                  <a:lnTo>
                    <a:pt x="10315" y="12354"/>
                  </a:lnTo>
                  <a:lnTo>
                    <a:pt x="10188" y="12456"/>
                  </a:lnTo>
                  <a:lnTo>
                    <a:pt x="9941" y="12497"/>
                  </a:lnTo>
                  <a:lnTo>
                    <a:pt x="9735" y="12574"/>
                  </a:lnTo>
                  <a:lnTo>
                    <a:pt x="9607" y="12553"/>
                  </a:lnTo>
                  <a:lnTo>
                    <a:pt x="9449" y="12363"/>
                  </a:lnTo>
                  <a:lnTo>
                    <a:pt x="9322" y="12368"/>
                  </a:lnTo>
                  <a:lnTo>
                    <a:pt x="8956" y="12584"/>
                  </a:lnTo>
                  <a:lnTo>
                    <a:pt x="8946" y="12712"/>
                  </a:lnTo>
                  <a:lnTo>
                    <a:pt x="8711" y="12800"/>
                  </a:lnTo>
                  <a:lnTo>
                    <a:pt x="8650" y="12941"/>
                  </a:lnTo>
                  <a:lnTo>
                    <a:pt x="9037" y="12994"/>
                  </a:lnTo>
                  <a:lnTo>
                    <a:pt x="9104" y="13132"/>
                  </a:lnTo>
                  <a:lnTo>
                    <a:pt x="9024" y="13173"/>
                  </a:lnTo>
                  <a:lnTo>
                    <a:pt x="9024" y="13245"/>
                  </a:lnTo>
                  <a:lnTo>
                    <a:pt x="9242" y="13414"/>
                  </a:lnTo>
                  <a:lnTo>
                    <a:pt x="9575" y="13435"/>
                  </a:lnTo>
                  <a:lnTo>
                    <a:pt x="9558" y="13521"/>
                  </a:lnTo>
                  <a:cubicBezTo>
                    <a:pt x="9558" y="13521"/>
                    <a:pt x="9558" y="13521"/>
                    <a:pt x="9558" y="13521"/>
                  </a:cubicBezTo>
                  <a:close/>
                  <a:moveTo>
                    <a:pt x="10798" y="12026"/>
                  </a:moveTo>
                  <a:lnTo>
                    <a:pt x="11017" y="11916"/>
                  </a:lnTo>
                  <a:lnTo>
                    <a:pt x="11190" y="11937"/>
                  </a:lnTo>
                  <a:lnTo>
                    <a:pt x="11177" y="12008"/>
                  </a:lnTo>
                  <a:lnTo>
                    <a:pt x="11007" y="12053"/>
                  </a:lnTo>
                  <a:lnTo>
                    <a:pt x="10798" y="12026"/>
                  </a:lnTo>
                  <a:cubicBezTo>
                    <a:pt x="10798" y="12026"/>
                    <a:pt x="10798" y="12026"/>
                    <a:pt x="10798" y="12026"/>
                  </a:cubicBezTo>
                  <a:close/>
                  <a:moveTo>
                    <a:pt x="11771" y="12152"/>
                  </a:moveTo>
                  <a:lnTo>
                    <a:pt x="11649" y="12010"/>
                  </a:lnTo>
                  <a:lnTo>
                    <a:pt x="11652" y="11897"/>
                  </a:lnTo>
                  <a:lnTo>
                    <a:pt x="11747" y="11820"/>
                  </a:lnTo>
                  <a:lnTo>
                    <a:pt x="11888" y="11807"/>
                  </a:lnTo>
                  <a:lnTo>
                    <a:pt x="11943" y="11897"/>
                  </a:lnTo>
                  <a:lnTo>
                    <a:pt x="11909" y="11999"/>
                  </a:lnTo>
                  <a:lnTo>
                    <a:pt x="11953" y="12058"/>
                  </a:lnTo>
                  <a:lnTo>
                    <a:pt x="11914" y="12148"/>
                  </a:lnTo>
                  <a:lnTo>
                    <a:pt x="11771" y="12152"/>
                  </a:lnTo>
                  <a:cubicBezTo>
                    <a:pt x="11771" y="12152"/>
                    <a:pt x="11771" y="12152"/>
                    <a:pt x="11771" y="12152"/>
                  </a:cubicBezTo>
                  <a:close/>
                  <a:moveTo>
                    <a:pt x="5887" y="13871"/>
                  </a:moveTo>
                  <a:lnTo>
                    <a:pt x="5784" y="13937"/>
                  </a:lnTo>
                  <a:lnTo>
                    <a:pt x="5823" y="14074"/>
                  </a:lnTo>
                  <a:lnTo>
                    <a:pt x="5922" y="14171"/>
                  </a:lnTo>
                  <a:lnTo>
                    <a:pt x="6050" y="14174"/>
                  </a:lnTo>
                  <a:lnTo>
                    <a:pt x="6104" y="14055"/>
                  </a:lnTo>
                  <a:lnTo>
                    <a:pt x="5952" y="13919"/>
                  </a:lnTo>
                  <a:lnTo>
                    <a:pt x="5944" y="13875"/>
                  </a:lnTo>
                  <a:lnTo>
                    <a:pt x="5887" y="13871"/>
                  </a:lnTo>
                  <a:cubicBezTo>
                    <a:pt x="5887" y="13871"/>
                    <a:pt x="5887" y="13871"/>
                    <a:pt x="5887" y="13871"/>
                  </a:cubicBezTo>
                  <a:close/>
                  <a:moveTo>
                    <a:pt x="5992" y="14238"/>
                  </a:moveTo>
                  <a:lnTo>
                    <a:pt x="6102" y="14176"/>
                  </a:lnTo>
                  <a:lnTo>
                    <a:pt x="6179" y="14196"/>
                  </a:lnTo>
                  <a:lnTo>
                    <a:pt x="6079" y="14282"/>
                  </a:lnTo>
                  <a:lnTo>
                    <a:pt x="5992" y="14238"/>
                  </a:lnTo>
                  <a:cubicBezTo>
                    <a:pt x="5992" y="14238"/>
                    <a:pt x="5992" y="14238"/>
                    <a:pt x="5992" y="14238"/>
                  </a:cubicBezTo>
                  <a:close/>
                  <a:moveTo>
                    <a:pt x="6223" y="14014"/>
                  </a:moveTo>
                  <a:lnTo>
                    <a:pt x="6202" y="13937"/>
                  </a:lnTo>
                  <a:lnTo>
                    <a:pt x="6288" y="13891"/>
                  </a:lnTo>
                  <a:lnTo>
                    <a:pt x="6387" y="13919"/>
                  </a:lnTo>
                  <a:lnTo>
                    <a:pt x="6360" y="14007"/>
                  </a:lnTo>
                  <a:lnTo>
                    <a:pt x="6223" y="14014"/>
                  </a:lnTo>
                  <a:cubicBezTo>
                    <a:pt x="6223" y="14014"/>
                    <a:pt x="6223" y="14014"/>
                    <a:pt x="6223" y="14014"/>
                  </a:cubicBezTo>
                  <a:close/>
                  <a:moveTo>
                    <a:pt x="4145" y="13926"/>
                  </a:moveTo>
                  <a:lnTo>
                    <a:pt x="4051" y="13775"/>
                  </a:lnTo>
                  <a:lnTo>
                    <a:pt x="4061" y="13682"/>
                  </a:lnTo>
                  <a:lnTo>
                    <a:pt x="4203" y="13647"/>
                  </a:lnTo>
                  <a:lnTo>
                    <a:pt x="4224" y="13731"/>
                  </a:lnTo>
                  <a:lnTo>
                    <a:pt x="4380" y="13775"/>
                  </a:lnTo>
                  <a:lnTo>
                    <a:pt x="4480" y="13873"/>
                  </a:lnTo>
                  <a:lnTo>
                    <a:pt x="4323" y="13939"/>
                  </a:lnTo>
                  <a:lnTo>
                    <a:pt x="4145" y="13926"/>
                  </a:lnTo>
                  <a:cubicBezTo>
                    <a:pt x="4145" y="13926"/>
                    <a:pt x="4145" y="13926"/>
                    <a:pt x="4145" y="13926"/>
                  </a:cubicBezTo>
                  <a:close/>
                  <a:moveTo>
                    <a:pt x="4343" y="13575"/>
                  </a:moveTo>
                  <a:lnTo>
                    <a:pt x="4372" y="13638"/>
                  </a:lnTo>
                  <a:lnTo>
                    <a:pt x="4529" y="13593"/>
                  </a:lnTo>
                  <a:lnTo>
                    <a:pt x="4343" y="13575"/>
                  </a:lnTo>
                  <a:cubicBezTo>
                    <a:pt x="4343" y="13575"/>
                    <a:pt x="4343" y="13575"/>
                    <a:pt x="4343" y="13575"/>
                  </a:cubicBezTo>
                  <a:close/>
                  <a:moveTo>
                    <a:pt x="4509" y="13503"/>
                  </a:moveTo>
                  <a:lnTo>
                    <a:pt x="4619" y="13529"/>
                  </a:lnTo>
                  <a:lnTo>
                    <a:pt x="4672" y="13487"/>
                  </a:lnTo>
                  <a:lnTo>
                    <a:pt x="4509" y="13503"/>
                  </a:lnTo>
                  <a:cubicBezTo>
                    <a:pt x="4509" y="13503"/>
                    <a:pt x="4509" y="13503"/>
                    <a:pt x="4509" y="13503"/>
                  </a:cubicBezTo>
                  <a:close/>
                  <a:moveTo>
                    <a:pt x="4672" y="13417"/>
                  </a:moveTo>
                  <a:lnTo>
                    <a:pt x="4718" y="13457"/>
                  </a:lnTo>
                  <a:lnTo>
                    <a:pt x="4761" y="13422"/>
                  </a:lnTo>
                  <a:lnTo>
                    <a:pt x="4672" y="13417"/>
                  </a:lnTo>
                  <a:cubicBezTo>
                    <a:pt x="4672" y="13417"/>
                    <a:pt x="4672" y="13417"/>
                    <a:pt x="4672" y="13417"/>
                  </a:cubicBezTo>
                  <a:close/>
                  <a:moveTo>
                    <a:pt x="4740" y="13322"/>
                  </a:moveTo>
                  <a:lnTo>
                    <a:pt x="4891" y="13382"/>
                  </a:lnTo>
                  <a:lnTo>
                    <a:pt x="4980" y="13354"/>
                  </a:lnTo>
                  <a:lnTo>
                    <a:pt x="4809" y="13295"/>
                  </a:lnTo>
                  <a:lnTo>
                    <a:pt x="4731" y="13297"/>
                  </a:lnTo>
                  <a:lnTo>
                    <a:pt x="4740" y="13322"/>
                  </a:lnTo>
                  <a:cubicBezTo>
                    <a:pt x="4740" y="13322"/>
                    <a:pt x="4740" y="13322"/>
                    <a:pt x="4740" y="13322"/>
                  </a:cubicBezTo>
                  <a:close/>
                  <a:moveTo>
                    <a:pt x="14821" y="8510"/>
                  </a:moveTo>
                  <a:lnTo>
                    <a:pt x="14837" y="8373"/>
                  </a:lnTo>
                  <a:lnTo>
                    <a:pt x="14920" y="8291"/>
                  </a:lnTo>
                  <a:lnTo>
                    <a:pt x="14861" y="8271"/>
                  </a:lnTo>
                  <a:lnTo>
                    <a:pt x="14692" y="8322"/>
                  </a:lnTo>
                  <a:lnTo>
                    <a:pt x="14668" y="8232"/>
                  </a:lnTo>
                  <a:lnTo>
                    <a:pt x="14786" y="7995"/>
                  </a:lnTo>
                  <a:lnTo>
                    <a:pt x="14881" y="7946"/>
                  </a:lnTo>
                  <a:lnTo>
                    <a:pt x="14926" y="8048"/>
                  </a:lnTo>
                  <a:lnTo>
                    <a:pt x="14906" y="8150"/>
                  </a:lnTo>
                  <a:lnTo>
                    <a:pt x="15094" y="8181"/>
                  </a:lnTo>
                  <a:lnTo>
                    <a:pt x="15138" y="8257"/>
                  </a:lnTo>
                  <a:lnTo>
                    <a:pt x="15068" y="8414"/>
                  </a:lnTo>
                  <a:lnTo>
                    <a:pt x="14920" y="8491"/>
                  </a:lnTo>
                  <a:lnTo>
                    <a:pt x="14821" y="8510"/>
                  </a:lnTo>
                  <a:cubicBezTo>
                    <a:pt x="14821" y="8510"/>
                    <a:pt x="14821" y="8510"/>
                    <a:pt x="14821" y="8510"/>
                  </a:cubicBezTo>
                  <a:close/>
                  <a:moveTo>
                    <a:pt x="15267" y="4575"/>
                  </a:moveTo>
                  <a:lnTo>
                    <a:pt x="15040" y="4503"/>
                  </a:lnTo>
                  <a:lnTo>
                    <a:pt x="14929" y="4385"/>
                  </a:lnTo>
                  <a:lnTo>
                    <a:pt x="15013" y="4354"/>
                  </a:lnTo>
                  <a:lnTo>
                    <a:pt x="14929" y="4099"/>
                  </a:lnTo>
                  <a:lnTo>
                    <a:pt x="14762" y="3856"/>
                  </a:lnTo>
                  <a:lnTo>
                    <a:pt x="14555" y="3755"/>
                  </a:lnTo>
                  <a:lnTo>
                    <a:pt x="14324" y="3673"/>
                  </a:lnTo>
                  <a:lnTo>
                    <a:pt x="14160" y="3670"/>
                  </a:lnTo>
                  <a:lnTo>
                    <a:pt x="14126" y="3575"/>
                  </a:lnTo>
                  <a:lnTo>
                    <a:pt x="14155" y="3383"/>
                  </a:lnTo>
                  <a:lnTo>
                    <a:pt x="14086" y="3241"/>
                  </a:lnTo>
                  <a:lnTo>
                    <a:pt x="14187" y="3126"/>
                  </a:lnTo>
                  <a:lnTo>
                    <a:pt x="14342" y="3079"/>
                  </a:lnTo>
                  <a:lnTo>
                    <a:pt x="14388" y="3015"/>
                  </a:lnTo>
                  <a:lnTo>
                    <a:pt x="14569" y="2997"/>
                  </a:lnTo>
                  <a:lnTo>
                    <a:pt x="14689" y="2857"/>
                  </a:lnTo>
                  <a:lnTo>
                    <a:pt x="14786" y="2787"/>
                  </a:lnTo>
                  <a:lnTo>
                    <a:pt x="14757" y="2725"/>
                  </a:lnTo>
                  <a:lnTo>
                    <a:pt x="14479" y="2616"/>
                  </a:lnTo>
                  <a:lnTo>
                    <a:pt x="14377" y="2610"/>
                  </a:lnTo>
                  <a:lnTo>
                    <a:pt x="14297" y="2558"/>
                  </a:lnTo>
                  <a:lnTo>
                    <a:pt x="14399" y="2450"/>
                  </a:lnTo>
                  <a:lnTo>
                    <a:pt x="14595" y="2427"/>
                  </a:lnTo>
                  <a:lnTo>
                    <a:pt x="15022" y="2550"/>
                  </a:lnTo>
                  <a:lnTo>
                    <a:pt x="15484" y="2589"/>
                  </a:lnTo>
                  <a:lnTo>
                    <a:pt x="15637" y="2525"/>
                  </a:lnTo>
                  <a:lnTo>
                    <a:pt x="15656" y="2419"/>
                  </a:lnTo>
                  <a:lnTo>
                    <a:pt x="15741" y="2373"/>
                  </a:lnTo>
                  <a:lnTo>
                    <a:pt x="15656" y="2269"/>
                  </a:lnTo>
                  <a:lnTo>
                    <a:pt x="15532" y="2234"/>
                  </a:lnTo>
                  <a:lnTo>
                    <a:pt x="15484" y="2165"/>
                  </a:lnTo>
                  <a:lnTo>
                    <a:pt x="15330" y="2039"/>
                  </a:lnTo>
                  <a:lnTo>
                    <a:pt x="15250" y="1908"/>
                  </a:lnTo>
                  <a:lnTo>
                    <a:pt x="15458" y="1784"/>
                  </a:lnTo>
                  <a:lnTo>
                    <a:pt x="15575" y="1776"/>
                  </a:lnTo>
                  <a:lnTo>
                    <a:pt x="15602" y="1718"/>
                  </a:lnTo>
                  <a:lnTo>
                    <a:pt x="15497" y="1579"/>
                  </a:lnTo>
                  <a:lnTo>
                    <a:pt x="15360" y="1363"/>
                  </a:lnTo>
                  <a:lnTo>
                    <a:pt x="15409" y="1265"/>
                  </a:lnTo>
                  <a:lnTo>
                    <a:pt x="15380" y="999"/>
                  </a:lnTo>
                  <a:lnTo>
                    <a:pt x="15272" y="835"/>
                  </a:lnTo>
                  <a:lnTo>
                    <a:pt x="14800" y="456"/>
                  </a:lnTo>
                  <a:lnTo>
                    <a:pt x="14721" y="287"/>
                  </a:lnTo>
                  <a:lnTo>
                    <a:pt x="14602" y="195"/>
                  </a:lnTo>
                  <a:lnTo>
                    <a:pt x="14672" y="149"/>
                  </a:lnTo>
                  <a:lnTo>
                    <a:pt x="14800" y="149"/>
                  </a:lnTo>
                  <a:lnTo>
                    <a:pt x="14938" y="61"/>
                  </a:lnTo>
                  <a:lnTo>
                    <a:pt x="14909" y="0"/>
                  </a:lnTo>
                  <a:lnTo>
                    <a:pt x="15214" y="0"/>
                  </a:lnTo>
                  <a:lnTo>
                    <a:pt x="15313" y="108"/>
                  </a:lnTo>
                  <a:lnTo>
                    <a:pt x="15754" y="298"/>
                  </a:lnTo>
                  <a:lnTo>
                    <a:pt x="16129" y="338"/>
                  </a:lnTo>
                  <a:lnTo>
                    <a:pt x="16317" y="528"/>
                  </a:lnTo>
                  <a:lnTo>
                    <a:pt x="16938" y="845"/>
                  </a:lnTo>
                  <a:lnTo>
                    <a:pt x="17284" y="974"/>
                  </a:lnTo>
                  <a:lnTo>
                    <a:pt x="17391" y="1076"/>
                  </a:lnTo>
                  <a:lnTo>
                    <a:pt x="17657" y="1106"/>
                  </a:lnTo>
                  <a:lnTo>
                    <a:pt x="17895" y="1240"/>
                  </a:lnTo>
                  <a:lnTo>
                    <a:pt x="18298" y="1342"/>
                  </a:lnTo>
                  <a:lnTo>
                    <a:pt x="18634" y="1363"/>
                  </a:lnTo>
                  <a:lnTo>
                    <a:pt x="18899" y="1496"/>
                  </a:lnTo>
                  <a:lnTo>
                    <a:pt x="19105" y="1475"/>
                  </a:lnTo>
                  <a:lnTo>
                    <a:pt x="19204" y="1511"/>
                  </a:lnTo>
                  <a:lnTo>
                    <a:pt x="19550" y="1485"/>
                  </a:lnTo>
                  <a:lnTo>
                    <a:pt x="19988" y="1329"/>
                  </a:lnTo>
                  <a:lnTo>
                    <a:pt x="20214" y="1178"/>
                  </a:lnTo>
                  <a:lnTo>
                    <a:pt x="20265" y="1051"/>
                  </a:lnTo>
                  <a:lnTo>
                    <a:pt x="20331" y="1010"/>
                  </a:lnTo>
                  <a:lnTo>
                    <a:pt x="20405" y="1069"/>
                  </a:lnTo>
                  <a:lnTo>
                    <a:pt x="20405" y="1190"/>
                  </a:lnTo>
                  <a:lnTo>
                    <a:pt x="20262" y="1401"/>
                  </a:lnTo>
                  <a:lnTo>
                    <a:pt x="20258" y="1594"/>
                  </a:lnTo>
                  <a:lnTo>
                    <a:pt x="20349" y="1661"/>
                  </a:lnTo>
                  <a:lnTo>
                    <a:pt x="20681" y="1769"/>
                  </a:lnTo>
                  <a:lnTo>
                    <a:pt x="20907" y="1916"/>
                  </a:lnTo>
                  <a:lnTo>
                    <a:pt x="20928" y="2024"/>
                  </a:lnTo>
                  <a:lnTo>
                    <a:pt x="20898" y="2095"/>
                  </a:lnTo>
                  <a:lnTo>
                    <a:pt x="21106" y="2095"/>
                  </a:lnTo>
                  <a:lnTo>
                    <a:pt x="21236" y="1988"/>
                  </a:lnTo>
                  <a:lnTo>
                    <a:pt x="21431" y="1890"/>
                  </a:lnTo>
                  <a:lnTo>
                    <a:pt x="21600" y="1880"/>
                  </a:lnTo>
                  <a:lnTo>
                    <a:pt x="21509" y="1982"/>
                  </a:lnTo>
                  <a:lnTo>
                    <a:pt x="21382" y="2024"/>
                  </a:lnTo>
                  <a:lnTo>
                    <a:pt x="21363" y="2161"/>
                  </a:lnTo>
                  <a:lnTo>
                    <a:pt x="21196" y="2228"/>
                  </a:lnTo>
                  <a:lnTo>
                    <a:pt x="20958" y="2279"/>
                  </a:lnTo>
                  <a:lnTo>
                    <a:pt x="20907" y="2387"/>
                  </a:lnTo>
                  <a:lnTo>
                    <a:pt x="20809" y="2464"/>
                  </a:lnTo>
                  <a:lnTo>
                    <a:pt x="20623" y="2469"/>
                  </a:lnTo>
                  <a:lnTo>
                    <a:pt x="20524" y="2428"/>
                  </a:lnTo>
                  <a:lnTo>
                    <a:pt x="20339" y="2504"/>
                  </a:lnTo>
                  <a:lnTo>
                    <a:pt x="20358" y="2577"/>
                  </a:lnTo>
                  <a:lnTo>
                    <a:pt x="20010" y="2577"/>
                  </a:lnTo>
                  <a:lnTo>
                    <a:pt x="19748" y="2540"/>
                  </a:lnTo>
                  <a:lnTo>
                    <a:pt x="19521" y="2577"/>
                  </a:lnTo>
                  <a:lnTo>
                    <a:pt x="19154" y="2842"/>
                  </a:lnTo>
                  <a:lnTo>
                    <a:pt x="19018" y="3130"/>
                  </a:lnTo>
                  <a:lnTo>
                    <a:pt x="18957" y="3365"/>
                  </a:lnTo>
                  <a:lnTo>
                    <a:pt x="19035" y="3524"/>
                  </a:lnTo>
                  <a:lnTo>
                    <a:pt x="18987" y="3642"/>
                  </a:lnTo>
                  <a:lnTo>
                    <a:pt x="19007" y="3750"/>
                  </a:lnTo>
                  <a:lnTo>
                    <a:pt x="18771" y="3698"/>
                  </a:lnTo>
                  <a:lnTo>
                    <a:pt x="18634" y="3601"/>
                  </a:lnTo>
                  <a:lnTo>
                    <a:pt x="18209" y="3544"/>
                  </a:lnTo>
                  <a:lnTo>
                    <a:pt x="17796" y="3432"/>
                  </a:lnTo>
                  <a:lnTo>
                    <a:pt x="17428" y="3263"/>
                  </a:lnTo>
                  <a:lnTo>
                    <a:pt x="17193" y="3125"/>
                  </a:lnTo>
                  <a:lnTo>
                    <a:pt x="16946" y="3145"/>
                  </a:lnTo>
                  <a:lnTo>
                    <a:pt x="16732" y="3119"/>
                  </a:lnTo>
                  <a:lnTo>
                    <a:pt x="16623" y="3063"/>
                  </a:lnTo>
                  <a:lnTo>
                    <a:pt x="16365" y="3058"/>
                  </a:lnTo>
                  <a:lnTo>
                    <a:pt x="16060" y="3175"/>
                  </a:lnTo>
                  <a:lnTo>
                    <a:pt x="15736" y="3406"/>
                  </a:lnTo>
                  <a:lnTo>
                    <a:pt x="15600" y="3360"/>
                  </a:lnTo>
                  <a:lnTo>
                    <a:pt x="15253" y="3247"/>
                  </a:lnTo>
                  <a:lnTo>
                    <a:pt x="15067" y="3257"/>
                  </a:lnTo>
                  <a:lnTo>
                    <a:pt x="14889" y="3339"/>
                  </a:lnTo>
                  <a:lnTo>
                    <a:pt x="14889" y="3478"/>
                  </a:lnTo>
                  <a:lnTo>
                    <a:pt x="14977" y="3590"/>
                  </a:lnTo>
                  <a:lnTo>
                    <a:pt x="15261" y="3672"/>
                  </a:lnTo>
                  <a:lnTo>
                    <a:pt x="15558" y="3632"/>
                  </a:lnTo>
                  <a:lnTo>
                    <a:pt x="15902" y="3831"/>
                  </a:lnTo>
                  <a:lnTo>
                    <a:pt x="16200" y="3872"/>
                  </a:lnTo>
                  <a:lnTo>
                    <a:pt x="16515" y="3872"/>
                  </a:lnTo>
                  <a:lnTo>
                    <a:pt x="16623" y="3954"/>
                  </a:lnTo>
                  <a:lnTo>
                    <a:pt x="16414" y="4097"/>
                  </a:lnTo>
                  <a:lnTo>
                    <a:pt x="16346" y="4199"/>
                  </a:lnTo>
                  <a:lnTo>
                    <a:pt x="16160" y="4123"/>
                  </a:lnTo>
                  <a:lnTo>
                    <a:pt x="15795" y="4113"/>
                  </a:lnTo>
                  <a:lnTo>
                    <a:pt x="15660" y="4164"/>
                  </a:lnTo>
                  <a:lnTo>
                    <a:pt x="15687" y="4267"/>
                  </a:lnTo>
                  <a:lnTo>
                    <a:pt x="15590" y="4384"/>
                  </a:lnTo>
                  <a:lnTo>
                    <a:pt x="15267" y="4575"/>
                  </a:lnTo>
                  <a:cubicBezTo>
                    <a:pt x="15267" y="4575"/>
                    <a:pt x="15267" y="4575"/>
                    <a:pt x="15267" y="4575"/>
                  </a:cubicBezTo>
                  <a:close/>
                  <a:moveTo>
                    <a:pt x="13618" y="3874"/>
                  </a:moveTo>
                  <a:lnTo>
                    <a:pt x="13504" y="3804"/>
                  </a:lnTo>
                  <a:lnTo>
                    <a:pt x="13475" y="3696"/>
                  </a:lnTo>
                  <a:lnTo>
                    <a:pt x="13691" y="3593"/>
                  </a:lnTo>
                  <a:lnTo>
                    <a:pt x="13838" y="3567"/>
                  </a:lnTo>
                  <a:lnTo>
                    <a:pt x="13786" y="3696"/>
                  </a:lnTo>
                  <a:lnTo>
                    <a:pt x="13777" y="3814"/>
                  </a:lnTo>
                  <a:lnTo>
                    <a:pt x="13618" y="3874"/>
                  </a:lnTo>
                  <a:cubicBezTo>
                    <a:pt x="13618" y="3874"/>
                    <a:pt x="13618" y="3874"/>
                    <a:pt x="13618" y="3874"/>
                  </a:cubicBezTo>
                  <a:close/>
                  <a:moveTo>
                    <a:pt x="6529" y="18000"/>
                  </a:moveTo>
                  <a:lnTo>
                    <a:pt x="6415" y="17953"/>
                  </a:lnTo>
                  <a:lnTo>
                    <a:pt x="6193" y="17948"/>
                  </a:lnTo>
                  <a:lnTo>
                    <a:pt x="6120" y="17918"/>
                  </a:lnTo>
                  <a:lnTo>
                    <a:pt x="6211" y="17817"/>
                  </a:lnTo>
                  <a:lnTo>
                    <a:pt x="6450" y="17760"/>
                  </a:lnTo>
                  <a:lnTo>
                    <a:pt x="6529" y="17750"/>
                  </a:lnTo>
                  <a:lnTo>
                    <a:pt x="6573" y="17706"/>
                  </a:lnTo>
                  <a:lnTo>
                    <a:pt x="6727" y="17702"/>
                  </a:lnTo>
                  <a:lnTo>
                    <a:pt x="6811" y="17674"/>
                  </a:lnTo>
                  <a:lnTo>
                    <a:pt x="7006" y="17645"/>
                  </a:lnTo>
                  <a:lnTo>
                    <a:pt x="6854" y="17787"/>
                  </a:lnTo>
                  <a:lnTo>
                    <a:pt x="6607" y="17871"/>
                  </a:lnTo>
                  <a:lnTo>
                    <a:pt x="6592" y="17959"/>
                  </a:lnTo>
                  <a:lnTo>
                    <a:pt x="6529" y="18000"/>
                  </a:lnTo>
                  <a:cubicBezTo>
                    <a:pt x="6529" y="18000"/>
                    <a:pt x="6529" y="18000"/>
                    <a:pt x="6529" y="18000"/>
                  </a:cubicBezTo>
                  <a:close/>
                  <a:moveTo>
                    <a:pt x="5964" y="18262"/>
                  </a:moveTo>
                  <a:lnTo>
                    <a:pt x="6145" y="18336"/>
                  </a:lnTo>
                  <a:lnTo>
                    <a:pt x="6188" y="18452"/>
                  </a:lnTo>
                  <a:lnTo>
                    <a:pt x="6108" y="18483"/>
                  </a:lnTo>
                  <a:lnTo>
                    <a:pt x="5910" y="18398"/>
                  </a:lnTo>
                  <a:lnTo>
                    <a:pt x="5896" y="18311"/>
                  </a:lnTo>
                  <a:lnTo>
                    <a:pt x="5964" y="18262"/>
                  </a:lnTo>
                  <a:cubicBezTo>
                    <a:pt x="5964" y="18262"/>
                    <a:pt x="5964" y="18262"/>
                    <a:pt x="5964" y="18262"/>
                  </a:cubicBezTo>
                  <a:close/>
                  <a:moveTo>
                    <a:pt x="4719" y="19699"/>
                  </a:moveTo>
                  <a:lnTo>
                    <a:pt x="4612" y="19508"/>
                  </a:lnTo>
                  <a:lnTo>
                    <a:pt x="4868" y="19417"/>
                  </a:lnTo>
                  <a:lnTo>
                    <a:pt x="4906" y="19350"/>
                  </a:lnTo>
                  <a:lnTo>
                    <a:pt x="4847" y="19297"/>
                  </a:lnTo>
                  <a:lnTo>
                    <a:pt x="5086" y="19226"/>
                  </a:lnTo>
                  <a:lnTo>
                    <a:pt x="5223" y="19083"/>
                  </a:lnTo>
                  <a:lnTo>
                    <a:pt x="5340" y="19226"/>
                  </a:lnTo>
                  <a:lnTo>
                    <a:pt x="5212" y="19314"/>
                  </a:lnTo>
                  <a:lnTo>
                    <a:pt x="5204" y="19436"/>
                  </a:lnTo>
                  <a:lnTo>
                    <a:pt x="4868" y="19544"/>
                  </a:lnTo>
                  <a:lnTo>
                    <a:pt x="4858" y="19672"/>
                  </a:lnTo>
                  <a:lnTo>
                    <a:pt x="4719" y="19699"/>
                  </a:lnTo>
                  <a:cubicBezTo>
                    <a:pt x="4719" y="19699"/>
                    <a:pt x="4719" y="19699"/>
                    <a:pt x="4719" y="19699"/>
                  </a:cubicBezTo>
                  <a:close/>
                  <a:moveTo>
                    <a:pt x="1744" y="20947"/>
                  </a:moveTo>
                  <a:lnTo>
                    <a:pt x="1715" y="21096"/>
                  </a:lnTo>
                  <a:lnTo>
                    <a:pt x="1822" y="21147"/>
                  </a:lnTo>
                  <a:lnTo>
                    <a:pt x="2010" y="21157"/>
                  </a:lnTo>
                  <a:lnTo>
                    <a:pt x="2059" y="21024"/>
                  </a:lnTo>
                  <a:lnTo>
                    <a:pt x="1744" y="20947"/>
                  </a:lnTo>
                  <a:cubicBezTo>
                    <a:pt x="1744" y="20947"/>
                    <a:pt x="1744" y="20947"/>
                    <a:pt x="1744" y="20947"/>
                  </a:cubicBezTo>
                  <a:close/>
                  <a:moveTo>
                    <a:pt x="461" y="21434"/>
                  </a:moveTo>
                  <a:lnTo>
                    <a:pt x="609" y="21353"/>
                  </a:lnTo>
                  <a:lnTo>
                    <a:pt x="738" y="21413"/>
                  </a:lnTo>
                  <a:lnTo>
                    <a:pt x="665" y="21544"/>
                  </a:lnTo>
                  <a:lnTo>
                    <a:pt x="521" y="21523"/>
                  </a:lnTo>
                  <a:lnTo>
                    <a:pt x="461" y="21434"/>
                  </a:lnTo>
                  <a:cubicBezTo>
                    <a:pt x="461" y="21434"/>
                    <a:pt x="461" y="21434"/>
                    <a:pt x="461" y="21434"/>
                  </a:cubicBezTo>
                  <a:close/>
                  <a:moveTo>
                    <a:pt x="284" y="21554"/>
                  </a:moveTo>
                  <a:lnTo>
                    <a:pt x="215" y="21466"/>
                  </a:lnTo>
                  <a:lnTo>
                    <a:pt x="56" y="21470"/>
                  </a:lnTo>
                  <a:lnTo>
                    <a:pt x="0" y="21600"/>
                  </a:lnTo>
                  <a:lnTo>
                    <a:pt x="190" y="21600"/>
                  </a:lnTo>
                  <a:lnTo>
                    <a:pt x="284" y="21554"/>
                  </a:lnTo>
                  <a:cubicBezTo>
                    <a:pt x="284" y="21554"/>
                    <a:pt x="284" y="21554"/>
                    <a:pt x="284" y="21554"/>
                  </a:cubicBezTo>
                  <a:close/>
                  <a:moveTo>
                    <a:pt x="8866" y="10375"/>
                  </a:moveTo>
                  <a:lnTo>
                    <a:pt x="8785" y="10320"/>
                  </a:lnTo>
                  <a:lnTo>
                    <a:pt x="8895" y="10226"/>
                  </a:lnTo>
                  <a:lnTo>
                    <a:pt x="9056" y="10217"/>
                  </a:lnTo>
                  <a:lnTo>
                    <a:pt x="9099" y="10326"/>
                  </a:lnTo>
                  <a:lnTo>
                    <a:pt x="8990" y="10380"/>
                  </a:lnTo>
                  <a:lnTo>
                    <a:pt x="8866" y="10375"/>
                  </a:lnTo>
                  <a:cubicBezTo>
                    <a:pt x="8866" y="10375"/>
                    <a:pt x="8866" y="10375"/>
                    <a:pt x="8866" y="10375"/>
                  </a:cubicBezTo>
                  <a:close/>
                  <a:moveTo>
                    <a:pt x="8631" y="10368"/>
                  </a:moveTo>
                  <a:lnTo>
                    <a:pt x="8751" y="10436"/>
                  </a:lnTo>
                  <a:lnTo>
                    <a:pt x="8652" y="10466"/>
                  </a:lnTo>
                  <a:lnTo>
                    <a:pt x="8583" y="10447"/>
                  </a:lnTo>
                  <a:lnTo>
                    <a:pt x="8631" y="10368"/>
                  </a:lnTo>
                  <a:cubicBezTo>
                    <a:pt x="8631" y="10368"/>
                    <a:pt x="8631" y="10368"/>
                    <a:pt x="8631" y="10368"/>
                  </a:cubicBezTo>
                  <a:close/>
                  <a:moveTo>
                    <a:pt x="8631" y="10368"/>
                  </a:moveTo>
                </a:path>
              </a:pathLst>
            </a:custGeom>
            <a:solidFill>
              <a:schemeClr val="bg1">
                <a:lumMod val="75000"/>
              </a:schemeClr>
            </a:solidFill>
            <a:ln>
              <a:solidFill>
                <a:schemeClr val="bg1"/>
              </a:solidFill>
            </a:ln>
          </p:spPr>
          <p:txBody>
            <a:bodyPr lIns="0" tIns="0" rIns="0" bIns="0"/>
            <a:lstStyle/>
            <a:p>
              <a:endParaRPr lang="en-US" dirty="0"/>
            </a:p>
          </p:txBody>
        </p:sp>
        <p:sp>
          <p:nvSpPr>
            <p:cNvPr id="8" name="AutoShape 9"/>
            <p:cNvSpPr/>
            <p:nvPr/>
          </p:nvSpPr>
          <p:spPr bwMode="auto">
            <a:xfrm>
              <a:off x="9730014" y="3862387"/>
              <a:ext cx="266700" cy="384175"/>
            </a:xfrm>
            <a:custGeom>
              <a:avLst/>
              <a:gdLst/>
              <a:ahLst/>
              <a:cxnLst/>
              <a:rect l="0" t="0" r="r" b="b"/>
              <a:pathLst>
                <a:path w="21600" h="21600">
                  <a:moveTo>
                    <a:pt x="0" y="3710"/>
                  </a:moveTo>
                  <a:lnTo>
                    <a:pt x="128" y="3801"/>
                  </a:lnTo>
                  <a:lnTo>
                    <a:pt x="921" y="3441"/>
                  </a:lnTo>
                  <a:lnTo>
                    <a:pt x="2354" y="3464"/>
                  </a:lnTo>
                  <a:lnTo>
                    <a:pt x="1674" y="3687"/>
                  </a:lnTo>
                  <a:lnTo>
                    <a:pt x="3531" y="4675"/>
                  </a:lnTo>
                  <a:lnTo>
                    <a:pt x="4750" y="5779"/>
                  </a:lnTo>
                  <a:lnTo>
                    <a:pt x="5405" y="5868"/>
                  </a:lnTo>
                  <a:lnTo>
                    <a:pt x="5073" y="6183"/>
                  </a:lnTo>
                  <a:lnTo>
                    <a:pt x="5753" y="6788"/>
                  </a:lnTo>
                  <a:lnTo>
                    <a:pt x="6148" y="7306"/>
                  </a:lnTo>
                  <a:lnTo>
                    <a:pt x="4570" y="6966"/>
                  </a:lnTo>
                  <a:lnTo>
                    <a:pt x="4248" y="6676"/>
                  </a:lnTo>
                  <a:lnTo>
                    <a:pt x="3938" y="7194"/>
                  </a:lnTo>
                  <a:lnTo>
                    <a:pt x="3249" y="7082"/>
                  </a:lnTo>
                  <a:lnTo>
                    <a:pt x="2282" y="7936"/>
                  </a:lnTo>
                  <a:lnTo>
                    <a:pt x="4356" y="8542"/>
                  </a:lnTo>
                  <a:lnTo>
                    <a:pt x="4899" y="8429"/>
                  </a:lnTo>
                  <a:lnTo>
                    <a:pt x="5366" y="9081"/>
                  </a:lnTo>
                  <a:lnTo>
                    <a:pt x="5405" y="10315"/>
                  </a:lnTo>
                  <a:lnTo>
                    <a:pt x="5931" y="10541"/>
                  </a:lnTo>
                  <a:lnTo>
                    <a:pt x="6295" y="10340"/>
                  </a:lnTo>
                  <a:lnTo>
                    <a:pt x="7115" y="11353"/>
                  </a:lnTo>
                  <a:lnTo>
                    <a:pt x="5576" y="12001"/>
                  </a:lnTo>
                  <a:lnTo>
                    <a:pt x="5537" y="12344"/>
                  </a:lnTo>
                  <a:lnTo>
                    <a:pt x="6184" y="12656"/>
                  </a:lnTo>
                  <a:lnTo>
                    <a:pt x="6220" y="13170"/>
                  </a:lnTo>
                  <a:lnTo>
                    <a:pt x="5648" y="13372"/>
                  </a:lnTo>
                  <a:lnTo>
                    <a:pt x="5648" y="13939"/>
                  </a:lnTo>
                  <a:lnTo>
                    <a:pt x="6148" y="14498"/>
                  </a:lnTo>
                  <a:lnTo>
                    <a:pt x="5537" y="14516"/>
                  </a:lnTo>
                  <a:lnTo>
                    <a:pt x="6694" y="15912"/>
                  </a:lnTo>
                  <a:lnTo>
                    <a:pt x="7371" y="15958"/>
                  </a:lnTo>
                  <a:lnTo>
                    <a:pt x="7578" y="16631"/>
                  </a:lnTo>
                  <a:lnTo>
                    <a:pt x="7940" y="16814"/>
                  </a:lnTo>
                  <a:lnTo>
                    <a:pt x="7900" y="17327"/>
                  </a:lnTo>
                  <a:lnTo>
                    <a:pt x="8587" y="17012"/>
                  </a:lnTo>
                  <a:lnTo>
                    <a:pt x="8660" y="16250"/>
                  </a:lnTo>
                  <a:lnTo>
                    <a:pt x="9080" y="16610"/>
                  </a:lnTo>
                  <a:lnTo>
                    <a:pt x="9771" y="16001"/>
                  </a:lnTo>
                  <a:lnTo>
                    <a:pt x="11881" y="14858"/>
                  </a:lnTo>
                  <a:lnTo>
                    <a:pt x="12737" y="14744"/>
                  </a:lnTo>
                  <a:lnTo>
                    <a:pt x="12881" y="15059"/>
                  </a:lnTo>
                  <a:lnTo>
                    <a:pt x="13529" y="14561"/>
                  </a:lnTo>
                  <a:lnTo>
                    <a:pt x="14026" y="14609"/>
                  </a:lnTo>
                  <a:lnTo>
                    <a:pt x="14498" y="15196"/>
                  </a:lnTo>
                  <a:lnTo>
                    <a:pt x="15386" y="14972"/>
                  </a:lnTo>
                  <a:lnTo>
                    <a:pt x="15744" y="15241"/>
                  </a:lnTo>
                  <a:lnTo>
                    <a:pt x="16208" y="15036"/>
                  </a:lnTo>
                  <a:lnTo>
                    <a:pt x="15847" y="14609"/>
                  </a:lnTo>
                  <a:lnTo>
                    <a:pt x="17003" y="14158"/>
                  </a:lnTo>
                  <a:lnTo>
                    <a:pt x="18078" y="14158"/>
                  </a:lnTo>
                  <a:lnTo>
                    <a:pt x="19364" y="13124"/>
                  </a:lnTo>
                  <a:lnTo>
                    <a:pt x="19075" y="12811"/>
                  </a:lnTo>
                  <a:lnTo>
                    <a:pt x="19723" y="12499"/>
                  </a:lnTo>
                  <a:lnTo>
                    <a:pt x="19476" y="10226"/>
                  </a:lnTo>
                  <a:lnTo>
                    <a:pt x="19150" y="10226"/>
                  </a:lnTo>
                  <a:lnTo>
                    <a:pt x="18825" y="10455"/>
                  </a:lnTo>
                  <a:lnTo>
                    <a:pt x="18792" y="9756"/>
                  </a:lnTo>
                  <a:lnTo>
                    <a:pt x="18148" y="7666"/>
                  </a:lnTo>
                  <a:lnTo>
                    <a:pt x="17428" y="7194"/>
                  </a:lnTo>
                  <a:lnTo>
                    <a:pt x="17359" y="5868"/>
                  </a:lnTo>
                  <a:lnTo>
                    <a:pt x="14565" y="3664"/>
                  </a:lnTo>
                  <a:lnTo>
                    <a:pt x="12026" y="2001"/>
                  </a:lnTo>
                  <a:lnTo>
                    <a:pt x="10294" y="0"/>
                  </a:lnTo>
                  <a:lnTo>
                    <a:pt x="8407" y="762"/>
                  </a:lnTo>
                  <a:lnTo>
                    <a:pt x="5129" y="935"/>
                  </a:lnTo>
                  <a:lnTo>
                    <a:pt x="3419" y="1880"/>
                  </a:lnTo>
                  <a:lnTo>
                    <a:pt x="1782" y="2133"/>
                  </a:lnTo>
                  <a:lnTo>
                    <a:pt x="345" y="3035"/>
                  </a:lnTo>
                  <a:cubicBezTo>
                    <a:pt x="345" y="3035"/>
                    <a:pt x="0" y="3710"/>
                    <a:pt x="0" y="3710"/>
                  </a:cubicBezTo>
                  <a:close/>
                  <a:moveTo>
                    <a:pt x="7634" y="21493"/>
                  </a:moveTo>
                  <a:lnTo>
                    <a:pt x="7285" y="21041"/>
                  </a:lnTo>
                  <a:lnTo>
                    <a:pt x="7831" y="20617"/>
                  </a:lnTo>
                  <a:lnTo>
                    <a:pt x="9849" y="20229"/>
                  </a:lnTo>
                  <a:lnTo>
                    <a:pt x="10771" y="20334"/>
                  </a:lnTo>
                  <a:lnTo>
                    <a:pt x="10836" y="20722"/>
                  </a:lnTo>
                  <a:lnTo>
                    <a:pt x="10215" y="21406"/>
                  </a:lnTo>
                  <a:lnTo>
                    <a:pt x="8548" y="21600"/>
                  </a:lnTo>
                  <a:lnTo>
                    <a:pt x="7634" y="21493"/>
                  </a:lnTo>
                  <a:cubicBezTo>
                    <a:pt x="7634" y="21493"/>
                    <a:pt x="7634" y="21493"/>
                    <a:pt x="7634" y="21493"/>
                  </a:cubicBezTo>
                  <a:close/>
                  <a:moveTo>
                    <a:pt x="21110" y="17087"/>
                  </a:moveTo>
                  <a:lnTo>
                    <a:pt x="20758" y="17293"/>
                  </a:lnTo>
                  <a:lnTo>
                    <a:pt x="20528" y="16879"/>
                  </a:lnTo>
                  <a:lnTo>
                    <a:pt x="20558" y="16375"/>
                  </a:lnTo>
                  <a:lnTo>
                    <a:pt x="20798" y="16008"/>
                  </a:lnTo>
                  <a:lnTo>
                    <a:pt x="21242" y="15830"/>
                  </a:lnTo>
                  <a:lnTo>
                    <a:pt x="21425" y="16067"/>
                  </a:lnTo>
                  <a:lnTo>
                    <a:pt x="21600" y="16483"/>
                  </a:lnTo>
                  <a:lnTo>
                    <a:pt x="21110" y="17087"/>
                  </a:lnTo>
                  <a:cubicBezTo>
                    <a:pt x="21110" y="17087"/>
                    <a:pt x="21110" y="17087"/>
                    <a:pt x="21110" y="17087"/>
                  </a:cubicBezTo>
                  <a:close/>
                  <a:moveTo>
                    <a:pt x="20321" y="18294"/>
                  </a:moveTo>
                  <a:lnTo>
                    <a:pt x="20213" y="17966"/>
                  </a:lnTo>
                  <a:lnTo>
                    <a:pt x="20613" y="17587"/>
                  </a:lnTo>
                  <a:lnTo>
                    <a:pt x="21356" y="17619"/>
                  </a:lnTo>
                  <a:lnTo>
                    <a:pt x="21107" y="18016"/>
                  </a:lnTo>
                  <a:lnTo>
                    <a:pt x="20692" y="18262"/>
                  </a:lnTo>
                  <a:lnTo>
                    <a:pt x="20321" y="18294"/>
                  </a:lnTo>
                  <a:cubicBezTo>
                    <a:pt x="20321" y="18294"/>
                    <a:pt x="20321" y="18294"/>
                    <a:pt x="20321" y="18294"/>
                  </a:cubicBezTo>
                  <a:close/>
                  <a:moveTo>
                    <a:pt x="17155" y="14447"/>
                  </a:moveTo>
                  <a:lnTo>
                    <a:pt x="16477" y="14781"/>
                  </a:lnTo>
                  <a:lnTo>
                    <a:pt x="16537" y="15127"/>
                  </a:lnTo>
                  <a:lnTo>
                    <a:pt x="16809" y="15529"/>
                  </a:lnTo>
                  <a:lnTo>
                    <a:pt x="17266" y="15428"/>
                  </a:lnTo>
                  <a:lnTo>
                    <a:pt x="17585" y="15111"/>
                  </a:lnTo>
                  <a:lnTo>
                    <a:pt x="17510" y="14596"/>
                  </a:lnTo>
                  <a:lnTo>
                    <a:pt x="17155" y="14447"/>
                  </a:lnTo>
                  <a:cubicBezTo>
                    <a:pt x="17155" y="14447"/>
                    <a:pt x="17155" y="14447"/>
                    <a:pt x="17155" y="14447"/>
                  </a:cubicBezTo>
                  <a:close/>
                  <a:moveTo>
                    <a:pt x="6395" y="17578"/>
                  </a:moveTo>
                  <a:lnTo>
                    <a:pt x="5983" y="17163"/>
                  </a:lnTo>
                  <a:lnTo>
                    <a:pt x="6174" y="16955"/>
                  </a:lnTo>
                  <a:lnTo>
                    <a:pt x="6473" y="16955"/>
                  </a:lnTo>
                  <a:lnTo>
                    <a:pt x="6789" y="16606"/>
                  </a:lnTo>
                  <a:lnTo>
                    <a:pt x="7035" y="16920"/>
                  </a:lnTo>
                  <a:lnTo>
                    <a:pt x="7105" y="17427"/>
                  </a:lnTo>
                  <a:lnTo>
                    <a:pt x="6753" y="17427"/>
                  </a:lnTo>
                  <a:lnTo>
                    <a:pt x="6395" y="17578"/>
                  </a:lnTo>
                  <a:cubicBezTo>
                    <a:pt x="6395" y="17578"/>
                    <a:pt x="6395" y="17578"/>
                    <a:pt x="6395" y="17578"/>
                  </a:cubicBezTo>
                  <a:close/>
                  <a:moveTo>
                    <a:pt x="13118" y="15419"/>
                  </a:moveTo>
                  <a:lnTo>
                    <a:pt x="13562" y="15223"/>
                  </a:lnTo>
                  <a:lnTo>
                    <a:pt x="14039" y="15513"/>
                  </a:lnTo>
                  <a:lnTo>
                    <a:pt x="13341" y="15697"/>
                  </a:lnTo>
                  <a:lnTo>
                    <a:pt x="13118" y="15419"/>
                  </a:lnTo>
                  <a:cubicBezTo>
                    <a:pt x="13118" y="15419"/>
                    <a:pt x="13118" y="15419"/>
                    <a:pt x="13118" y="15419"/>
                  </a:cubicBezTo>
                  <a:close/>
                  <a:moveTo>
                    <a:pt x="13118" y="15419"/>
                  </a:moveTo>
                </a:path>
              </a:pathLst>
            </a:custGeom>
            <a:solidFill>
              <a:schemeClr val="bg1">
                <a:lumMod val="75000"/>
              </a:schemeClr>
            </a:solidFill>
            <a:ln>
              <a:solidFill>
                <a:schemeClr val="bg1"/>
              </a:solidFill>
            </a:ln>
          </p:spPr>
          <p:txBody>
            <a:bodyPr lIns="0" tIns="0" rIns="0" bIns="0"/>
            <a:lstStyle/>
            <a:p>
              <a:endParaRPr lang="en-US" dirty="0"/>
            </a:p>
          </p:txBody>
        </p:sp>
        <p:sp>
          <p:nvSpPr>
            <p:cNvPr id="9" name="AutoShape 10"/>
            <p:cNvSpPr/>
            <p:nvPr/>
          </p:nvSpPr>
          <p:spPr bwMode="auto">
            <a:xfrm>
              <a:off x="9615714" y="3506787"/>
              <a:ext cx="277813" cy="431800"/>
            </a:xfrm>
            <a:custGeom>
              <a:avLst/>
              <a:gdLst/>
              <a:ahLst/>
              <a:cxnLst/>
              <a:rect l="0" t="0" r="r" b="b"/>
              <a:pathLst>
                <a:path w="21600" h="21600">
                  <a:moveTo>
                    <a:pt x="0" y="13564"/>
                  </a:moveTo>
                  <a:lnTo>
                    <a:pt x="0" y="12046"/>
                  </a:lnTo>
                  <a:lnTo>
                    <a:pt x="1180" y="11474"/>
                  </a:lnTo>
                  <a:lnTo>
                    <a:pt x="1709" y="10789"/>
                  </a:lnTo>
                  <a:lnTo>
                    <a:pt x="1709" y="10331"/>
                  </a:lnTo>
                  <a:lnTo>
                    <a:pt x="2889" y="9872"/>
                  </a:lnTo>
                  <a:lnTo>
                    <a:pt x="3671" y="8998"/>
                  </a:lnTo>
                  <a:lnTo>
                    <a:pt x="4529" y="8768"/>
                  </a:lnTo>
                  <a:lnTo>
                    <a:pt x="5250" y="7472"/>
                  </a:lnTo>
                  <a:lnTo>
                    <a:pt x="5638" y="7014"/>
                  </a:lnTo>
                  <a:lnTo>
                    <a:pt x="5569" y="6744"/>
                  </a:lnTo>
                  <a:lnTo>
                    <a:pt x="5638" y="5868"/>
                  </a:lnTo>
                  <a:lnTo>
                    <a:pt x="6490" y="5262"/>
                  </a:lnTo>
                  <a:lnTo>
                    <a:pt x="7347" y="6022"/>
                  </a:lnTo>
                  <a:lnTo>
                    <a:pt x="8066" y="6253"/>
                  </a:lnTo>
                  <a:lnTo>
                    <a:pt x="8712" y="6594"/>
                  </a:lnTo>
                  <a:lnTo>
                    <a:pt x="9511" y="6404"/>
                  </a:lnTo>
                  <a:lnTo>
                    <a:pt x="10488" y="6633"/>
                  </a:lnTo>
                  <a:lnTo>
                    <a:pt x="12323" y="6517"/>
                  </a:lnTo>
                  <a:lnTo>
                    <a:pt x="13503" y="6633"/>
                  </a:lnTo>
                  <a:lnTo>
                    <a:pt x="14099" y="5909"/>
                  </a:lnTo>
                  <a:lnTo>
                    <a:pt x="14030" y="5527"/>
                  </a:lnTo>
                  <a:lnTo>
                    <a:pt x="13048" y="4955"/>
                  </a:lnTo>
                  <a:lnTo>
                    <a:pt x="12064" y="4538"/>
                  </a:lnTo>
                  <a:lnTo>
                    <a:pt x="12847" y="4270"/>
                  </a:lnTo>
                  <a:lnTo>
                    <a:pt x="13897" y="4193"/>
                  </a:lnTo>
                  <a:lnTo>
                    <a:pt x="15666" y="3355"/>
                  </a:lnTo>
                  <a:lnTo>
                    <a:pt x="15666" y="2785"/>
                  </a:lnTo>
                  <a:lnTo>
                    <a:pt x="16391" y="2211"/>
                  </a:lnTo>
                  <a:lnTo>
                    <a:pt x="17303" y="2132"/>
                  </a:lnTo>
                  <a:lnTo>
                    <a:pt x="17634" y="1637"/>
                  </a:lnTo>
                  <a:lnTo>
                    <a:pt x="17303" y="1260"/>
                  </a:lnTo>
                  <a:lnTo>
                    <a:pt x="17369" y="724"/>
                  </a:lnTo>
                  <a:lnTo>
                    <a:pt x="17369" y="152"/>
                  </a:lnTo>
                  <a:lnTo>
                    <a:pt x="17961" y="0"/>
                  </a:lnTo>
                  <a:lnTo>
                    <a:pt x="18744" y="379"/>
                  </a:lnTo>
                  <a:lnTo>
                    <a:pt x="18744" y="915"/>
                  </a:lnTo>
                  <a:lnTo>
                    <a:pt x="19141" y="1183"/>
                  </a:lnTo>
                  <a:lnTo>
                    <a:pt x="20585" y="1369"/>
                  </a:lnTo>
                  <a:lnTo>
                    <a:pt x="21600" y="2207"/>
                  </a:lnTo>
                  <a:lnTo>
                    <a:pt x="21424" y="2199"/>
                  </a:lnTo>
                  <a:lnTo>
                    <a:pt x="19948" y="3158"/>
                  </a:lnTo>
                  <a:lnTo>
                    <a:pt x="19400" y="3097"/>
                  </a:lnTo>
                  <a:lnTo>
                    <a:pt x="19361" y="3738"/>
                  </a:lnTo>
                  <a:lnTo>
                    <a:pt x="18744" y="5057"/>
                  </a:lnTo>
                  <a:lnTo>
                    <a:pt x="18809" y="5815"/>
                  </a:lnTo>
                  <a:lnTo>
                    <a:pt x="19740" y="6235"/>
                  </a:lnTo>
                  <a:lnTo>
                    <a:pt x="19774" y="7612"/>
                  </a:lnTo>
                  <a:lnTo>
                    <a:pt x="20497" y="7933"/>
                  </a:lnTo>
                  <a:lnTo>
                    <a:pt x="20112" y="8554"/>
                  </a:lnTo>
                  <a:lnTo>
                    <a:pt x="18952" y="9130"/>
                  </a:lnTo>
                  <a:lnTo>
                    <a:pt x="19198" y="9328"/>
                  </a:lnTo>
                  <a:lnTo>
                    <a:pt x="16927" y="10712"/>
                  </a:lnTo>
                  <a:lnTo>
                    <a:pt x="17192" y="11109"/>
                  </a:lnTo>
                  <a:lnTo>
                    <a:pt x="16543" y="11450"/>
                  </a:lnTo>
                  <a:lnTo>
                    <a:pt x="16341" y="11726"/>
                  </a:lnTo>
                  <a:lnTo>
                    <a:pt x="15413" y="11710"/>
                  </a:lnTo>
                  <a:lnTo>
                    <a:pt x="14521" y="12046"/>
                  </a:lnTo>
                  <a:lnTo>
                    <a:pt x="14139" y="12627"/>
                  </a:lnTo>
                  <a:lnTo>
                    <a:pt x="12942" y="13069"/>
                  </a:lnTo>
                  <a:lnTo>
                    <a:pt x="12942" y="13726"/>
                  </a:lnTo>
                  <a:lnTo>
                    <a:pt x="13282" y="14326"/>
                  </a:lnTo>
                  <a:lnTo>
                    <a:pt x="12843" y="14606"/>
                  </a:lnTo>
                  <a:lnTo>
                    <a:pt x="13105" y="15306"/>
                  </a:lnTo>
                  <a:lnTo>
                    <a:pt x="14758" y="15486"/>
                  </a:lnTo>
                  <a:lnTo>
                    <a:pt x="15240" y="15925"/>
                  </a:lnTo>
                  <a:lnTo>
                    <a:pt x="18567" y="17044"/>
                  </a:lnTo>
                  <a:lnTo>
                    <a:pt x="19113" y="17620"/>
                  </a:lnTo>
                  <a:lnTo>
                    <a:pt x="17303" y="18298"/>
                  </a:lnTo>
                  <a:lnTo>
                    <a:pt x="14159" y="18452"/>
                  </a:lnTo>
                  <a:lnTo>
                    <a:pt x="12519" y="19292"/>
                  </a:lnTo>
                  <a:lnTo>
                    <a:pt x="10948" y="19517"/>
                  </a:lnTo>
                  <a:lnTo>
                    <a:pt x="9570" y="20318"/>
                  </a:lnTo>
                  <a:lnTo>
                    <a:pt x="9239" y="20918"/>
                  </a:lnTo>
                  <a:lnTo>
                    <a:pt x="8237" y="20277"/>
                  </a:lnTo>
                  <a:lnTo>
                    <a:pt x="7720" y="20478"/>
                  </a:lnTo>
                  <a:lnTo>
                    <a:pt x="7959" y="20758"/>
                  </a:lnTo>
                  <a:lnTo>
                    <a:pt x="7133" y="21379"/>
                  </a:lnTo>
                  <a:lnTo>
                    <a:pt x="6584" y="21158"/>
                  </a:lnTo>
                  <a:lnTo>
                    <a:pt x="5657" y="21600"/>
                  </a:lnTo>
                  <a:lnTo>
                    <a:pt x="5272" y="21239"/>
                  </a:lnTo>
                  <a:lnTo>
                    <a:pt x="6102" y="20478"/>
                  </a:lnTo>
                  <a:lnTo>
                    <a:pt x="5133" y="20277"/>
                  </a:lnTo>
                  <a:lnTo>
                    <a:pt x="4346" y="20537"/>
                  </a:lnTo>
                  <a:lnTo>
                    <a:pt x="3935" y="20478"/>
                  </a:lnTo>
                  <a:lnTo>
                    <a:pt x="4175" y="20000"/>
                  </a:lnTo>
                  <a:lnTo>
                    <a:pt x="4245" y="18900"/>
                  </a:lnTo>
                  <a:lnTo>
                    <a:pt x="4863" y="18162"/>
                  </a:lnTo>
                  <a:lnTo>
                    <a:pt x="6023" y="18103"/>
                  </a:lnTo>
                  <a:lnTo>
                    <a:pt x="6995" y="17580"/>
                  </a:lnTo>
                  <a:lnTo>
                    <a:pt x="6102" y="17844"/>
                  </a:lnTo>
                  <a:lnTo>
                    <a:pt x="4424" y="17823"/>
                  </a:lnTo>
                  <a:lnTo>
                    <a:pt x="4109" y="17604"/>
                  </a:lnTo>
                  <a:lnTo>
                    <a:pt x="4042" y="16342"/>
                  </a:lnTo>
                  <a:lnTo>
                    <a:pt x="5133" y="15306"/>
                  </a:lnTo>
                  <a:lnTo>
                    <a:pt x="4559" y="14805"/>
                  </a:lnTo>
                  <a:lnTo>
                    <a:pt x="5175" y="14565"/>
                  </a:lnTo>
                  <a:lnTo>
                    <a:pt x="5412" y="14107"/>
                  </a:lnTo>
                  <a:lnTo>
                    <a:pt x="4831" y="14148"/>
                  </a:lnTo>
                  <a:lnTo>
                    <a:pt x="4346" y="14505"/>
                  </a:lnTo>
                  <a:lnTo>
                    <a:pt x="2875" y="14624"/>
                  </a:lnTo>
                  <a:lnTo>
                    <a:pt x="2459" y="14286"/>
                  </a:lnTo>
                  <a:lnTo>
                    <a:pt x="1464" y="13967"/>
                  </a:lnTo>
                  <a:lnTo>
                    <a:pt x="1393" y="14369"/>
                  </a:lnTo>
                  <a:lnTo>
                    <a:pt x="744" y="14624"/>
                  </a:lnTo>
                  <a:lnTo>
                    <a:pt x="337" y="13685"/>
                  </a:lnTo>
                  <a:lnTo>
                    <a:pt x="119" y="13744"/>
                  </a:lnTo>
                  <a:cubicBezTo>
                    <a:pt x="119" y="13744"/>
                    <a:pt x="0" y="13564"/>
                    <a:pt x="0" y="13564"/>
                  </a:cubicBezTo>
                  <a:close/>
                  <a:moveTo>
                    <a:pt x="0" y="13564"/>
                  </a:moveTo>
                </a:path>
              </a:pathLst>
            </a:custGeom>
            <a:solidFill>
              <a:schemeClr val="bg1">
                <a:lumMod val="75000"/>
              </a:schemeClr>
            </a:solidFill>
            <a:ln>
              <a:solidFill>
                <a:schemeClr val="bg1"/>
              </a:solidFill>
            </a:ln>
          </p:spPr>
          <p:txBody>
            <a:bodyPr lIns="0" tIns="0" rIns="0" bIns="0"/>
            <a:lstStyle/>
            <a:p>
              <a:endParaRPr lang="en-US" dirty="0"/>
            </a:p>
          </p:txBody>
        </p:sp>
        <p:sp>
          <p:nvSpPr>
            <p:cNvPr id="11" name="AutoShape 12"/>
            <p:cNvSpPr/>
            <p:nvPr/>
          </p:nvSpPr>
          <p:spPr bwMode="auto">
            <a:xfrm>
              <a:off x="5107214" y="2808287"/>
              <a:ext cx="2224088" cy="1055688"/>
            </a:xfrm>
            <a:custGeom>
              <a:avLst/>
              <a:gdLst/>
              <a:ahLst/>
              <a:cxnLst/>
              <a:rect l="0" t="0" r="r" b="b"/>
              <a:pathLst>
                <a:path w="21600" h="21600">
                  <a:moveTo>
                    <a:pt x="1655" y="14492"/>
                  </a:moveTo>
                  <a:lnTo>
                    <a:pt x="1512" y="14315"/>
                  </a:lnTo>
                  <a:lnTo>
                    <a:pt x="1364" y="14408"/>
                  </a:lnTo>
                  <a:lnTo>
                    <a:pt x="1156" y="14143"/>
                  </a:lnTo>
                  <a:lnTo>
                    <a:pt x="1168" y="13964"/>
                  </a:lnTo>
                  <a:lnTo>
                    <a:pt x="1384" y="13964"/>
                  </a:lnTo>
                  <a:lnTo>
                    <a:pt x="1156" y="13231"/>
                  </a:lnTo>
                  <a:lnTo>
                    <a:pt x="894" y="12763"/>
                  </a:lnTo>
                  <a:lnTo>
                    <a:pt x="524" y="12568"/>
                  </a:lnTo>
                  <a:lnTo>
                    <a:pt x="480" y="12733"/>
                  </a:lnTo>
                  <a:lnTo>
                    <a:pt x="295" y="12436"/>
                  </a:lnTo>
                  <a:lnTo>
                    <a:pt x="332" y="12272"/>
                  </a:lnTo>
                  <a:lnTo>
                    <a:pt x="234" y="11968"/>
                  </a:lnTo>
                  <a:lnTo>
                    <a:pt x="0" y="11797"/>
                  </a:lnTo>
                  <a:lnTo>
                    <a:pt x="86" y="11422"/>
                  </a:lnTo>
                  <a:lnTo>
                    <a:pt x="136" y="10752"/>
                  </a:lnTo>
                  <a:lnTo>
                    <a:pt x="50" y="10588"/>
                  </a:lnTo>
                  <a:lnTo>
                    <a:pt x="21" y="10057"/>
                  </a:lnTo>
                  <a:lnTo>
                    <a:pt x="132" y="9957"/>
                  </a:lnTo>
                  <a:lnTo>
                    <a:pt x="283" y="9598"/>
                  </a:lnTo>
                  <a:lnTo>
                    <a:pt x="283" y="9324"/>
                  </a:lnTo>
                  <a:lnTo>
                    <a:pt x="365" y="9122"/>
                  </a:lnTo>
                  <a:lnTo>
                    <a:pt x="668" y="9645"/>
                  </a:lnTo>
                  <a:lnTo>
                    <a:pt x="706" y="9839"/>
                  </a:lnTo>
                  <a:lnTo>
                    <a:pt x="877" y="10042"/>
                  </a:lnTo>
                  <a:lnTo>
                    <a:pt x="1053" y="10011"/>
                  </a:lnTo>
                  <a:lnTo>
                    <a:pt x="1032" y="9684"/>
                  </a:lnTo>
                  <a:lnTo>
                    <a:pt x="1102" y="9574"/>
                  </a:lnTo>
                  <a:lnTo>
                    <a:pt x="970" y="8709"/>
                  </a:lnTo>
                  <a:lnTo>
                    <a:pt x="1147" y="8670"/>
                  </a:lnTo>
                  <a:lnTo>
                    <a:pt x="1330" y="8670"/>
                  </a:lnTo>
                  <a:lnTo>
                    <a:pt x="1330" y="8413"/>
                  </a:lnTo>
                  <a:lnTo>
                    <a:pt x="1249" y="8217"/>
                  </a:lnTo>
                  <a:lnTo>
                    <a:pt x="1286" y="7968"/>
                  </a:lnTo>
                  <a:lnTo>
                    <a:pt x="1454" y="7765"/>
                  </a:lnTo>
                  <a:lnTo>
                    <a:pt x="1532" y="7758"/>
                  </a:lnTo>
                  <a:lnTo>
                    <a:pt x="1586" y="7470"/>
                  </a:lnTo>
                  <a:lnTo>
                    <a:pt x="1670" y="7345"/>
                  </a:lnTo>
                  <a:lnTo>
                    <a:pt x="1789" y="7407"/>
                  </a:lnTo>
                  <a:lnTo>
                    <a:pt x="1806" y="7213"/>
                  </a:lnTo>
                  <a:lnTo>
                    <a:pt x="1777" y="7017"/>
                  </a:lnTo>
                  <a:lnTo>
                    <a:pt x="1806" y="6877"/>
                  </a:lnTo>
                  <a:lnTo>
                    <a:pt x="1973" y="7064"/>
                  </a:lnTo>
                  <a:lnTo>
                    <a:pt x="2110" y="7174"/>
                  </a:lnTo>
                  <a:lnTo>
                    <a:pt x="2092" y="7314"/>
                  </a:lnTo>
                  <a:lnTo>
                    <a:pt x="2016" y="7493"/>
                  </a:lnTo>
                  <a:lnTo>
                    <a:pt x="2072" y="7603"/>
                  </a:lnTo>
                  <a:lnTo>
                    <a:pt x="2178" y="7486"/>
                  </a:lnTo>
                  <a:lnTo>
                    <a:pt x="2208" y="7321"/>
                  </a:lnTo>
                  <a:lnTo>
                    <a:pt x="2285" y="7227"/>
                  </a:lnTo>
                  <a:lnTo>
                    <a:pt x="2289" y="7416"/>
                  </a:lnTo>
                  <a:lnTo>
                    <a:pt x="2362" y="7267"/>
                  </a:lnTo>
                  <a:lnTo>
                    <a:pt x="2379" y="7135"/>
                  </a:lnTo>
                  <a:lnTo>
                    <a:pt x="2490" y="7111"/>
                  </a:lnTo>
                  <a:lnTo>
                    <a:pt x="2608" y="6955"/>
                  </a:lnTo>
                  <a:lnTo>
                    <a:pt x="2710" y="6946"/>
                  </a:lnTo>
                  <a:lnTo>
                    <a:pt x="2772" y="7235"/>
                  </a:lnTo>
                  <a:lnTo>
                    <a:pt x="2899" y="7398"/>
                  </a:lnTo>
                  <a:lnTo>
                    <a:pt x="3103" y="7275"/>
                  </a:lnTo>
                  <a:lnTo>
                    <a:pt x="3198" y="7282"/>
                  </a:lnTo>
                  <a:lnTo>
                    <a:pt x="3255" y="7447"/>
                  </a:lnTo>
                  <a:lnTo>
                    <a:pt x="3321" y="7454"/>
                  </a:lnTo>
                  <a:lnTo>
                    <a:pt x="3434" y="7734"/>
                  </a:lnTo>
                  <a:lnTo>
                    <a:pt x="3559" y="7734"/>
                  </a:lnTo>
                  <a:lnTo>
                    <a:pt x="3648" y="7961"/>
                  </a:lnTo>
                  <a:lnTo>
                    <a:pt x="3808" y="8187"/>
                  </a:lnTo>
                  <a:lnTo>
                    <a:pt x="3898" y="8203"/>
                  </a:lnTo>
                  <a:lnTo>
                    <a:pt x="3943" y="8351"/>
                  </a:lnTo>
                  <a:lnTo>
                    <a:pt x="3951" y="8600"/>
                  </a:lnTo>
                  <a:lnTo>
                    <a:pt x="4016" y="8639"/>
                  </a:lnTo>
                  <a:lnTo>
                    <a:pt x="4090" y="8429"/>
                  </a:lnTo>
                  <a:lnTo>
                    <a:pt x="4077" y="8154"/>
                  </a:lnTo>
                  <a:lnTo>
                    <a:pt x="4189" y="8031"/>
                  </a:lnTo>
                  <a:lnTo>
                    <a:pt x="4266" y="8241"/>
                  </a:lnTo>
                  <a:lnTo>
                    <a:pt x="4484" y="8304"/>
                  </a:lnTo>
                  <a:lnTo>
                    <a:pt x="4549" y="8506"/>
                  </a:lnTo>
                  <a:lnTo>
                    <a:pt x="4639" y="8576"/>
                  </a:lnTo>
                  <a:lnTo>
                    <a:pt x="4778" y="8373"/>
                  </a:lnTo>
                  <a:lnTo>
                    <a:pt x="4790" y="7968"/>
                  </a:lnTo>
                  <a:lnTo>
                    <a:pt x="4909" y="7944"/>
                  </a:lnTo>
                  <a:lnTo>
                    <a:pt x="4917" y="7743"/>
                  </a:lnTo>
                  <a:lnTo>
                    <a:pt x="5008" y="7688"/>
                  </a:lnTo>
                  <a:lnTo>
                    <a:pt x="5073" y="7852"/>
                  </a:lnTo>
                  <a:lnTo>
                    <a:pt x="5121" y="7673"/>
                  </a:lnTo>
                  <a:lnTo>
                    <a:pt x="5252" y="7633"/>
                  </a:lnTo>
                  <a:lnTo>
                    <a:pt x="5417" y="7921"/>
                  </a:lnTo>
                  <a:lnTo>
                    <a:pt x="5450" y="8039"/>
                  </a:lnTo>
                  <a:lnTo>
                    <a:pt x="5609" y="8006"/>
                  </a:lnTo>
                  <a:lnTo>
                    <a:pt x="5589" y="7743"/>
                  </a:lnTo>
                  <a:lnTo>
                    <a:pt x="5678" y="7688"/>
                  </a:lnTo>
                  <a:lnTo>
                    <a:pt x="5806" y="7712"/>
                  </a:lnTo>
                  <a:lnTo>
                    <a:pt x="5867" y="7563"/>
                  </a:lnTo>
                  <a:lnTo>
                    <a:pt x="6002" y="7703"/>
                  </a:lnTo>
                  <a:lnTo>
                    <a:pt x="6084" y="7781"/>
                  </a:lnTo>
                  <a:lnTo>
                    <a:pt x="6047" y="7929"/>
                  </a:lnTo>
                  <a:lnTo>
                    <a:pt x="5962" y="8015"/>
                  </a:lnTo>
                  <a:lnTo>
                    <a:pt x="6071" y="8264"/>
                  </a:lnTo>
                  <a:lnTo>
                    <a:pt x="6174" y="8327"/>
                  </a:lnTo>
                  <a:lnTo>
                    <a:pt x="6223" y="8264"/>
                  </a:lnTo>
                  <a:lnTo>
                    <a:pt x="6302" y="8351"/>
                  </a:lnTo>
                  <a:lnTo>
                    <a:pt x="6474" y="8334"/>
                  </a:lnTo>
                  <a:lnTo>
                    <a:pt x="6673" y="8544"/>
                  </a:lnTo>
                  <a:lnTo>
                    <a:pt x="6802" y="8499"/>
                  </a:lnTo>
                  <a:lnTo>
                    <a:pt x="6858" y="8273"/>
                  </a:lnTo>
                  <a:lnTo>
                    <a:pt x="6866" y="8062"/>
                  </a:lnTo>
                  <a:lnTo>
                    <a:pt x="6924" y="7961"/>
                  </a:lnTo>
                  <a:lnTo>
                    <a:pt x="7099" y="8162"/>
                  </a:lnTo>
                  <a:lnTo>
                    <a:pt x="7259" y="8194"/>
                  </a:lnTo>
                  <a:lnTo>
                    <a:pt x="7451" y="8070"/>
                  </a:lnTo>
                  <a:lnTo>
                    <a:pt x="7505" y="7891"/>
                  </a:lnTo>
                  <a:lnTo>
                    <a:pt x="7475" y="7041"/>
                  </a:lnTo>
                  <a:lnTo>
                    <a:pt x="7423" y="6963"/>
                  </a:lnTo>
                  <a:lnTo>
                    <a:pt x="7254" y="6955"/>
                  </a:lnTo>
                  <a:lnTo>
                    <a:pt x="7149" y="6791"/>
                  </a:lnTo>
                  <a:lnTo>
                    <a:pt x="7128" y="6674"/>
                  </a:lnTo>
                  <a:lnTo>
                    <a:pt x="7000" y="6619"/>
                  </a:lnTo>
                  <a:lnTo>
                    <a:pt x="6924" y="6479"/>
                  </a:lnTo>
                  <a:lnTo>
                    <a:pt x="6787" y="6479"/>
                  </a:lnTo>
                  <a:lnTo>
                    <a:pt x="6781" y="6340"/>
                  </a:lnTo>
                  <a:lnTo>
                    <a:pt x="6743" y="6206"/>
                  </a:lnTo>
                  <a:lnTo>
                    <a:pt x="6760" y="6098"/>
                  </a:lnTo>
                  <a:lnTo>
                    <a:pt x="6862" y="6073"/>
                  </a:lnTo>
                  <a:lnTo>
                    <a:pt x="6882" y="5848"/>
                  </a:lnTo>
                  <a:lnTo>
                    <a:pt x="6968" y="5652"/>
                  </a:lnTo>
                  <a:lnTo>
                    <a:pt x="6940" y="5402"/>
                  </a:lnTo>
                  <a:lnTo>
                    <a:pt x="6855" y="5380"/>
                  </a:lnTo>
                  <a:lnTo>
                    <a:pt x="6845" y="5146"/>
                  </a:lnTo>
                  <a:lnTo>
                    <a:pt x="6973" y="4795"/>
                  </a:lnTo>
                  <a:lnTo>
                    <a:pt x="7104" y="4569"/>
                  </a:lnTo>
                  <a:lnTo>
                    <a:pt x="7341" y="4523"/>
                  </a:lnTo>
                  <a:lnTo>
                    <a:pt x="7435" y="4584"/>
                  </a:lnTo>
                  <a:lnTo>
                    <a:pt x="7500" y="4498"/>
                  </a:lnTo>
                  <a:lnTo>
                    <a:pt x="7505" y="4280"/>
                  </a:lnTo>
                  <a:lnTo>
                    <a:pt x="7394" y="4216"/>
                  </a:lnTo>
                  <a:lnTo>
                    <a:pt x="7304" y="4047"/>
                  </a:lnTo>
                  <a:lnTo>
                    <a:pt x="7214" y="4055"/>
                  </a:lnTo>
                  <a:lnTo>
                    <a:pt x="7144" y="4155"/>
                  </a:lnTo>
                  <a:lnTo>
                    <a:pt x="7030" y="4063"/>
                  </a:lnTo>
                  <a:lnTo>
                    <a:pt x="6887" y="4055"/>
                  </a:lnTo>
                  <a:lnTo>
                    <a:pt x="6874" y="3915"/>
                  </a:lnTo>
                  <a:lnTo>
                    <a:pt x="6924" y="3828"/>
                  </a:lnTo>
                  <a:lnTo>
                    <a:pt x="7074" y="3820"/>
                  </a:lnTo>
                  <a:lnTo>
                    <a:pt x="7030" y="3587"/>
                  </a:lnTo>
                  <a:lnTo>
                    <a:pt x="6887" y="3625"/>
                  </a:lnTo>
                  <a:lnTo>
                    <a:pt x="6784" y="3571"/>
                  </a:lnTo>
                  <a:lnTo>
                    <a:pt x="6837" y="3462"/>
                  </a:lnTo>
                  <a:lnTo>
                    <a:pt x="6776" y="3204"/>
                  </a:lnTo>
                  <a:lnTo>
                    <a:pt x="6817" y="3135"/>
                  </a:lnTo>
                  <a:lnTo>
                    <a:pt x="6940" y="3119"/>
                  </a:lnTo>
                  <a:lnTo>
                    <a:pt x="6997" y="2986"/>
                  </a:lnTo>
                  <a:lnTo>
                    <a:pt x="7079" y="2993"/>
                  </a:lnTo>
                  <a:lnTo>
                    <a:pt x="7116" y="3111"/>
                  </a:lnTo>
                  <a:lnTo>
                    <a:pt x="7247" y="3080"/>
                  </a:lnTo>
                  <a:lnTo>
                    <a:pt x="7349" y="3220"/>
                  </a:lnTo>
                  <a:lnTo>
                    <a:pt x="7394" y="3111"/>
                  </a:lnTo>
                  <a:lnTo>
                    <a:pt x="7394" y="2979"/>
                  </a:lnTo>
                  <a:lnTo>
                    <a:pt x="7493" y="2861"/>
                  </a:lnTo>
                  <a:lnTo>
                    <a:pt x="7594" y="2870"/>
                  </a:lnTo>
                  <a:lnTo>
                    <a:pt x="7661" y="3064"/>
                  </a:lnTo>
                  <a:lnTo>
                    <a:pt x="7714" y="2923"/>
                  </a:lnTo>
                  <a:lnTo>
                    <a:pt x="7725" y="2768"/>
                  </a:lnTo>
                  <a:lnTo>
                    <a:pt x="7922" y="2651"/>
                  </a:lnTo>
                  <a:lnTo>
                    <a:pt x="8053" y="2627"/>
                  </a:lnTo>
                  <a:lnTo>
                    <a:pt x="8196" y="2494"/>
                  </a:lnTo>
                  <a:lnTo>
                    <a:pt x="8347" y="2472"/>
                  </a:lnTo>
                  <a:lnTo>
                    <a:pt x="8377" y="2378"/>
                  </a:lnTo>
                  <a:lnTo>
                    <a:pt x="8528" y="2199"/>
                  </a:lnTo>
                  <a:lnTo>
                    <a:pt x="8667" y="2192"/>
                  </a:lnTo>
                  <a:lnTo>
                    <a:pt x="8758" y="2074"/>
                  </a:lnTo>
                  <a:lnTo>
                    <a:pt x="8839" y="2059"/>
                  </a:lnTo>
                  <a:lnTo>
                    <a:pt x="8917" y="2122"/>
                  </a:lnTo>
                  <a:lnTo>
                    <a:pt x="8962" y="2042"/>
                  </a:lnTo>
                  <a:lnTo>
                    <a:pt x="8958" y="1816"/>
                  </a:lnTo>
                  <a:lnTo>
                    <a:pt x="9023" y="1707"/>
                  </a:lnTo>
                  <a:lnTo>
                    <a:pt x="9147" y="1707"/>
                  </a:lnTo>
                  <a:lnTo>
                    <a:pt x="9162" y="1566"/>
                  </a:lnTo>
                  <a:lnTo>
                    <a:pt x="9237" y="1450"/>
                  </a:lnTo>
                  <a:lnTo>
                    <a:pt x="9299" y="1559"/>
                  </a:lnTo>
                  <a:lnTo>
                    <a:pt x="9379" y="1591"/>
                  </a:lnTo>
                  <a:lnTo>
                    <a:pt x="9486" y="1475"/>
                  </a:lnTo>
                  <a:lnTo>
                    <a:pt x="9613" y="1395"/>
                  </a:lnTo>
                  <a:lnTo>
                    <a:pt x="9855" y="1084"/>
                  </a:lnTo>
                  <a:lnTo>
                    <a:pt x="9908" y="1084"/>
                  </a:lnTo>
                  <a:lnTo>
                    <a:pt x="9961" y="1014"/>
                  </a:lnTo>
                  <a:lnTo>
                    <a:pt x="10097" y="967"/>
                  </a:lnTo>
                  <a:lnTo>
                    <a:pt x="10174" y="771"/>
                  </a:lnTo>
                  <a:lnTo>
                    <a:pt x="10247" y="811"/>
                  </a:lnTo>
                  <a:lnTo>
                    <a:pt x="10399" y="748"/>
                  </a:lnTo>
                  <a:lnTo>
                    <a:pt x="10395" y="592"/>
                  </a:lnTo>
                  <a:lnTo>
                    <a:pt x="10342" y="429"/>
                  </a:lnTo>
                  <a:lnTo>
                    <a:pt x="10404" y="367"/>
                  </a:lnTo>
                  <a:lnTo>
                    <a:pt x="10555" y="351"/>
                  </a:lnTo>
                  <a:lnTo>
                    <a:pt x="10588" y="139"/>
                  </a:lnTo>
                  <a:lnTo>
                    <a:pt x="10690" y="31"/>
                  </a:lnTo>
                  <a:lnTo>
                    <a:pt x="10759" y="54"/>
                  </a:lnTo>
                  <a:lnTo>
                    <a:pt x="10845" y="0"/>
                  </a:lnTo>
                  <a:lnTo>
                    <a:pt x="10984" y="110"/>
                  </a:lnTo>
                  <a:lnTo>
                    <a:pt x="11140" y="78"/>
                  </a:lnTo>
                  <a:lnTo>
                    <a:pt x="11277" y="253"/>
                  </a:lnTo>
                  <a:lnTo>
                    <a:pt x="11412" y="248"/>
                  </a:lnTo>
                  <a:lnTo>
                    <a:pt x="11537" y="147"/>
                  </a:lnTo>
                  <a:lnTo>
                    <a:pt x="11654" y="168"/>
                  </a:lnTo>
                  <a:lnTo>
                    <a:pt x="11701" y="433"/>
                  </a:lnTo>
                  <a:lnTo>
                    <a:pt x="11747" y="500"/>
                  </a:lnTo>
                  <a:lnTo>
                    <a:pt x="11787" y="722"/>
                  </a:lnTo>
                  <a:lnTo>
                    <a:pt x="11865" y="911"/>
                  </a:lnTo>
                  <a:lnTo>
                    <a:pt x="11941" y="987"/>
                  </a:lnTo>
                  <a:lnTo>
                    <a:pt x="11954" y="1110"/>
                  </a:lnTo>
                  <a:lnTo>
                    <a:pt x="11925" y="1297"/>
                  </a:lnTo>
                  <a:lnTo>
                    <a:pt x="11947" y="1501"/>
                  </a:lnTo>
                  <a:lnTo>
                    <a:pt x="11941" y="1584"/>
                  </a:lnTo>
                  <a:lnTo>
                    <a:pt x="11852" y="1629"/>
                  </a:lnTo>
                  <a:lnTo>
                    <a:pt x="11904" y="1834"/>
                  </a:lnTo>
                  <a:lnTo>
                    <a:pt x="11972" y="1927"/>
                  </a:lnTo>
                  <a:lnTo>
                    <a:pt x="12097" y="1782"/>
                  </a:lnTo>
                  <a:lnTo>
                    <a:pt x="12185" y="1920"/>
                  </a:lnTo>
                  <a:lnTo>
                    <a:pt x="12249" y="1876"/>
                  </a:lnTo>
                  <a:lnTo>
                    <a:pt x="12269" y="1669"/>
                  </a:lnTo>
                  <a:lnTo>
                    <a:pt x="12341" y="1611"/>
                  </a:lnTo>
                  <a:lnTo>
                    <a:pt x="12378" y="1828"/>
                  </a:lnTo>
                  <a:lnTo>
                    <a:pt x="12448" y="1828"/>
                  </a:lnTo>
                  <a:lnTo>
                    <a:pt x="12462" y="1660"/>
                  </a:lnTo>
                  <a:lnTo>
                    <a:pt x="12419" y="1443"/>
                  </a:lnTo>
                  <a:lnTo>
                    <a:pt x="12456" y="1395"/>
                  </a:lnTo>
                  <a:lnTo>
                    <a:pt x="12651" y="1666"/>
                  </a:lnTo>
                  <a:lnTo>
                    <a:pt x="12673" y="2014"/>
                  </a:lnTo>
                  <a:lnTo>
                    <a:pt x="12746" y="2284"/>
                  </a:lnTo>
                  <a:lnTo>
                    <a:pt x="12814" y="2270"/>
                  </a:lnTo>
                  <a:lnTo>
                    <a:pt x="12896" y="2103"/>
                  </a:lnTo>
                  <a:lnTo>
                    <a:pt x="12833" y="2049"/>
                  </a:lnTo>
                  <a:lnTo>
                    <a:pt x="12802" y="1927"/>
                  </a:lnTo>
                  <a:lnTo>
                    <a:pt x="12928" y="1876"/>
                  </a:lnTo>
                  <a:lnTo>
                    <a:pt x="13141" y="2072"/>
                  </a:lnTo>
                  <a:lnTo>
                    <a:pt x="13215" y="2072"/>
                  </a:lnTo>
                  <a:lnTo>
                    <a:pt x="13298" y="1939"/>
                  </a:lnTo>
                  <a:lnTo>
                    <a:pt x="13362" y="2006"/>
                  </a:lnTo>
                  <a:lnTo>
                    <a:pt x="13315" y="2217"/>
                  </a:lnTo>
                  <a:lnTo>
                    <a:pt x="13245" y="2334"/>
                  </a:lnTo>
                  <a:lnTo>
                    <a:pt x="13244" y="2617"/>
                  </a:lnTo>
                  <a:lnTo>
                    <a:pt x="13320" y="2808"/>
                  </a:lnTo>
                  <a:lnTo>
                    <a:pt x="13397" y="2796"/>
                  </a:lnTo>
                  <a:lnTo>
                    <a:pt x="13463" y="2644"/>
                  </a:lnTo>
                  <a:lnTo>
                    <a:pt x="13592" y="2576"/>
                  </a:lnTo>
                  <a:lnTo>
                    <a:pt x="13820" y="2683"/>
                  </a:lnTo>
                  <a:lnTo>
                    <a:pt x="13874" y="2754"/>
                  </a:lnTo>
                  <a:lnTo>
                    <a:pt x="13946" y="2659"/>
                  </a:lnTo>
                  <a:lnTo>
                    <a:pt x="13922" y="2413"/>
                  </a:lnTo>
                  <a:lnTo>
                    <a:pt x="14029" y="2339"/>
                  </a:lnTo>
                  <a:lnTo>
                    <a:pt x="14195" y="2295"/>
                  </a:lnTo>
                  <a:lnTo>
                    <a:pt x="14302" y="2158"/>
                  </a:lnTo>
                  <a:lnTo>
                    <a:pt x="14349" y="1970"/>
                  </a:lnTo>
                  <a:lnTo>
                    <a:pt x="14435" y="1838"/>
                  </a:lnTo>
                  <a:lnTo>
                    <a:pt x="14445" y="1677"/>
                  </a:lnTo>
                  <a:lnTo>
                    <a:pt x="14571" y="1443"/>
                  </a:lnTo>
                  <a:lnTo>
                    <a:pt x="14661" y="1380"/>
                  </a:lnTo>
                  <a:lnTo>
                    <a:pt x="14749" y="1208"/>
                  </a:lnTo>
                  <a:lnTo>
                    <a:pt x="14871" y="1145"/>
                  </a:lnTo>
                  <a:lnTo>
                    <a:pt x="15017" y="1059"/>
                  </a:lnTo>
                  <a:lnTo>
                    <a:pt x="15081" y="1133"/>
                  </a:lnTo>
                  <a:lnTo>
                    <a:pt x="15077" y="1324"/>
                  </a:lnTo>
                  <a:lnTo>
                    <a:pt x="14983" y="1525"/>
                  </a:lnTo>
                  <a:lnTo>
                    <a:pt x="14893" y="1568"/>
                  </a:lnTo>
                  <a:lnTo>
                    <a:pt x="14938" y="1727"/>
                  </a:lnTo>
                  <a:lnTo>
                    <a:pt x="15959" y="3188"/>
                  </a:lnTo>
                  <a:lnTo>
                    <a:pt x="17354" y="6516"/>
                  </a:lnTo>
                  <a:lnTo>
                    <a:pt x="17493" y="6470"/>
                  </a:lnTo>
                  <a:lnTo>
                    <a:pt x="17586" y="6355"/>
                  </a:lnTo>
                  <a:lnTo>
                    <a:pt x="17610" y="6227"/>
                  </a:lnTo>
                  <a:lnTo>
                    <a:pt x="17581" y="6181"/>
                  </a:lnTo>
                  <a:lnTo>
                    <a:pt x="17577" y="5941"/>
                  </a:lnTo>
                  <a:lnTo>
                    <a:pt x="17665" y="5859"/>
                  </a:lnTo>
                  <a:lnTo>
                    <a:pt x="17830" y="6009"/>
                  </a:lnTo>
                  <a:lnTo>
                    <a:pt x="17812" y="6156"/>
                  </a:lnTo>
                  <a:lnTo>
                    <a:pt x="17823" y="6305"/>
                  </a:lnTo>
                  <a:lnTo>
                    <a:pt x="17952" y="6371"/>
                  </a:lnTo>
                  <a:lnTo>
                    <a:pt x="18034" y="6532"/>
                  </a:lnTo>
                  <a:lnTo>
                    <a:pt x="18135" y="6535"/>
                  </a:lnTo>
                  <a:lnTo>
                    <a:pt x="18213" y="6438"/>
                  </a:lnTo>
                  <a:lnTo>
                    <a:pt x="18308" y="6407"/>
                  </a:lnTo>
                  <a:lnTo>
                    <a:pt x="18453" y="6560"/>
                  </a:lnTo>
                  <a:lnTo>
                    <a:pt x="18576" y="6455"/>
                  </a:lnTo>
                  <a:lnTo>
                    <a:pt x="18670" y="6493"/>
                  </a:lnTo>
                  <a:lnTo>
                    <a:pt x="18781" y="6411"/>
                  </a:lnTo>
                  <a:lnTo>
                    <a:pt x="18809" y="6312"/>
                  </a:lnTo>
                  <a:lnTo>
                    <a:pt x="18773" y="6199"/>
                  </a:lnTo>
                  <a:lnTo>
                    <a:pt x="18793" y="6086"/>
                  </a:lnTo>
                  <a:lnTo>
                    <a:pt x="18982" y="6036"/>
                  </a:lnTo>
                  <a:lnTo>
                    <a:pt x="19183" y="6036"/>
                  </a:lnTo>
                  <a:lnTo>
                    <a:pt x="19356" y="6121"/>
                  </a:lnTo>
                  <a:lnTo>
                    <a:pt x="19524" y="6355"/>
                  </a:lnTo>
                  <a:lnTo>
                    <a:pt x="19616" y="6668"/>
                  </a:lnTo>
                  <a:lnTo>
                    <a:pt x="19675" y="6919"/>
                  </a:lnTo>
                  <a:lnTo>
                    <a:pt x="19730" y="6927"/>
                  </a:lnTo>
                  <a:lnTo>
                    <a:pt x="19850" y="6991"/>
                  </a:lnTo>
                  <a:lnTo>
                    <a:pt x="19983" y="7150"/>
                  </a:lnTo>
                  <a:lnTo>
                    <a:pt x="20024" y="7150"/>
                  </a:lnTo>
                  <a:lnTo>
                    <a:pt x="20108" y="7225"/>
                  </a:lnTo>
                  <a:lnTo>
                    <a:pt x="20114" y="7350"/>
                  </a:lnTo>
                  <a:lnTo>
                    <a:pt x="20093" y="7456"/>
                  </a:lnTo>
                  <a:lnTo>
                    <a:pt x="20096" y="7628"/>
                  </a:lnTo>
                  <a:lnTo>
                    <a:pt x="20126" y="7773"/>
                  </a:lnTo>
                  <a:lnTo>
                    <a:pt x="20182" y="7874"/>
                  </a:lnTo>
                  <a:lnTo>
                    <a:pt x="20207" y="7929"/>
                  </a:lnTo>
                  <a:lnTo>
                    <a:pt x="20257" y="7925"/>
                  </a:lnTo>
                  <a:lnTo>
                    <a:pt x="20371" y="8015"/>
                  </a:lnTo>
                  <a:lnTo>
                    <a:pt x="20456" y="8094"/>
                  </a:lnTo>
                  <a:lnTo>
                    <a:pt x="20488" y="7996"/>
                  </a:lnTo>
                  <a:lnTo>
                    <a:pt x="20578" y="7902"/>
                  </a:lnTo>
                  <a:lnTo>
                    <a:pt x="20847" y="7867"/>
                  </a:lnTo>
                  <a:lnTo>
                    <a:pt x="20970" y="7796"/>
                  </a:lnTo>
                  <a:lnTo>
                    <a:pt x="21027" y="7610"/>
                  </a:lnTo>
                  <a:lnTo>
                    <a:pt x="21138" y="7493"/>
                  </a:lnTo>
                  <a:lnTo>
                    <a:pt x="21198" y="7547"/>
                  </a:lnTo>
                  <a:lnTo>
                    <a:pt x="21150" y="7812"/>
                  </a:lnTo>
                  <a:lnTo>
                    <a:pt x="21183" y="7992"/>
                  </a:lnTo>
                  <a:lnTo>
                    <a:pt x="21265" y="8031"/>
                  </a:lnTo>
                  <a:lnTo>
                    <a:pt x="21392" y="8241"/>
                  </a:lnTo>
                  <a:lnTo>
                    <a:pt x="21559" y="8351"/>
                  </a:lnTo>
                  <a:lnTo>
                    <a:pt x="21600" y="8443"/>
                  </a:lnTo>
                  <a:lnTo>
                    <a:pt x="21498" y="8654"/>
                  </a:lnTo>
                  <a:lnTo>
                    <a:pt x="21409" y="8748"/>
                  </a:lnTo>
                  <a:lnTo>
                    <a:pt x="21256" y="9052"/>
                  </a:lnTo>
                  <a:lnTo>
                    <a:pt x="21253" y="9223"/>
                  </a:lnTo>
                  <a:lnTo>
                    <a:pt x="21284" y="9340"/>
                  </a:lnTo>
                  <a:lnTo>
                    <a:pt x="21216" y="9574"/>
                  </a:lnTo>
                  <a:lnTo>
                    <a:pt x="21048" y="9691"/>
                  </a:lnTo>
                  <a:lnTo>
                    <a:pt x="20944" y="9832"/>
                  </a:lnTo>
                  <a:lnTo>
                    <a:pt x="20924" y="10080"/>
                  </a:lnTo>
                  <a:lnTo>
                    <a:pt x="20933" y="10542"/>
                  </a:lnTo>
                  <a:lnTo>
                    <a:pt x="21044" y="10971"/>
                  </a:lnTo>
                  <a:lnTo>
                    <a:pt x="21150" y="11242"/>
                  </a:lnTo>
                  <a:lnTo>
                    <a:pt x="21134" y="11390"/>
                  </a:lnTo>
                  <a:lnTo>
                    <a:pt x="20991" y="11695"/>
                  </a:lnTo>
                  <a:lnTo>
                    <a:pt x="20867" y="11781"/>
                  </a:lnTo>
                  <a:lnTo>
                    <a:pt x="20769" y="12000"/>
                  </a:lnTo>
                  <a:lnTo>
                    <a:pt x="20688" y="12055"/>
                  </a:lnTo>
                  <a:lnTo>
                    <a:pt x="20634" y="12014"/>
                  </a:lnTo>
                  <a:lnTo>
                    <a:pt x="20606" y="11890"/>
                  </a:lnTo>
                  <a:lnTo>
                    <a:pt x="20507" y="11890"/>
                  </a:lnTo>
                  <a:lnTo>
                    <a:pt x="20285" y="11983"/>
                  </a:lnTo>
                  <a:lnTo>
                    <a:pt x="20135" y="11960"/>
                  </a:lnTo>
                  <a:lnTo>
                    <a:pt x="19913" y="11811"/>
                  </a:lnTo>
                  <a:lnTo>
                    <a:pt x="19783" y="11781"/>
                  </a:lnTo>
                  <a:lnTo>
                    <a:pt x="19717" y="11797"/>
                  </a:lnTo>
                  <a:lnTo>
                    <a:pt x="19667" y="12287"/>
                  </a:lnTo>
                  <a:lnTo>
                    <a:pt x="19618" y="12599"/>
                  </a:lnTo>
                  <a:lnTo>
                    <a:pt x="19610" y="12841"/>
                  </a:lnTo>
                  <a:lnTo>
                    <a:pt x="19558" y="13465"/>
                  </a:lnTo>
                  <a:lnTo>
                    <a:pt x="19558" y="13949"/>
                  </a:lnTo>
                  <a:lnTo>
                    <a:pt x="19528" y="14112"/>
                  </a:lnTo>
                  <a:lnTo>
                    <a:pt x="19595" y="14205"/>
                  </a:lnTo>
                  <a:lnTo>
                    <a:pt x="19724" y="14315"/>
                  </a:lnTo>
                  <a:lnTo>
                    <a:pt x="19673" y="14532"/>
                  </a:lnTo>
                  <a:lnTo>
                    <a:pt x="19660" y="14705"/>
                  </a:lnTo>
                  <a:lnTo>
                    <a:pt x="19587" y="14705"/>
                  </a:lnTo>
                  <a:lnTo>
                    <a:pt x="19521" y="14782"/>
                  </a:lnTo>
                  <a:lnTo>
                    <a:pt x="19431" y="14782"/>
                  </a:lnTo>
                  <a:lnTo>
                    <a:pt x="19366" y="14674"/>
                  </a:lnTo>
                  <a:lnTo>
                    <a:pt x="19292" y="14736"/>
                  </a:lnTo>
                  <a:lnTo>
                    <a:pt x="19156" y="14799"/>
                  </a:lnTo>
                  <a:lnTo>
                    <a:pt x="18907" y="14896"/>
                  </a:lnTo>
                  <a:lnTo>
                    <a:pt x="18729" y="15026"/>
                  </a:lnTo>
                  <a:lnTo>
                    <a:pt x="18650" y="15022"/>
                  </a:lnTo>
                  <a:lnTo>
                    <a:pt x="18580" y="14955"/>
                  </a:lnTo>
                  <a:lnTo>
                    <a:pt x="18486" y="15029"/>
                  </a:lnTo>
                  <a:lnTo>
                    <a:pt x="18384" y="15213"/>
                  </a:lnTo>
                  <a:lnTo>
                    <a:pt x="18381" y="15362"/>
                  </a:lnTo>
                  <a:lnTo>
                    <a:pt x="18477" y="15506"/>
                  </a:lnTo>
                  <a:lnTo>
                    <a:pt x="18636" y="15487"/>
                  </a:lnTo>
                  <a:lnTo>
                    <a:pt x="18767" y="15518"/>
                  </a:lnTo>
                  <a:lnTo>
                    <a:pt x="18769" y="15619"/>
                  </a:lnTo>
                  <a:lnTo>
                    <a:pt x="18689" y="15773"/>
                  </a:lnTo>
                  <a:lnTo>
                    <a:pt x="18743" y="16093"/>
                  </a:lnTo>
                  <a:lnTo>
                    <a:pt x="18751" y="16257"/>
                  </a:lnTo>
                  <a:lnTo>
                    <a:pt x="18800" y="16397"/>
                  </a:lnTo>
                  <a:lnTo>
                    <a:pt x="18821" y="16624"/>
                  </a:lnTo>
                  <a:lnTo>
                    <a:pt x="18928" y="16950"/>
                  </a:lnTo>
                  <a:lnTo>
                    <a:pt x="18947" y="17130"/>
                  </a:lnTo>
                  <a:lnTo>
                    <a:pt x="19070" y="17301"/>
                  </a:lnTo>
                  <a:lnTo>
                    <a:pt x="19116" y="17745"/>
                  </a:lnTo>
                  <a:lnTo>
                    <a:pt x="19046" y="17863"/>
                  </a:lnTo>
                  <a:lnTo>
                    <a:pt x="19009" y="18058"/>
                  </a:lnTo>
                  <a:lnTo>
                    <a:pt x="19106" y="18268"/>
                  </a:lnTo>
                  <a:lnTo>
                    <a:pt x="19053" y="18320"/>
                  </a:lnTo>
                  <a:lnTo>
                    <a:pt x="19038" y="18444"/>
                  </a:lnTo>
                  <a:lnTo>
                    <a:pt x="18931" y="18587"/>
                  </a:lnTo>
                  <a:lnTo>
                    <a:pt x="18935" y="18868"/>
                  </a:lnTo>
                  <a:lnTo>
                    <a:pt x="18829" y="18984"/>
                  </a:lnTo>
                  <a:lnTo>
                    <a:pt x="18575" y="18860"/>
                  </a:lnTo>
                  <a:lnTo>
                    <a:pt x="18334" y="18330"/>
                  </a:lnTo>
                  <a:lnTo>
                    <a:pt x="18231" y="18377"/>
                  </a:lnTo>
                  <a:lnTo>
                    <a:pt x="17994" y="18198"/>
                  </a:lnTo>
                  <a:lnTo>
                    <a:pt x="17646" y="18158"/>
                  </a:lnTo>
                  <a:lnTo>
                    <a:pt x="17475" y="18276"/>
                  </a:lnTo>
                  <a:lnTo>
                    <a:pt x="17183" y="18128"/>
                  </a:lnTo>
                  <a:lnTo>
                    <a:pt x="16913" y="18251"/>
                  </a:lnTo>
                  <a:lnTo>
                    <a:pt x="16774" y="18291"/>
                  </a:lnTo>
                  <a:lnTo>
                    <a:pt x="16643" y="18213"/>
                  </a:lnTo>
                  <a:lnTo>
                    <a:pt x="16540" y="18385"/>
                  </a:lnTo>
                  <a:lnTo>
                    <a:pt x="16434" y="18469"/>
                  </a:lnTo>
                  <a:lnTo>
                    <a:pt x="16123" y="18393"/>
                  </a:lnTo>
                  <a:lnTo>
                    <a:pt x="15893" y="18276"/>
                  </a:lnTo>
                  <a:lnTo>
                    <a:pt x="15774" y="18143"/>
                  </a:lnTo>
                  <a:lnTo>
                    <a:pt x="15595" y="18152"/>
                  </a:lnTo>
                  <a:lnTo>
                    <a:pt x="15533" y="18205"/>
                  </a:lnTo>
                  <a:lnTo>
                    <a:pt x="15398" y="18190"/>
                  </a:lnTo>
                  <a:lnTo>
                    <a:pt x="15291" y="18152"/>
                  </a:lnTo>
                  <a:lnTo>
                    <a:pt x="15226" y="18220"/>
                  </a:lnTo>
                  <a:lnTo>
                    <a:pt x="15239" y="18456"/>
                  </a:lnTo>
                  <a:lnTo>
                    <a:pt x="15271" y="18697"/>
                  </a:lnTo>
                  <a:lnTo>
                    <a:pt x="15275" y="18984"/>
                  </a:lnTo>
                  <a:lnTo>
                    <a:pt x="15099" y="19039"/>
                  </a:lnTo>
                  <a:lnTo>
                    <a:pt x="14747" y="19054"/>
                  </a:lnTo>
                  <a:lnTo>
                    <a:pt x="14328" y="18978"/>
                  </a:lnTo>
                  <a:lnTo>
                    <a:pt x="14229" y="18868"/>
                  </a:lnTo>
                  <a:lnTo>
                    <a:pt x="14041" y="18820"/>
                  </a:lnTo>
                  <a:lnTo>
                    <a:pt x="13934" y="19039"/>
                  </a:lnTo>
                  <a:lnTo>
                    <a:pt x="13975" y="19164"/>
                  </a:lnTo>
                  <a:lnTo>
                    <a:pt x="13850" y="19317"/>
                  </a:lnTo>
                  <a:lnTo>
                    <a:pt x="13833" y="19415"/>
                  </a:lnTo>
                  <a:lnTo>
                    <a:pt x="13797" y="19406"/>
                  </a:lnTo>
                  <a:lnTo>
                    <a:pt x="13683" y="19687"/>
                  </a:lnTo>
                  <a:lnTo>
                    <a:pt x="13584" y="19765"/>
                  </a:lnTo>
                  <a:lnTo>
                    <a:pt x="13363" y="20272"/>
                  </a:lnTo>
                  <a:lnTo>
                    <a:pt x="13285" y="20569"/>
                  </a:lnTo>
                  <a:lnTo>
                    <a:pt x="13220" y="20716"/>
                  </a:lnTo>
                  <a:lnTo>
                    <a:pt x="13106" y="21120"/>
                  </a:lnTo>
                  <a:lnTo>
                    <a:pt x="12876" y="21528"/>
                  </a:lnTo>
                  <a:lnTo>
                    <a:pt x="12818" y="21445"/>
                  </a:lnTo>
                  <a:lnTo>
                    <a:pt x="12561" y="21201"/>
                  </a:lnTo>
                  <a:lnTo>
                    <a:pt x="12369" y="21151"/>
                  </a:lnTo>
                  <a:lnTo>
                    <a:pt x="12202" y="21218"/>
                  </a:lnTo>
                  <a:lnTo>
                    <a:pt x="11945" y="21477"/>
                  </a:lnTo>
                  <a:lnTo>
                    <a:pt x="11829" y="21457"/>
                  </a:lnTo>
                  <a:lnTo>
                    <a:pt x="11590" y="20210"/>
                  </a:lnTo>
                  <a:lnTo>
                    <a:pt x="11189" y="20108"/>
                  </a:lnTo>
                  <a:lnTo>
                    <a:pt x="11169" y="18579"/>
                  </a:lnTo>
                  <a:lnTo>
                    <a:pt x="10972" y="18697"/>
                  </a:lnTo>
                  <a:lnTo>
                    <a:pt x="10830" y="18041"/>
                  </a:lnTo>
                  <a:lnTo>
                    <a:pt x="10538" y="17628"/>
                  </a:lnTo>
                  <a:lnTo>
                    <a:pt x="9605" y="17633"/>
                  </a:lnTo>
                  <a:lnTo>
                    <a:pt x="8760" y="17805"/>
                  </a:lnTo>
                  <a:lnTo>
                    <a:pt x="8285" y="17259"/>
                  </a:lnTo>
                  <a:lnTo>
                    <a:pt x="7932" y="17008"/>
                  </a:lnTo>
                  <a:lnTo>
                    <a:pt x="7030" y="15796"/>
                  </a:lnTo>
                  <a:lnTo>
                    <a:pt x="5529" y="16337"/>
                  </a:lnTo>
                  <a:lnTo>
                    <a:pt x="5990" y="21490"/>
                  </a:lnTo>
                  <a:lnTo>
                    <a:pt x="5907" y="21506"/>
                  </a:lnTo>
                  <a:lnTo>
                    <a:pt x="5677" y="21600"/>
                  </a:lnTo>
                  <a:lnTo>
                    <a:pt x="5309" y="20788"/>
                  </a:lnTo>
                  <a:lnTo>
                    <a:pt x="4906" y="20350"/>
                  </a:lnTo>
                  <a:lnTo>
                    <a:pt x="4537" y="20241"/>
                  </a:lnTo>
                  <a:lnTo>
                    <a:pt x="4259" y="20430"/>
                  </a:lnTo>
                  <a:lnTo>
                    <a:pt x="3909" y="21030"/>
                  </a:lnTo>
                  <a:lnTo>
                    <a:pt x="3896" y="20747"/>
                  </a:lnTo>
                  <a:lnTo>
                    <a:pt x="3866" y="20493"/>
                  </a:lnTo>
                  <a:lnTo>
                    <a:pt x="3931" y="20196"/>
                  </a:lnTo>
                  <a:lnTo>
                    <a:pt x="3952" y="19892"/>
                  </a:lnTo>
                  <a:lnTo>
                    <a:pt x="3945" y="19783"/>
                  </a:lnTo>
                  <a:lnTo>
                    <a:pt x="3963" y="19707"/>
                  </a:lnTo>
                  <a:lnTo>
                    <a:pt x="3923" y="19657"/>
                  </a:lnTo>
                  <a:lnTo>
                    <a:pt x="3800" y="19669"/>
                  </a:lnTo>
                  <a:lnTo>
                    <a:pt x="3709" y="19594"/>
                  </a:lnTo>
                  <a:lnTo>
                    <a:pt x="3607" y="19548"/>
                  </a:lnTo>
                  <a:lnTo>
                    <a:pt x="3523" y="19617"/>
                  </a:lnTo>
                  <a:lnTo>
                    <a:pt x="3474" y="19583"/>
                  </a:lnTo>
                  <a:lnTo>
                    <a:pt x="3428" y="19397"/>
                  </a:lnTo>
                  <a:lnTo>
                    <a:pt x="3381" y="19317"/>
                  </a:lnTo>
                  <a:lnTo>
                    <a:pt x="3333" y="19141"/>
                  </a:lnTo>
                  <a:lnTo>
                    <a:pt x="3281" y="19086"/>
                  </a:lnTo>
                  <a:lnTo>
                    <a:pt x="3242" y="19124"/>
                  </a:lnTo>
                  <a:lnTo>
                    <a:pt x="3137" y="19174"/>
                  </a:lnTo>
                  <a:lnTo>
                    <a:pt x="3088" y="19168"/>
                  </a:lnTo>
                  <a:lnTo>
                    <a:pt x="3099" y="18901"/>
                  </a:lnTo>
                  <a:lnTo>
                    <a:pt x="3088" y="18690"/>
                  </a:lnTo>
                  <a:lnTo>
                    <a:pt x="2930" y="18339"/>
                  </a:lnTo>
                  <a:lnTo>
                    <a:pt x="2899" y="18205"/>
                  </a:lnTo>
                  <a:lnTo>
                    <a:pt x="2854" y="18174"/>
                  </a:lnTo>
                  <a:lnTo>
                    <a:pt x="2814" y="17942"/>
                  </a:lnTo>
                  <a:lnTo>
                    <a:pt x="2749" y="17869"/>
                  </a:lnTo>
                  <a:lnTo>
                    <a:pt x="2708" y="17701"/>
                  </a:lnTo>
                  <a:lnTo>
                    <a:pt x="2610" y="17630"/>
                  </a:lnTo>
                  <a:lnTo>
                    <a:pt x="2521" y="17623"/>
                  </a:lnTo>
                  <a:lnTo>
                    <a:pt x="2449" y="17460"/>
                  </a:lnTo>
                  <a:lnTo>
                    <a:pt x="2458" y="17361"/>
                  </a:lnTo>
                  <a:lnTo>
                    <a:pt x="2505" y="17249"/>
                  </a:lnTo>
                  <a:lnTo>
                    <a:pt x="2565" y="17286"/>
                  </a:lnTo>
                  <a:lnTo>
                    <a:pt x="2731" y="17261"/>
                  </a:lnTo>
                  <a:lnTo>
                    <a:pt x="2777" y="17309"/>
                  </a:lnTo>
                  <a:lnTo>
                    <a:pt x="2843" y="17301"/>
                  </a:lnTo>
                  <a:lnTo>
                    <a:pt x="2890" y="17351"/>
                  </a:lnTo>
                  <a:lnTo>
                    <a:pt x="2953" y="17256"/>
                  </a:lnTo>
                  <a:lnTo>
                    <a:pt x="3002" y="17209"/>
                  </a:lnTo>
                  <a:lnTo>
                    <a:pt x="3097" y="17280"/>
                  </a:lnTo>
                  <a:lnTo>
                    <a:pt x="3128" y="17229"/>
                  </a:lnTo>
                  <a:lnTo>
                    <a:pt x="3101" y="17120"/>
                  </a:lnTo>
                  <a:lnTo>
                    <a:pt x="2988" y="17134"/>
                  </a:lnTo>
                  <a:lnTo>
                    <a:pt x="2955" y="17091"/>
                  </a:lnTo>
                  <a:lnTo>
                    <a:pt x="2954" y="16935"/>
                  </a:lnTo>
                  <a:lnTo>
                    <a:pt x="2844" y="16688"/>
                  </a:lnTo>
                  <a:lnTo>
                    <a:pt x="2834" y="16578"/>
                  </a:lnTo>
                  <a:lnTo>
                    <a:pt x="2887" y="16513"/>
                  </a:lnTo>
                  <a:lnTo>
                    <a:pt x="2889" y="16339"/>
                  </a:lnTo>
                  <a:lnTo>
                    <a:pt x="2873" y="16242"/>
                  </a:lnTo>
                  <a:lnTo>
                    <a:pt x="2941" y="16105"/>
                  </a:lnTo>
                  <a:lnTo>
                    <a:pt x="3063" y="16035"/>
                  </a:lnTo>
                  <a:lnTo>
                    <a:pt x="3164" y="15966"/>
                  </a:lnTo>
                  <a:lnTo>
                    <a:pt x="3250" y="16050"/>
                  </a:lnTo>
                  <a:lnTo>
                    <a:pt x="3361" y="15991"/>
                  </a:lnTo>
                  <a:lnTo>
                    <a:pt x="3456" y="15964"/>
                  </a:lnTo>
                  <a:lnTo>
                    <a:pt x="3504" y="16050"/>
                  </a:lnTo>
                  <a:lnTo>
                    <a:pt x="3553" y="15991"/>
                  </a:lnTo>
                  <a:lnTo>
                    <a:pt x="3631" y="15991"/>
                  </a:lnTo>
                  <a:lnTo>
                    <a:pt x="3724" y="16183"/>
                  </a:lnTo>
                  <a:lnTo>
                    <a:pt x="3814" y="16183"/>
                  </a:lnTo>
                  <a:lnTo>
                    <a:pt x="3933" y="16069"/>
                  </a:lnTo>
                  <a:lnTo>
                    <a:pt x="3952" y="15971"/>
                  </a:lnTo>
                  <a:lnTo>
                    <a:pt x="3870" y="15918"/>
                  </a:lnTo>
                  <a:lnTo>
                    <a:pt x="3761" y="15870"/>
                  </a:lnTo>
                  <a:lnTo>
                    <a:pt x="3687" y="15584"/>
                  </a:lnTo>
                  <a:lnTo>
                    <a:pt x="3705" y="15342"/>
                  </a:lnTo>
                  <a:lnTo>
                    <a:pt x="3779" y="15279"/>
                  </a:lnTo>
                  <a:lnTo>
                    <a:pt x="3823" y="15179"/>
                  </a:lnTo>
                  <a:lnTo>
                    <a:pt x="3788" y="15112"/>
                  </a:lnTo>
                  <a:lnTo>
                    <a:pt x="3750" y="15017"/>
                  </a:lnTo>
                  <a:lnTo>
                    <a:pt x="3732" y="14915"/>
                  </a:lnTo>
                  <a:lnTo>
                    <a:pt x="3796" y="14692"/>
                  </a:lnTo>
                  <a:lnTo>
                    <a:pt x="3807" y="14532"/>
                  </a:lnTo>
                  <a:lnTo>
                    <a:pt x="3718" y="14364"/>
                  </a:lnTo>
                  <a:lnTo>
                    <a:pt x="3692" y="14242"/>
                  </a:lnTo>
                  <a:lnTo>
                    <a:pt x="3738" y="14105"/>
                  </a:lnTo>
                  <a:lnTo>
                    <a:pt x="3733" y="14043"/>
                  </a:lnTo>
                  <a:lnTo>
                    <a:pt x="3658" y="14012"/>
                  </a:lnTo>
                  <a:lnTo>
                    <a:pt x="3615" y="13867"/>
                  </a:lnTo>
                  <a:lnTo>
                    <a:pt x="3599" y="13773"/>
                  </a:lnTo>
                  <a:lnTo>
                    <a:pt x="3404" y="13754"/>
                  </a:lnTo>
                  <a:lnTo>
                    <a:pt x="3333" y="13726"/>
                  </a:lnTo>
                  <a:lnTo>
                    <a:pt x="3256" y="13765"/>
                  </a:lnTo>
                  <a:lnTo>
                    <a:pt x="3244" y="13839"/>
                  </a:lnTo>
                  <a:lnTo>
                    <a:pt x="3183" y="13903"/>
                  </a:lnTo>
                  <a:lnTo>
                    <a:pt x="3178" y="14007"/>
                  </a:lnTo>
                  <a:lnTo>
                    <a:pt x="3123" y="14067"/>
                  </a:lnTo>
                  <a:lnTo>
                    <a:pt x="3042" y="14007"/>
                  </a:lnTo>
                  <a:lnTo>
                    <a:pt x="3035" y="13918"/>
                  </a:lnTo>
                  <a:lnTo>
                    <a:pt x="2967" y="13927"/>
                  </a:lnTo>
                  <a:lnTo>
                    <a:pt x="2930" y="13997"/>
                  </a:lnTo>
                  <a:lnTo>
                    <a:pt x="2878" y="13871"/>
                  </a:lnTo>
                  <a:lnTo>
                    <a:pt x="2883" y="13706"/>
                  </a:lnTo>
                  <a:lnTo>
                    <a:pt x="2857" y="13652"/>
                  </a:lnTo>
                  <a:lnTo>
                    <a:pt x="2814" y="13723"/>
                  </a:lnTo>
                  <a:lnTo>
                    <a:pt x="2742" y="13723"/>
                  </a:lnTo>
                  <a:lnTo>
                    <a:pt x="2689" y="13652"/>
                  </a:lnTo>
                  <a:lnTo>
                    <a:pt x="2540" y="13655"/>
                  </a:lnTo>
                  <a:lnTo>
                    <a:pt x="2460" y="13808"/>
                  </a:lnTo>
                  <a:lnTo>
                    <a:pt x="2434" y="13966"/>
                  </a:lnTo>
                  <a:lnTo>
                    <a:pt x="2404" y="14001"/>
                  </a:lnTo>
                  <a:lnTo>
                    <a:pt x="2364" y="13934"/>
                  </a:lnTo>
                  <a:lnTo>
                    <a:pt x="2311" y="13934"/>
                  </a:lnTo>
                  <a:lnTo>
                    <a:pt x="2245" y="14105"/>
                  </a:lnTo>
                  <a:lnTo>
                    <a:pt x="2183" y="14095"/>
                  </a:lnTo>
                  <a:lnTo>
                    <a:pt x="2136" y="14232"/>
                  </a:lnTo>
                  <a:lnTo>
                    <a:pt x="2040" y="14383"/>
                  </a:lnTo>
                  <a:lnTo>
                    <a:pt x="1987" y="14368"/>
                  </a:lnTo>
                  <a:lnTo>
                    <a:pt x="1969" y="14494"/>
                  </a:lnTo>
                  <a:lnTo>
                    <a:pt x="1927" y="14575"/>
                  </a:lnTo>
                  <a:lnTo>
                    <a:pt x="1886" y="14494"/>
                  </a:lnTo>
                  <a:lnTo>
                    <a:pt x="1838" y="14485"/>
                  </a:lnTo>
                  <a:lnTo>
                    <a:pt x="1800" y="14599"/>
                  </a:lnTo>
                  <a:lnTo>
                    <a:pt x="1722" y="14595"/>
                  </a:lnTo>
                  <a:lnTo>
                    <a:pt x="1693" y="14485"/>
                  </a:lnTo>
                  <a:cubicBezTo>
                    <a:pt x="1693" y="14485"/>
                    <a:pt x="1655" y="14492"/>
                    <a:pt x="1655" y="14492"/>
                  </a:cubicBezTo>
                  <a:close/>
                  <a:moveTo>
                    <a:pt x="1655" y="14492"/>
                  </a:moveTo>
                </a:path>
              </a:pathLst>
            </a:custGeom>
            <a:solidFill>
              <a:schemeClr val="bg1">
                <a:lumMod val="75000"/>
              </a:schemeClr>
            </a:solidFill>
            <a:ln>
              <a:solidFill>
                <a:schemeClr val="bg1"/>
              </a:solidFill>
            </a:ln>
          </p:spPr>
          <p:txBody>
            <a:bodyPr lIns="0" tIns="0" rIns="0" bIns="0"/>
            <a:lstStyle/>
            <a:p>
              <a:endParaRPr lang="en-US" dirty="0"/>
            </a:p>
          </p:txBody>
        </p:sp>
        <p:sp>
          <p:nvSpPr>
            <p:cNvPr id="12" name="AutoShape 13"/>
            <p:cNvSpPr/>
            <p:nvPr/>
          </p:nvSpPr>
          <p:spPr bwMode="auto">
            <a:xfrm>
              <a:off x="5678714" y="3582987"/>
              <a:ext cx="942975" cy="530225"/>
            </a:xfrm>
            <a:custGeom>
              <a:avLst/>
              <a:gdLst/>
              <a:ahLst/>
              <a:cxnLst/>
              <a:rect l="0" t="0" r="r" b="b"/>
              <a:pathLst>
                <a:path w="21600" h="21600">
                  <a:moveTo>
                    <a:pt x="17063" y="21546"/>
                  </a:moveTo>
                  <a:lnTo>
                    <a:pt x="17162" y="20187"/>
                  </a:lnTo>
                  <a:lnTo>
                    <a:pt x="17442" y="19133"/>
                  </a:lnTo>
                  <a:lnTo>
                    <a:pt x="17566" y="18885"/>
                  </a:lnTo>
                  <a:lnTo>
                    <a:pt x="17528" y="18297"/>
                  </a:lnTo>
                  <a:lnTo>
                    <a:pt x="17256" y="18112"/>
                  </a:lnTo>
                  <a:lnTo>
                    <a:pt x="17113" y="17504"/>
                  </a:lnTo>
                  <a:lnTo>
                    <a:pt x="17237" y="17069"/>
                  </a:lnTo>
                  <a:lnTo>
                    <a:pt x="17170" y="16592"/>
                  </a:lnTo>
                  <a:lnTo>
                    <a:pt x="16795" y="16608"/>
                  </a:lnTo>
                  <a:lnTo>
                    <a:pt x="16563" y="16808"/>
                  </a:lnTo>
                  <a:lnTo>
                    <a:pt x="16216" y="16000"/>
                  </a:lnTo>
                  <a:lnTo>
                    <a:pt x="16205" y="15336"/>
                  </a:lnTo>
                  <a:lnTo>
                    <a:pt x="16476" y="14995"/>
                  </a:lnTo>
                  <a:lnTo>
                    <a:pt x="17076" y="15134"/>
                  </a:lnTo>
                  <a:lnTo>
                    <a:pt x="17315" y="15025"/>
                  </a:lnTo>
                  <a:lnTo>
                    <a:pt x="17353" y="14528"/>
                  </a:lnTo>
                  <a:lnTo>
                    <a:pt x="17874" y="14234"/>
                  </a:lnTo>
                  <a:lnTo>
                    <a:pt x="17789" y="13895"/>
                  </a:lnTo>
                  <a:lnTo>
                    <a:pt x="17672" y="13720"/>
                  </a:lnTo>
                  <a:lnTo>
                    <a:pt x="18251" y="13505"/>
                  </a:lnTo>
                  <a:lnTo>
                    <a:pt x="18706" y="13196"/>
                  </a:lnTo>
                  <a:lnTo>
                    <a:pt x="18713" y="12761"/>
                  </a:lnTo>
                  <a:lnTo>
                    <a:pt x="18297" y="12436"/>
                  </a:lnTo>
                  <a:lnTo>
                    <a:pt x="18318" y="11924"/>
                  </a:lnTo>
                  <a:lnTo>
                    <a:pt x="18655" y="11720"/>
                  </a:lnTo>
                  <a:lnTo>
                    <a:pt x="19014" y="11302"/>
                  </a:lnTo>
                  <a:lnTo>
                    <a:pt x="19285" y="11335"/>
                  </a:lnTo>
                  <a:lnTo>
                    <a:pt x="19707" y="10636"/>
                  </a:lnTo>
                  <a:lnTo>
                    <a:pt x="19999" y="11119"/>
                  </a:lnTo>
                  <a:lnTo>
                    <a:pt x="20103" y="11428"/>
                  </a:lnTo>
                  <a:lnTo>
                    <a:pt x="20761" y="11256"/>
                  </a:lnTo>
                  <a:lnTo>
                    <a:pt x="21224" y="11302"/>
                  </a:lnTo>
                  <a:lnTo>
                    <a:pt x="21600" y="10622"/>
                  </a:lnTo>
                  <a:lnTo>
                    <a:pt x="21531" y="10187"/>
                  </a:lnTo>
                  <a:lnTo>
                    <a:pt x="20873" y="9364"/>
                  </a:lnTo>
                  <a:lnTo>
                    <a:pt x="20701" y="9301"/>
                  </a:lnTo>
                  <a:lnTo>
                    <a:pt x="20663" y="9909"/>
                  </a:lnTo>
                  <a:lnTo>
                    <a:pt x="20432" y="10311"/>
                  </a:lnTo>
                  <a:lnTo>
                    <a:pt x="20190" y="10171"/>
                  </a:lnTo>
                  <a:lnTo>
                    <a:pt x="19948" y="9799"/>
                  </a:lnTo>
                  <a:lnTo>
                    <a:pt x="19352" y="9520"/>
                  </a:lnTo>
                  <a:lnTo>
                    <a:pt x="19099" y="9273"/>
                  </a:lnTo>
                  <a:lnTo>
                    <a:pt x="19303" y="8730"/>
                  </a:lnTo>
                  <a:lnTo>
                    <a:pt x="19727" y="7676"/>
                  </a:lnTo>
                  <a:lnTo>
                    <a:pt x="19707" y="7224"/>
                  </a:lnTo>
                  <a:lnTo>
                    <a:pt x="19486" y="7180"/>
                  </a:lnTo>
                  <a:lnTo>
                    <a:pt x="19217" y="7738"/>
                  </a:lnTo>
                  <a:lnTo>
                    <a:pt x="18984" y="7894"/>
                  </a:lnTo>
                  <a:lnTo>
                    <a:pt x="18462" y="8901"/>
                  </a:lnTo>
                  <a:lnTo>
                    <a:pt x="18279" y="9492"/>
                  </a:lnTo>
                  <a:lnTo>
                    <a:pt x="18125" y="9784"/>
                  </a:lnTo>
                  <a:lnTo>
                    <a:pt x="17856" y="10588"/>
                  </a:lnTo>
                  <a:lnTo>
                    <a:pt x="17315" y="11400"/>
                  </a:lnTo>
                  <a:lnTo>
                    <a:pt x="17178" y="11235"/>
                  </a:lnTo>
                  <a:lnTo>
                    <a:pt x="16573" y="10749"/>
                  </a:lnTo>
                  <a:lnTo>
                    <a:pt x="16120" y="10650"/>
                  </a:lnTo>
                  <a:lnTo>
                    <a:pt x="15726" y="10782"/>
                  </a:lnTo>
                  <a:lnTo>
                    <a:pt x="15121" y="11297"/>
                  </a:lnTo>
                  <a:lnTo>
                    <a:pt x="14846" y="11258"/>
                  </a:lnTo>
                  <a:lnTo>
                    <a:pt x="14284" y="8778"/>
                  </a:lnTo>
                  <a:lnTo>
                    <a:pt x="13340" y="8574"/>
                  </a:lnTo>
                  <a:lnTo>
                    <a:pt x="13292" y="5534"/>
                  </a:lnTo>
                  <a:lnTo>
                    <a:pt x="12828" y="5769"/>
                  </a:lnTo>
                  <a:lnTo>
                    <a:pt x="12492" y="4465"/>
                  </a:lnTo>
                  <a:lnTo>
                    <a:pt x="11806" y="3644"/>
                  </a:lnTo>
                  <a:lnTo>
                    <a:pt x="9607" y="3654"/>
                  </a:lnTo>
                  <a:lnTo>
                    <a:pt x="7614" y="3996"/>
                  </a:lnTo>
                  <a:lnTo>
                    <a:pt x="6494" y="2908"/>
                  </a:lnTo>
                  <a:lnTo>
                    <a:pt x="5662" y="2411"/>
                  </a:lnTo>
                  <a:lnTo>
                    <a:pt x="3536" y="0"/>
                  </a:lnTo>
                  <a:lnTo>
                    <a:pt x="0" y="1076"/>
                  </a:lnTo>
                  <a:lnTo>
                    <a:pt x="1085" y="11324"/>
                  </a:lnTo>
                  <a:lnTo>
                    <a:pt x="1700" y="11235"/>
                  </a:lnTo>
                  <a:lnTo>
                    <a:pt x="2260" y="11387"/>
                  </a:lnTo>
                  <a:lnTo>
                    <a:pt x="2396" y="10891"/>
                  </a:lnTo>
                  <a:lnTo>
                    <a:pt x="2165" y="10518"/>
                  </a:lnTo>
                  <a:lnTo>
                    <a:pt x="2068" y="9741"/>
                  </a:lnTo>
                  <a:lnTo>
                    <a:pt x="2358" y="8811"/>
                  </a:lnTo>
                  <a:lnTo>
                    <a:pt x="2764" y="8748"/>
                  </a:lnTo>
                  <a:lnTo>
                    <a:pt x="2979" y="8217"/>
                  </a:lnTo>
                  <a:lnTo>
                    <a:pt x="3286" y="7940"/>
                  </a:lnTo>
                  <a:lnTo>
                    <a:pt x="3613" y="8217"/>
                  </a:lnTo>
                  <a:lnTo>
                    <a:pt x="3769" y="8064"/>
                  </a:lnTo>
                  <a:lnTo>
                    <a:pt x="3538" y="7537"/>
                  </a:lnTo>
                  <a:lnTo>
                    <a:pt x="4155" y="7629"/>
                  </a:lnTo>
                  <a:lnTo>
                    <a:pt x="5064" y="8343"/>
                  </a:lnTo>
                  <a:lnTo>
                    <a:pt x="5837" y="9090"/>
                  </a:lnTo>
                  <a:lnTo>
                    <a:pt x="5934" y="9586"/>
                  </a:lnTo>
                  <a:lnTo>
                    <a:pt x="6939" y="10458"/>
                  </a:lnTo>
                  <a:lnTo>
                    <a:pt x="7730" y="11109"/>
                  </a:lnTo>
                  <a:lnTo>
                    <a:pt x="7944" y="10891"/>
                  </a:lnTo>
                  <a:lnTo>
                    <a:pt x="8213" y="10952"/>
                  </a:lnTo>
                  <a:lnTo>
                    <a:pt x="8772" y="11605"/>
                  </a:lnTo>
                  <a:lnTo>
                    <a:pt x="9007" y="12877"/>
                  </a:lnTo>
                  <a:lnTo>
                    <a:pt x="9276" y="13188"/>
                  </a:lnTo>
                  <a:lnTo>
                    <a:pt x="9374" y="13746"/>
                  </a:lnTo>
                  <a:lnTo>
                    <a:pt x="9683" y="14649"/>
                  </a:lnTo>
                  <a:lnTo>
                    <a:pt x="10147" y="14989"/>
                  </a:lnTo>
                  <a:lnTo>
                    <a:pt x="11034" y="15888"/>
                  </a:lnTo>
                  <a:lnTo>
                    <a:pt x="11924" y="16945"/>
                  </a:lnTo>
                  <a:lnTo>
                    <a:pt x="12931" y="17659"/>
                  </a:lnTo>
                  <a:lnTo>
                    <a:pt x="13836" y="18654"/>
                  </a:lnTo>
                  <a:lnTo>
                    <a:pt x="14551" y="18839"/>
                  </a:lnTo>
                  <a:lnTo>
                    <a:pt x="14707" y="19122"/>
                  </a:lnTo>
                  <a:lnTo>
                    <a:pt x="14919" y="19057"/>
                  </a:lnTo>
                  <a:lnTo>
                    <a:pt x="15423" y="19619"/>
                  </a:lnTo>
                  <a:lnTo>
                    <a:pt x="15404" y="20177"/>
                  </a:lnTo>
                  <a:lnTo>
                    <a:pt x="15478" y="21142"/>
                  </a:lnTo>
                  <a:lnTo>
                    <a:pt x="15858" y="20979"/>
                  </a:lnTo>
                  <a:lnTo>
                    <a:pt x="16149" y="21195"/>
                  </a:lnTo>
                  <a:lnTo>
                    <a:pt x="16313" y="21585"/>
                  </a:lnTo>
                  <a:lnTo>
                    <a:pt x="16494" y="21600"/>
                  </a:lnTo>
                  <a:lnTo>
                    <a:pt x="16717" y="21275"/>
                  </a:lnTo>
                  <a:lnTo>
                    <a:pt x="16949" y="21306"/>
                  </a:lnTo>
                  <a:cubicBezTo>
                    <a:pt x="16949" y="21306"/>
                    <a:pt x="17063" y="21546"/>
                    <a:pt x="17063" y="21546"/>
                  </a:cubicBezTo>
                  <a:close/>
                  <a:moveTo>
                    <a:pt x="17063" y="21546"/>
                  </a:moveTo>
                </a:path>
              </a:pathLst>
            </a:custGeom>
            <a:solidFill>
              <a:schemeClr val="bg1">
                <a:lumMod val="75000"/>
              </a:schemeClr>
            </a:solidFill>
            <a:ln>
              <a:solidFill>
                <a:schemeClr val="bg1"/>
              </a:solidFill>
            </a:ln>
          </p:spPr>
          <p:txBody>
            <a:bodyPr lIns="0" tIns="0" rIns="0" bIns="0"/>
            <a:lstStyle/>
            <a:p>
              <a:endParaRPr lang="en-US" dirty="0"/>
            </a:p>
          </p:txBody>
        </p:sp>
        <p:sp>
          <p:nvSpPr>
            <p:cNvPr id="13" name="AutoShape 14"/>
            <p:cNvSpPr/>
            <p:nvPr/>
          </p:nvSpPr>
          <p:spPr bwMode="auto">
            <a:xfrm>
              <a:off x="5513614" y="3760787"/>
              <a:ext cx="842963" cy="477838"/>
            </a:xfrm>
            <a:custGeom>
              <a:avLst/>
              <a:gdLst/>
              <a:ahLst/>
              <a:cxnLst/>
              <a:rect l="0" t="0" r="r" b="b"/>
              <a:pathLst>
                <a:path w="21600" h="21600">
                  <a:moveTo>
                    <a:pt x="21600" y="15102"/>
                  </a:moveTo>
                  <a:lnTo>
                    <a:pt x="21517" y="14031"/>
                  </a:lnTo>
                  <a:lnTo>
                    <a:pt x="21538" y="13411"/>
                  </a:lnTo>
                  <a:lnTo>
                    <a:pt x="20975" y="12788"/>
                  </a:lnTo>
                  <a:lnTo>
                    <a:pt x="20737" y="12859"/>
                  </a:lnTo>
                  <a:lnTo>
                    <a:pt x="20563" y="12545"/>
                  </a:lnTo>
                  <a:lnTo>
                    <a:pt x="19762" y="12340"/>
                  </a:lnTo>
                  <a:lnTo>
                    <a:pt x="18749" y="11236"/>
                  </a:lnTo>
                  <a:lnTo>
                    <a:pt x="17622" y="10443"/>
                  </a:lnTo>
                  <a:lnTo>
                    <a:pt x="16626" y="9270"/>
                  </a:lnTo>
                  <a:lnTo>
                    <a:pt x="15633" y="8272"/>
                  </a:lnTo>
                  <a:lnTo>
                    <a:pt x="15113" y="7894"/>
                  </a:lnTo>
                  <a:lnTo>
                    <a:pt x="14768" y="6893"/>
                  </a:lnTo>
                  <a:lnTo>
                    <a:pt x="14658" y="6273"/>
                  </a:lnTo>
                  <a:lnTo>
                    <a:pt x="14357" y="5928"/>
                  </a:lnTo>
                  <a:lnTo>
                    <a:pt x="14094" y="4515"/>
                  </a:lnTo>
                  <a:lnTo>
                    <a:pt x="13468" y="3791"/>
                  </a:lnTo>
                  <a:lnTo>
                    <a:pt x="13167" y="3723"/>
                  </a:lnTo>
                  <a:lnTo>
                    <a:pt x="12927" y="3965"/>
                  </a:lnTo>
                  <a:lnTo>
                    <a:pt x="12042" y="3243"/>
                  </a:lnTo>
                  <a:lnTo>
                    <a:pt x="10917" y="2274"/>
                  </a:lnTo>
                  <a:lnTo>
                    <a:pt x="10808" y="1724"/>
                  </a:lnTo>
                  <a:lnTo>
                    <a:pt x="9943" y="895"/>
                  </a:lnTo>
                  <a:lnTo>
                    <a:pt x="8926" y="103"/>
                  </a:lnTo>
                  <a:lnTo>
                    <a:pt x="8235" y="0"/>
                  </a:lnTo>
                  <a:lnTo>
                    <a:pt x="8494" y="585"/>
                  </a:lnTo>
                  <a:lnTo>
                    <a:pt x="8319" y="756"/>
                  </a:lnTo>
                  <a:lnTo>
                    <a:pt x="7953" y="448"/>
                  </a:lnTo>
                  <a:lnTo>
                    <a:pt x="7609" y="756"/>
                  </a:lnTo>
                  <a:lnTo>
                    <a:pt x="7368" y="1344"/>
                  </a:lnTo>
                  <a:lnTo>
                    <a:pt x="6915" y="1414"/>
                  </a:lnTo>
                  <a:lnTo>
                    <a:pt x="6590" y="2447"/>
                  </a:lnTo>
                  <a:lnTo>
                    <a:pt x="6698" y="3309"/>
                  </a:lnTo>
                  <a:lnTo>
                    <a:pt x="6957" y="3723"/>
                  </a:lnTo>
                  <a:lnTo>
                    <a:pt x="6805" y="4274"/>
                  </a:lnTo>
                  <a:lnTo>
                    <a:pt x="6177" y="4105"/>
                  </a:lnTo>
                  <a:lnTo>
                    <a:pt x="5273" y="4239"/>
                  </a:lnTo>
                  <a:lnTo>
                    <a:pt x="4664" y="4446"/>
                  </a:lnTo>
                  <a:lnTo>
                    <a:pt x="3693" y="2654"/>
                  </a:lnTo>
                  <a:lnTo>
                    <a:pt x="2631" y="1687"/>
                  </a:lnTo>
                  <a:lnTo>
                    <a:pt x="1656" y="1445"/>
                  </a:lnTo>
                  <a:lnTo>
                    <a:pt x="923" y="1864"/>
                  </a:lnTo>
                  <a:lnTo>
                    <a:pt x="0" y="3188"/>
                  </a:lnTo>
                  <a:lnTo>
                    <a:pt x="12" y="3375"/>
                  </a:lnTo>
                  <a:lnTo>
                    <a:pt x="237" y="3749"/>
                  </a:lnTo>
                  <a:lnTo>
                    <a:pt x="341" y="4094"/>
                  </a:lnTo>
                  <a:lnTo>
                    <a:pt x="582" y="4398"/>
                  </a:lnTo>
                  <a:lnTo>
                    <a:pt x="669" y="4820"/>
                  </a:lnTo>
                  <a:lnTo>
                    <a:pt x="994" y="5623"/>
                  </a:lnTo>
                  <a:lnTo>
                    <a:pt x="930" y="6328"/>
                  </a:lnTo>
                  <a:lnTo>
                    <a:pt x="748" y="6827"/>
                  </a:lnTo>
                  <a:lnTo>
                    <a:pt x="808" y="8030"/>
                  </a:lnTo>
                  <a:lnTo>
                    <a:pt x="983" y="8397"/>
                  </a:lnTo>
                  <a:lnTo>
                    <a:pt x="1057" y="8754"/>
                  </a:lnTo>
                  <a:lnTo>
                    <a:pt x="1576" y="9530"/>
                  </a:lnTo>
                  <a:lnTo>
                    <a:pt x="1545" y="9218"/>
                  </a:lnTo>
                  <a:lnTo>
                    <a:pt x="1384" y="8928"/>
                  </a:lnTo>
                  <a:lnTo>
                    <a:pt x="1471" y="8774"/>
                  </a:lnTo>
                  <a:lnTo>
                    <a:pt x="1913" y="8892"/>
                  </a:lnTo>
                  <a:lnTo>
                    <a:pt x="2117" y="8668"/>
                  </a:lnTo>
                  <a:lnTo>
                    <a:pt x="2237" y="8840"/>
                  </a:lnTo>
                  <a:lnTo>
                    <a:pt x="2162" y="9321"/>
                  </a:lnTo>
                  <a:lnTo>
                    <a:pt x="2247" y="9823"/>
                  </a:lnTo>
                  <a:lnTo>
                    <a:pt x="2431" y="9702"/>
                  </a:lnTo>
                  <a:lnTo>
                    <a:pt x="2626" y="10115"/>
                  </a:lnTo>
                  <a:lnTo>
                    <a:pt x="2539" y="10304"/>
                  </a:lnTo>
                  <a:lnTo>
                    <a:pt x="2290" y="10183"/>
                  </a:lnTo>
                  <a:lnTo>
                    <a:pt x="2117" y="10251"/>
                  </a:lnTo>
                  <a:lnTo>
                    <a:pt x="1986" y="10066"/>
                  </a:lnTo>
                  <a:lnTo>
                    <a:pt x="1706" y="10425"/>
                  </a:lnTo>
                  <a:lnTo>
                    <a:pt x="1730" y="10858"/>
                  </a:lnTo>
                  <a:lnTo>
                    <a:pt x="1890" y="11252"/>
                  </a:lnTo>
                  <a:lnTo>
                    <a:pt x="1856" y="10700"/>
                  </a:lnTo>
                  <a:lnTo>
                    <a:pt x="2033" y="10630"/>
                  </a:lnTo>
                  <a:lnTo>
                    <a:pt x="2162" y="10784"/>
                  </a:lnTo>
                  <a:lnTo>
                    <a:pt x="2390" y="10838"/>
                  </a:lnTo>
                  <a:lnTo>
                    <a:pt x="2549" y="11283"/>
                  </a:lnTo>
                  <a:lnTo>
                    <a:pt x="2949" y="11612"/>
                  </a:lnTo>
                  <a:lnTo>
                    <a:pt x="3047" y="12096"/>
                  </a:lnTo>
                  <a:lnTo>
                    <a:pt x="3035" y="12782"/>
                  </a:lnTo>
                  <a:lnTo>
                    <a:pt x="3078" y="13162"/>
                  </a:lnTo>
                  <a:lnTo>
                    <a:pt x="3056" y="14379"/>
                  </a:lnTo>
                  <a:lnTo>
                    <a:pt x="3197" y="15227"/>
                  </a:lnTo>
                  <a:lnTo>
                    <a:pt x="3472" y="16412"/>
                  </a:lnTo>
                  <a:lnTo>
                    <a:pt x="3784" y="16123"/>
                  </a:lnTo>
                  <a:lnTo>
                    <a:pt x="4517" y="16056"/>
                  </a:lnTo>
                  <a:lnTo>
                    <a:pt x="4648" y="15419"/>
                  </a:lnTo>
                  <a:lnTo>
                    <a:pt x="4844" y="15023"/>
                  </a:lnTo>
                  <a:lnTo>
                    <a:pt x="5090" y="14992"/>
                  </a:lnTo>
                  <a:lnTo>
                    <a:pt x="5715" y="14145"/>
                  </a:lnTo>
                  <a:lnTo>
                    <a:pt x="6355" y="13957"/>
                  </a:lnTo>
                  <a:lnTo>
                    <a:pt x="6915" y="14145"/>
                  </a:lnTo>
                  <a:lnTo>
                    <a:pt x="7024" y="13578"/>
                  </a:lnTo>
                  <a:lnTo>
                    <a:pt x="7325" y="13458"/>
                  </a:lnTo>
                  <a:lnTo>
                    <a:pt x="7618" y="13646"/>
                  </a:lnTo>
                  <a:lnTo>
                    <a:pt x="7953" y="13631"/>
                  </a:lnTo>
                  <a:lnTo>
                    <a:pt x="8492" y="14319"/>
                  </a:lnTo>
                  <a:lnTo>
                    <a:pt x="8958" y="14524"/>
                  </a:lnTo>
                  <a:lnTo>
                    <a:pt x="9834" y="15403"/>
                  </a:lnTo>
                  <a:lnTo>
                    <a:pt x="10069" y="15386"/>
                  </a:lnTo>
                  <a:lnTo>
                    <a:pt x="10309" y="15128"/>
                  </a:lnTo>
                  <a:lnTo>
                    <a:pt x="10913" y="15524"/>
                  </a:lnTo>
                  <a:lnTo>
                    <a:pt x="11226" y="15610"/>
                  </a:lnTo>
                  <a:lnTo>
                    <a:pt x="11310" y="16314"/>
                  </a:lnTo>
                  <a:lnTo>
                    <a:pt x="11450" y="16487"/>
                  </a:lnTo>
                  <a:lnTo>
                    <a:pt x="11765" y="16367"/>
                  </a:lnTo>
                  <a:lnTo>
                    <a:pt x="12327" y="16571"/>
                  </a:lnTo>
                  <a:lnTo>
                    <a:pt x="12932" y="17915"/>
                  </a:lnTo>
                  <a:lnTo>
                    <a:pt x="13592" y="18000"/>
                  </a:lnTo>
                  <a:lnTo>
                    <a:pt x="13971" y="18260"/>
                  </a:lnTo>
                  <a:lnTo>
                    <a:pt x="14207" y="18930"/>
                  </a:lnTo>
                  <a:lnTo>
                    <a:pt x="14100" y="19289"/>
                  </a:lnTo>
                  <a:lnTo>
                    <a:pt x="14229" y="19878"/>
                  </a:lnTo>
                  <a:lnTo>
                    <a:pt x="14219" y="20241"/>
                  </a:lnTo>
                  <a:lnTo>
                    <a:pt x="14341" y="20612"/>
                  </a:lnTo>
                  <a:lnTo>
                    <a:pt x="14486" y="20531"/>
                  </a:lnTo>
                  <a:lnTo>
                    <a:pt x="14820" y="20670"/>
                  </a:lnTo>
                  <a:lnTo>
                    <a:pt x="15060" y="20964"/>
                  </a:lnTo>
                  <a:lnTo>
                    <a:pt x="15308" y="20964"/>
                  </a:lnTo>
                  <a:lnTo>
                    <a:pt x="15504" y="20670"/>
                  </a:lnTo>
                  <a:lnTo>
                    <a:pt x="15762" y="20670"/>
                  </a:lnTo>
                  <a:lnTo>
                    <a:pt x="16096" y="21065"/>
                  </a:lnTo>
                  <a:lnTo>
                    <a:pt x="16183" y="21407"/>
                  </a:lnTo>
                  <a:lnTo>
                    <a:pt x="16311" y="21600"/>
                  </a:lnTo>
                  <a:lnTo>
                    <a:pt x="16463" y="21338"/>
                  </a:lnTo>
                  <a:lnTo>
                    <a:pt x="16896" y="21237"/>
                  </a:lnTo>
                  <a:lnTo>
                    <a:pt x="17112" y="20843"/>
                  </a:lnTo>
                  <a:lnTo>
                    <a:pt x="17156" y="20531"/>
                  </a:lnTo>
                  <a:lnTo>
                    <a:pt x="17351" y="20258"/>
                  </a:lnTo>
                  <a:lnTo>
                    <a:pt x="17274" y="19929"/>
                  </a:lnTo>
                  <a:lnTo>
                    <a:pt x="17736" y="19529"/>
                  </a:lnTo>
                  <a:lnTo>
                    <a:pt x="18320" y="19342"/>
                  </a:lnTo>
                  <a:lnTo>
                    <a:pt x="18375" y="19100"/>
                  </a:lnTo>
                  <a:lnTo>
                    <a:pt x="18602" y="18807"/>
                  </a:lnTo>
                  <a:lnTo>
                    <a:pt x="18838" y="18726"/>
                  </a:lnTo>
                  <a:lnTo>
                    <a:pt x="18938" y="18086"/>
                  </a:lnTo>
                  <a:lnTo>
                    <a:pt x="18947" y="17486"/>
                  </a:lnTo>
                  <a:lnTo>
                    <a:pt x="19292" y="16899"/>
                  </a:lnTo>
                  <a:lnTo>
                    <a:pt x="19292" y="16400"/>
                  </a:lnTo>
                  <a:lnTo>
                    <a:pt x="19154" y="16232"/>
                  </a:lnTo>
                  <a:lnTo>
                    <a:pt x="19177" y="15927"/>
                  </a:lnTo>
                  <a:lnTo>
                    <a:pt x="19329" y="15825"/>
                  </a:lnTo>
                  <a:lnTo>
                    <a:pt x="19491" y="15634"/>
                  </a:lnTo>
                  <a:lnTo>
                    <a:pt x="19879" y="15471"/>
                  </a:lnTo>
                  <a:lnTo>
                    <a:pt x="20005" y="15480"/>
                  </a:lnTo>
                  <a:lnTo>
                    <a:pt x="20454" y="14950"/>
                  </a:lnTo>
                  <a:lnTo>
                    <a:pt x="20808" y="14783"/>
                  </a:lnTo>
                  <a:lnTo>
                    <a:pt x="21107" y="15076"/>
                  </a:lnTo>
                  <a:lnTo>
                    <a:pt x="21432" y="14955"/>
                  </a:lnTo>
                  <a:lnTo>
                    <a:pt x="21540" y="15128"/>
                  </a:lnTo>
                  <a:cubicBezTo>
                    <a:pt x="21540" y="15128"/>
                    <a:pt x="21600" y="15102"/>
                    <a:pt x="21600" y="15102"/>
                  </a:cubicBezTo>
                  <a:close/>
                  <a:moveTo>
                    <a:pt x="21600" y="15102"/>
                  </a:moveTo>
                </a:path>
              </a:pathLst>
            </a:custGeom>
            <a:solidFill>
              <a:schemeClr val="bg1">
                <a:lumMod val="75000"/>
              </a:schemeClr>
            </a:solidFill>
            <a:ln>
              <a:solidFill>
                <a:schemeClr val="bg1"/>
              </a:solidFill>
            </a:ln>
          </p:spPr>
          <p:txBody>
            <a:bodyPr lIns="0" tIns="0" rIns="0" bIns="0"/>
            <a:lstStyle/>
            <a:p>
              <a:endParaRPr lang="en-US" dirty="0"/>
            </a:p>
          </p:txBody>
        </p:sp>
        <p:sp>
          <p:nvSpPr>
            <p:cNvPr id="14" name="AutoShape 15"/>
            <p:cNvSpPr/>
            <p:nvPr/>
          </p:nvSpPr>
          <p:spPr bwMode="auto">
            <a:xfrm>
              <a:off x="9488714" y="5145087"/>
              <a:ext cx="581025" cy="793750"/>
            </a:xfrm>
            <a:custGeom>
              <a:avLst/>
              <a:gdLst/>
              <a:ahLst/>
              <a:cxnLst/>
              <a:rect l="0" t="0" r="r" b="b"/>
              <a:pathLst>
                <a:path w="21600" h="21600">
                  <a:moveTo>
                    <a:pt x="395" y="17776"/>
                  </a:moveTo>
                  <a:lnTo>
                    <a:pt x="15" y="17871"/>
                  </a:lnTo>
                  <a:lnTo>
                    <a:pt x="0" y="18066"/>
                  </a:lnTo>
                  <a:lnTo>
                    <a:pt x="247" y="18333"/>
                  </a:lnTo>
                  <a:lnTo>
                    <a:pt x="455" y="18333"/>
                  </a:lnTo>
                  <a:lnTo>
                    <a:pt x="475" y="17970"/>
                  </a:lnTo>
                  <a:lnTo>
                    <a:pt x="544" y="17850"/>
                  </a:lnTo>
                  <a:cubicBezTo>
                    <a:pt x="544" y="17850"/>
                    <a:pt x="395" y="17776"/>
                    <a:pt x="395" y="17776"/>
                  </a:cubicBezTo>
                  <a:close/>
                  <a:moveTo>
                    <a:pt x="1003" y="17440"/>
                  </a:moveTo>
                  <a:lnTo>
                    <a:pt x="871" y="17540"/>
                  </a:lnTo>
                  <a:lnTo>
                    <a:pt x="1102" y="17622"/>
                  </a:lnTo>
                  <a:lnTo>
                    <a:pt x="1003" y="17440"/>
                  </a:lnTo>
                  <a:cubicBezTo>
                    <a:pt x="1003" y="17440"/>
                    <a:pt x="1003" y="17440"/>
                    <a:pt x="1003" y="17440"/>
                  </a:cubicBezTo>
                  <a:close/>
                  <a:moveTo>
                    <a:pt x="792" y="17396"/>
                  </a:moveTo>
                  <a:lnTo>
                    <a:pt x="572" y="17535"/>
                  </a:lnTo>
                  <a:lnTo>
                    <a:pt x="763" y="17511"/>
                  </a:lnTo>
                  <a:lnTo>
                    <a:pt x="792" y="17396"/>
                  </a:lnTo>
                  <a:cubicBezTo>
                    <a:pt x="792" y="17396"/>
                    <a:pt x="792" y="17396"/>
                    <a:pt x="792" y="17396"/>
                  </a:cubicBezTo>
                  <a:close/>
                  <a:moveTo>
                    <a:pt x="722" y="17243"/>
                  </a:moveTo>
                  <a:lnTo>
                    <a:pt x="1135" y="17021"/>
                  </a:lnTo>
                  <a:lnTo>
                    <a:pt x="1423" y="16988"/>
                  </a:lnTo>
                  <a:lnTo>
                    <a:pt x="1708" y="16791"/>
                  </a:lnTo>
                  <a:lnTo>
                    <a:pt x="2172" y="16674"/>
                  </a:lnTo>
                  <a:lnTo>
                    <a:pt x="2657" y="16188"/>
                  </a:lnTo>
                  <a:lnTo>
                    <a:pt x="3157" y="16073"/>
                  </a:lnTo>
                  <a:lnTo>
                    <a:pt x="3500" y="15877"/>
                  </a:lnTo>
                  <a:lnTo>
                    <a:pt x="3533" y="15731"/>
                  </a:lnTo>
                  <a:lnTo>
                    <a:pt x="3830" y="15492"/>
                  </a:lnTo>
                  <a:lnTo>
                    <a:pt x="3830" y="15057"/>
                  </a:lnTo>
                  <a:lnTo>
                    <a:pt x="4080" y="14860"/>
                  </a:lnTo>
                  <a:lnTo>
                    <a:pt x="4735" y="14827"/>
                  </a:lnTo>
                  <a:lnTo>
                    <a:pt x="4892" y="14538"/>
                  </a:lnTo>
                  <a:lnTo>
                    <a:pt x="5202" y="14333"/>
                  </a:lnTo>
                  <a:lnTo>
                    <a:pt x="5548" y="14292"/>
                  </a:lnTo>
                  <a:lnTo>
                    <a:pt x="5735" y="14054"/>
                  </a:lnTo>
                  <a:lnTo>
                    <a:pt x="5500" y="13701"/>
                  </a:lnTo>
                  <a:lnTo>
                    <a:pt x="5190" y="13440"/>
                  </a:lnTo>
                  <a:lnTo>
                    <a:pt x="5222" y="13172"/>
                  </a:lnTo>
                  <a:lnTo>
                    <a:pt x="5172" y="12758"/>
                  </a:lnTo>
                  <a:lnTo>
                    <a:pt x="4985" y="12810"/>
                  </a:lnTo>
                  <a:lnTo>
                    <a:pt x="4892" y="13255"/>
                  </a:lnTo>
                  <a:lnTo>
                    <a:pt x="4955" y="13669"/>
                  </a:lnTo>
                  <a:lnTo>
                    <a:pt x="4624" y="13534"/>
                  </a:lnTo>
                  <a:lnTo>
                    <a:pt x="4892" y="13813"/>
                  </a:lnTo>
                  <a:lnTo>
                    <a:pt x="4877" y="14022"/>
                  </a:lnTo>
                  <a:lnTo>
                    <a:pt x="4515" y="14302"/>
                  </a:lnTo>
                  <a:lnTo>
                    <a:pt x="4235" y="14282"/>
                  </a:lnTo>
                  <a:lnTo>
                    <a:pt x="3846" y="14580"/>
                  </a:lnTo>
                  <a:lnTo>
                    <a:pt x="3813" y="14799"/>
                  </a:lnTo>
                  <a:lnTo>
                    <a:pt x="3375" y="14964"/>
                  </a:lnTo>
                  <a:lnTo>
                    <a:pt x="2940" y="15576"/>
                  </a:lnTo>
                  <a:lnTo>
                    <a:pt x="2312" y="15981"/>
                  </a:lnTo>
                  <a:lnTo>
                    <a:pt x="1970" y="16010"/>
                  </a:lnTo>
                  <a:lnTo>
                    <a:pt x="1654" y="16404"/>
                  </a:lnTo>
                  <a:lnTo>
                    <a:pt x="1408" y="16459"/>
                  </a:lnTo>
                  <a:lnTo>
                    <a:pt x="780" y="16995"/>
                  </a:lnTo>
                  <a:lnTo>
                    <a:pt x="669" y="17141"/>
                  </a:lnTo>
                  <a:lnTo>
                    <a:pt x="722" y="17243"/>
                  </a:lnTo>
                  <a:cubicBezTo>
                    <a:pt x="722" y="17243"/>
                    <a:pt x="722" y="17243"/>
                    <a:pt x="722" y="17243"/>
                  </a:cubicBezTo>
                  <a:close/>
                  <a:moveTo>
                    <a:pt x="6015" y="14041"/>
                  </a:moveTo>
                  <a:lnTo>
                    <a:pt x="6174" y="13957"/>
                  </a:lnTo>
                  <a:lnTo>
                    <a:pt x="6244" y="13838"/>
                  </a:lnTo>
                  <a:lnTo>
                    <a:pt x="6368" y="13968"/>
                  </a:lnTo>
                  <a:lnTo>
                    <a:pt x="6545" y="14063"/>
                  </a:lnTo>
                  <a:lnTo>
                    <a:pt x="6533" y="14226"/>
                  </a:lnTo>
                  <a:lnTo>
                    <a:pt x="6209" y="14236"/>
                  </a:lnTo>
                  <a:lnTo>
                    <a:pt x="5902" y="14217"/>
                  </a:lnTo>
                  <a:lnTo>
                    <a:pt x="6015" y="14041"/>
                  </a:lnTo>
                  <a:cubicBezTo>
                    <a:pt x="6015" y="14041"/>
                    <a:pt x="6015" y="14041"/>
                    <a:pt x="6015" y="14041"/>
                  </a:cubicBezTo>
                  <a:close/>
                  <a:moveTo>
                    <a:pt x="5735" y="11867"/>
                  </a:moveTo>
                  <a:lnTo>
                    <a:pt x="6178" y="11951"/>
                  </a:lnTo>
                  <a:lnTo>
                    <a:pt x="6319" y="12164"/>
                  </a:lnTo>
                  <a:lnTo>
                    <a:pt x="6154" y="12236"/>
                  </a:lnTo>
                  <a:lnTo>
                    <a:pt x="6015" y="12367"/>
                  </a:lnTo>
                  <a:lnTo>
                    <a:pt x="5818" y="12367"/>
                  </a:lnTo>
                  <a:lnTo>
                    <a:pt x="5693" y="12039"/>
                  </a:lnTo>
                  <a:lnTo>
                    <a:pt x="5735" y="11867"/>
                  </a:lnTo>
                  <a:cubicBezTo>
                    <a:pt x="5735" y="11867"/>
                    <a:pt x="5735" y="11867"/>
                    <a:pt x="5735" y="11867"/>
                  </a:cubicBezTo>
                  <a:close/>
                  <a:moveTo>
                    <a:pt x="6003" y="11737"/>
                  </a:moveTo>
                  <a:lnTo>
                    <a:pt x="5810" y="11585"/>
                  </a:lnTo>
                  <a:lnTo>
                    <a:pt x="5660" y="11374"/>
                  </a:lnTo>
                  <a:lnTo>
                    <a:pt x="5801" y="11256"/>
                  </a:lnTo>
                  <a:lnTo>
                    <a:pt x="6143" y="11293"/>
                  </a:lnTo>
                  <a:lnTo>
                    <a:pt x="6407" y="11484"/>
                  </a:lnTo>
                  <a:lnTo>
                    <a:pt x="6845" y="11546"/>
                  </a:lnTo>
                  <a:lnTo>
                    <a:pt x="6934" y="11697"/>
                  </a:lnTo>
                  <a:lnTo>
                    <a:pt x="6750" y="11841"/>
                  </a:lnTo>
                  <a:lnTo>
                    <a:pt x="6467" y="11758"/>
                  </a:lnTo>
                  <a:lnTo>
                    <a:pt x="6003" y="11737"/>
                  </a:lnTo>
                  <a:cubicBezTo>
                    <a:pt x="6003" y="11737"/>
                    <a:pt x="6003" y="11737"/>
                    <a:pt x="6003" y="11737"/>
                  </a:cubicBezTo>
                  <a:close/>
                  <a:moveTo>
                    <a:pt x="10955" y="20028"/>
                  </a:moveTo>
                  <a:lnTo>
                    <a:pt x="10970" y="20169"/>
                  </a:lnTo>
                  <a:lnTo>
                    <a:pt x="11228" y="20428"/>
                  </a:lnTo>
                  <a:lnTo>
                    <a:pt x="11478" y="20480"/>
                  </a:lnTo>
                  <a:lnTo>
                    <a:pt x="12026" y="20154"/>
                  </a:lnTo>
                  <a:lnTo>
                    <a:pt x="12067" y="20049"/>
                  </a:lnTo>
                  <a:lnTo>
                    <a:pt x="11824" y="19992"/>
                  </a:lnTo>
                  <a:lnTo>
                    <a:pt x="11556" y="19878"/>
                  </a:lnTo>
                  <a:lnTo>
                    <a:pt x="11338" y="20007"/>
                  </a:lnTo>
                  <a:lnTo>
                    <a:pt x="10955" y="20028"/>
                  </a:lnTo>
                  <a:cubicBezTo>
                    <a:pt x="10955" y="20028"/>
                    <a:pt x="10955" y="20028"/>
                    <a:pt x="10955" y="20028"/>
                  </a:cubicBezTo>
                  <a:close/>
                  <a:moveTo>
                    <a:pt x="11630" y="19670"/>
                  </a:moveTo>
                  <a:lnTo>
                    <a:pt x="11172" y="19346"/>
                  </a:lnTo>
                  <a:lnTo>
                    <a:pt x="11470" y="18944"/>
                  </a:lnTo>
                  <a:lnTo>
                    <a:pt x="11597" y="18530"/>
                  </a:lnTo>
                  <a:lnTo>
                    <a:pt x="11455" y="18324"/>
                  </a:lnTo>
                  <a:lnTo>
                    <a:pt x="11847" y="18010"/>
                  </a:lnTo>
                  <a:lnTo>
                    <a:pt x="12270" y="17939"/>
                  </a:lnTo>
                  <a:lnTo>
                    <a:pt x="12580" y="17731"/>
                  </a:lnTo>
                  <a:lnTo>
                    <a:pt x="12988" y="17814"/>
                  </a:lnTo>
                  <a:lnTo>
                    <a:pt x="13600" y="17731"/>
                  </a:lnTo>
                  <a:lnTo>
                    <a:pt x="13410" y="17494"/>
                  </a:lnTo>
                  <a:lnTo>
                    <a:pt x="13615" y="17234"/>
                  </a:lnTo>
                  <a:lnTo>
                    <a:pt x="14110" y="17090"/>
                  </a:lnTo>
                  <a:lnTo>
                    <a:pt x="14362" y="16840"/>
                  </a:lnTo>
                  <a:lnTo>
                    <a:pt x="14711" y="16818"/>
                  </a:lnTo>
                  <a:lnTo>
                    <a:pt x="15285" y="17141"/>
                  </a:lnTo>
                  <a:lnTo>
                    <a:pt x="15318" y="17617"/>
                  </a:lnTo>
                  <a:lnTo>
                    <a:pt x="14868" y="18072"/>
                  </a:lnTo>
                  <a:lnTo>
                    <a:pt x="15252" y="17816"/>
                  </a:lnTo>
                  <a:lnTo>
                    <a:pt x="15666" y="17750"/>
                  </a:lnTo>
                  <a:lnTo>
                    <a:pt x="16160" y="17580"/>
                  </a:lnTo>
                  <a:lnTo>
                    <a:pt x="16395" y="17090"/>
                  </a:lnTo>
                  <a:lnTo>
                    <a:pt x="16851" y="16965"/>
                  </a:lnTo>
                  <a:lnTo>
                    <a:pt x="17070" y="17286"/>
                  </a:lnTo>
                  <a:lnTo>
                    <a:pt x="17335" y="17202"/>
                  </a:lnTo>
                  <a:lnTo>
                    <a:pt x="17377" y="16974"/>
                  </a:lnTo>
                  <a:lnTo>
                    <a:pt x="17209" y="16893"/>
                  </a:lnTo>
                  <a:lnTo>
                    <a:pt x="17425" y="16331"/>
                  </a:lnTo>
                  <a:lnTo>
                    <a:pt x="17897" y="16459"/>
                  </a:lnTo>
                  <a:lnTo>
                    <a:pt x="18163" y="16592"/>
                  </a:lnTo>
                  <a:lnTo>
                    <a:pt x="18271" y="16459"/>
                  </a:lnTo>
                  <a:lnTo>
                    <a:pt x="18271" y="16083"/>
                  </a:lnTo>
                  <a:lnTo>
                    <a:pt x="18424" y="16062"/>
                  </a:lnTo>
                  <a:lnTo>
                    <a:pt x="18753" y="16300"/>
                  </a:lnTo>
                  <a:lnTo>
                    <a:pt x="18768" y="16083"/>
                  </a:lnTo>
                  <a:lnTo>
                    <a:pt x="18585" y="15523"/>
                  </a:lnTo>
                  <a:lnTo>
                    <a:pt x="18600" y="15202"/>
                  </a:lnTo>
                  <a:lnTo>
                    <a:pt x="18943" y="15253"/>
                  </a:lnTo>
                  <a:lnTo>
                    <a:pt x="19085" y="15234"/>
                  </a:lnTo>
                  <a:lnTo>
                    <a:pt x="19176" y="15472"/>
                  </a:lnTo>
                  <a:lnTo>
                    <a:pt x="19771" y="15792"/>
                  </a:lnTo>
                  <a:lnTo>
                    <a:pt x="20193" y="16073"/>
                  </a:lnTo>
                  <a:lnTo>
                    <a:pt x="20476" y="15908"/>
                  </a:lnTo>
                  <a:lnTo>
                    <a:pt x="20458" y="16126"/>
                  </a:lnTo>
                  <a:lnTo>
                    <a:pt x="20770" y="16435"/>
                  </a:lnTo>
                  <a:lnTo>
                    <a:pt x="20770" y="16800"/>
                  </a:lnTo>
                  <a:lnTo>
                    <a:pt x="20476" y="16768"/>
                  </a:lnTo>
                  <a:lnTo>
                    <a:pt x="20413" y="16924"/>
                  </a:lnTo>
                  <a:lnTo>
                    <a:pt x="20663" y="17131"/>
                  </a:lnTo>
                  <a:lnTo>
                    <a:pt x="20835" y="17141"/>
                  </a:lnTo>
                  <a:lnTo>
                    <a:pt x="20802" y="17317"/>
                  </a:lnTo>
                  <a:lnTo>
                    <a:pt x="20820" y="17660"/>
                  </a:lnTo>
                  <a:lnTo>
                    <a:pt x="20973" y="17494"/>
                  </a:lnTo>
                  <a:lnTo>
                    <a:pt x="21037" y="17823"/>
                  </a:lnTo>
                  <a:lnTo>
                    <a:pt x="21037" y="18146"/>
                  </a:lnTo>
                  <a:lnTo>
                    <a:pt x="21272" y="18384"/>
                  </a:lnTo>
                  <a:lnTo>
                    <a:pt x="21520" y="18654"/>
                  </a:lnTo>
                  <a:lnTo>
                    <a:pt x="21600" y="19120"/>
                  </a:lnTo>
                  <a:lnTo>
                    <a:pt x="21380" y="19502"/>
                  </a:lnTo>
                  <a:lnTo>
                    <a:pt x="21202" y="19495"/>
                  </a:lnTo>
                  <a:lnTo>
                    <a:pt x="21211" y="19672"/>
                  </a:lnTo>
                  <a:lnTo>
                    <a:pt x="21067" y="19483"/>
                  </a:lnTo>
                  <a:lnTo>
                    <a:pt x="20820" y="19510"/>
                  </a:lnTo>
                  <a:lnTo>
                    <a:pt x="20741" y="19682"/>
                  </a:lnTo>
                  <a:lnTo>
                    <a:pt x="20898" y="20102"/>
                  </a:lnTo>
                  <a:lnTo>
                    <a:pt x="20851" y="20419"/>
                  </a:lnTo>
                  <a:lnTo>
                    <a:pt x="20836" y="20620"/>
                  </a:lnTo>
                  <a:lnTo>
                    <a:pt x="20687" y="20424"/>
                  </a:lnTo>
                  <a:lnTo>
                    <a:pt x="20490" y="19987"/>
                  </a:lnTo>
                  <a:lnTo>
                    <a:pt x="20504" y="19729"/>
                  </a:lnTo>
                  <a:lnTo>
                    <a:pt x="20304" y="19510"/>
                  </a:lnTo>
                  <a:lnTo>
                    <a:pt x="20196" y="19225"/>
                  </a:lnTo>
                  <a:lnTo>
                    <a:pt x="19895" y="18939"/>
                  </a:lnTo>
                  <a:lnTo>
                    <a:pt x="19604" y="19053"/>
                  </a:lnTo>
                  <a:lnTo>
                    <a:pt x="19070" y="19665"/>
                  </a:lnTo>
                  <a:lnTo>
                    <a:pt x="18982" y="19898"/>
                  </a:lnTo>
                  <a:lnTo>
                    <a:pt x="19362" y="20086"/>
                  </a:lnTo>
                  <a:lnTo>
                    <a:pt x="19597" y="20465"/>
                  </a:lnTo>
                  <a:lnTo>
                    <a:pt x="19793" y="20647"/>
                  </a:lnTo>
                  <a:lnTo>
                    <a:pt x="19771" y="20942"/>
                  </a:lnTo>
                  <a:lnTo>
                    <a:pt x="19172" y="21452"/>
                  </a:lnTo>
                  <a:lnTo>
                    <a:pt x="18868" y="21600"/>
                  </a:lnTo>
                  <a:lnTo>
                    <a:pt x="18732" y="21487"/>
                  </a:lnTo>
                  <a:lnTo>
                    <a:pt x="18590" y="21218"/>
                  </a:lnTo>
                  <a:lnTo>
                    <a:pt x="18753" y="21050"/>
                  </a:lnTo>
                  <a:lnTo>
                    <a:pt x="18606" y="20933"/>
                  </a:lnTo>
                  <a:lnTo>
                    <a:pt x="18389" y="21041"/>
                  </a:lnTo>
                  <a:lnTo>
                    <a:pt x="18335" y="21198"/>
                  </a:lnTo>
                  <a:lnTo>
                    <a:pt x="17981" y="21333"/>
                  </a:lnTo>
                  <a:lnTo>
                    <a:pt x="17532" y="21207"/>
                  </a:lnTo>
                  <a:lnTo>
                    <a:pt x="17160" y="20979"/>
                  </a:lnTo>
                  <a:lnTo>
                    <a:pt x="16669" y="20979"/>
                  </a:lnTo>
                  <a:lnTo>
                    <a:pt x="16261" y="20668"/>
                  </a:lnTo>
                  <a:lnTo>
                    <a:pt x="16193" y="20428"/>
                  </a:lnTo>
                  <a:lnTo>
                    <a:pt x="15889" y="20160"/>
                  </a:lnTo>
                  <a:lnTo>
                    <a:pt x="15981" y="19977"/>
                  </a:lnTo>
                  <a:lnTo>
                    <a:pt x="15934" y="19753"/>
                  </a:lnTo>
                  <a:lnTo>
                    <a:pt x="15729" y="19593"/>
                  </a:lnTo>
                  <a:lnTo>
                    <a:pt x="15926" y="19426"/>
                  </a:lnTo>
                  <a:lnTo>
                    <a:pt x="15902" y="19276"/>
                  </a:lnTo>
                  <a:lnTo>
                    <a:pt x="16076" y="19219"/>
                  </a:lnTo>
                  <a:lnTo>
                    <a:pt x="16454" y="19313"/>
                  </a:lnTo>
                  <a:lnTo>
                    <a:pt x="16107" y="19091"/>
                  </a:lnTo>
                  <a:lnTo>
                    <a:pt x="16018" y="18847"/>
                  </a:lnTo>
                  <a:lnTo>
                    <a:pt x="15612" y="18622"/>
                  </a:lnTo>
                  <a:lnTo>
                    <a:pt x="15244" y="18569"/>
                  </a:lnTo>
                  <a:lnTo>
                    <a:pt x="14838" y="18331"/>
                  </a:lnTo>
                  <a:lnTo>
                    <a:pt x="14630" y="18326"/>
                  </a:lnTo>
                  <a:lnTo>
                    <a:pt x="14458" y="18451"/>
                  </a:lnTo>
                  <a:lnTo>
                    <a:pt x="14553" y="18580"/>
                  </a:lnTo>
                  <a:lnTo>
                    <a:pt x="14414" y="18706"/>
                  </a:lnTo>
                  <a:lnTo>
                    <a:pt x="14639" y="18927"/>
                  </a:lnTo>
                  <a:lnTo>
                    <a:pt x="14467" y="18914"/>
                  </a:lnTo>
                  <a:lnTo>
                    <a:pt x="14122" y="18741"/>
                  </a:lnTo>
                  <a:lnTo>
                    <a:pt x="13898" y="18764"/>
                  </a:lnTo>
                  <a:lnTo>
                    <a:pt x="14006" y="18585"/>
                  </a:lnTo>
                  <a:lnTo>
                    <a:pt x="13783" y="18534"/>
                  </a:lnTo>
                  <a:lnTo>
                    <a:pt x="13619" y="18622"/>
                  </a:lnTo>
                  <a:lnTo>
                    <a:pt x="13588" y="18880"/>
                  </a:lnTo>
                  <a:lnTo>
                    <a:pt x="13380" y="18792"/>
                  </a:lnTo>
                  <a:lnTo>
                    <a:pt x="13178" y="18866"/>
                  </a:lnTo>
                  <a:lnTo>
                    <a:pt x="13044" y="18783"/>
                  </a:lnTo>
                  <a:lnTo>
                    <a:pt x="13142" y="18488"/>
                  </a:lnTo>
                  <a:lnTo>
                    <a:pt x="12852" y="18305"/>
                  </a:lnTo>
                  <a:lnTo>
                    <a:pt x="12615" y="18377"/>
                  </a:lnTo>
                  <a:lnTo>
                    <a:pt x="12383" y="18731"/>
                  </a:lnTo>
                  <a:lnTo>
                    <a:pt x="12131" y="18876"/>
                  </a:lnTo>
                  <a:lnTo>
                    <a:pt x="11812" y="19478"/>
                  </a:lnTo>
                  <a:lnTo>
                    <a:pt x="11630" y="19670"/>
                  </a:lnTo>
                  <a:cubicBezTo>
                    <a:pt x="11630" y="19670"/>
                    <a:pt x="11630" y="19670"/>
                    <a:pt x="11630" y="19670"/>
                  </a:cubicBezTo>
                  <a:close/>
                  <a:moveTo>
                    <a:pt x="20081" y="14635"/>
                  </a:moveTo>
                  <a:lnTo>
                    <a:pt x="19997" y="14947"/>
                  </a:lnTo>
                  <a:lnTo>
                    <a:pt x="19928" y="15059"/>
                  </a:lnTo>
                  <a:lnTo>
                    <a:pt x="20138" y="15247"/>
                  </a:lnTo>
                  <a:lnTo>
                    <a:pt x="20445" y="15177"/>
                  </a:lnTo>
                  <a:lnTo>
                    <a:pt x="20285" y="14900"/>
                  </a:lnTo>
                  <a:lnTo>
                    <a:pt x="20081" y="14635"/>
                  </a:lnTo>
                  <a:cubicBezTo>
                    <a:pt x="20081" y="14635"/>
                    <a:pt x="20081" y="14635"/>
                    <a:pt x="20081" y="14635"/>
                  </a:cubicBezTo>
                  <a:close/>
                  <a:moveTo>
                    <a:pt x="19777" y="15274"/>
                  </a:moveTo>
                  <a:lnTo>
                    <a:pt x="19723" y="15432"/>
                  </a:lnTo>
                  <a:lnTo>
                    <a:pt x="19909" y="15570"/>
                  </a:lnTo>
                  <a:lnTo>
                    <a:pt x="19989" y="15393"/>
                  </a:lnTo>
                  <a:lnTo>
                    <a:pt x="19777" y="15274"/>
                  </a:lnTo>
                  <a:cubicBezTo>
                    <a:pt x="19777" y="15274"/>
                    <a:pt x="19777" y="15274"/>
                    <a:pt x="19777" y="15274"/>
                  </a:cubicBezTo>
                  <a:close/>
                  <a:moveTo>
                    <a:pt x="19296" y="15181"/>
                  </a:moveTo>
                  <a:lnTo>
                    <a:pt x="19398" y="14853"/>
                  </a:lnTo>
                  <a:lnTo>
                    <a:pt x="19112" y="14615"/>
                  </a:lnTo>
                  <a:lnTo>
                    <a:pt x="19100" y="14344"/>
                  </a:lnTo>
                  <a:lnTo>
                    <a:pt x="19259" y="14275"/>
                  </a:lnTo>
                  <a:lnTo>
                    <a:pt x="19151" y="14117"/>
                  </a:lnTo>
                  <a:lnTo>
                    <a:pt x="18937" y="14178"/>
                  </a:lnTo>
                  <a:lnTo>
                    <a:pt x="18862" y="14495"/>
                  </a:lnTo>
                  <a:lnTo>
                    <a:pt x="19100" y="14847"/>
                  </a:lnTo>
                  <a:lnTo>
                    <a:pt x="19039" y="15024"/>
                  </a:lnTo>
                  <a:lnTo>
                    <a:pt x="19133" y="15158"/>
                  </a:lnTo>
                  <a:lnTo>
                    <a:pt x="19296" y="15181"/>
                  </a:lnTo>
                  <a:cubicBezTo>
                    <a:pt x="19296" y="15181"/>
                    <a:pt x="19296" y="15181"/>
                    <a:pt x="19296" y="15181"/>
                  </a:cubicBezTo>
                  <a:close/>
                  <a:moveTo>
                    <a:pt x="19376" y="13782"/>
                  </a:moveTo>
                  <a:lnTo>
                    <a:pt x="19112" y="13674"/>
                  </a:lnTo>
                  <a:lnTo>
                    <a:pt x="19124" y="13836"/>
                  </a:lnTo>
                  <a:lnTo>
                    <a:pt x="19278" y="13903"/>
                  </a:lnTo>
                  <a:lnTo>
                    <a:pt x="19376" y="13782"/>
                  </a:lnTo>
                  <a:cubicBezTo>
                    <a:pt x="19376" y="13782"/>
                    <a:pt x="19376" y="13782"/>
                    <a:pt x="19376" y="13782"/>
                  </a:cubicBezTo>
                  <a:close/>
                  <a:moveTo>
                    <a:pt x="19315" y="13515"/>
                  </a:moveTo>
                  <a:lnTo>
                    <a:pt x="19509" y="13477"/>
                  </a:lnTo>
                  <a:lnTo>
                    <a:pt x="19386" y="13384"/>
                  </a:lnTo>
                  <a:lnTo>
                    <a:pt x="19220" y="13401"/>
                  </a:lnTo>
                  <a:lnTo>
                    <a:pt x="19315" y="13515"/>
                  </a:lnTo>
                  <a:cubicBezTo>
                    <a:pt x="19315" y="13515"/>
                    <a:pt x="19315" y="13515"/>
                    <a:pt x="19315" y="13515"/>
                  </a:cubicBezTo>
                  <a:close/>
                  <a:moveTo>
                    <a:pt x="17178" y="12802"/>
                  </a:moveTo>
                  <a:lnTo>
                    <a:pt x="16741" y="12899"/>
                  </a:lnTo>
                  <a:lnTo>
                    <a:pt x="16350" y="12786"/>
                  </a:lnTo>
                  <a:lnTo>
                    <a:pt x="16061" y="12792"/>
                  </a:lnTo>
                  <a:lnTo>
                    <a:pt x="16222" y="13068"/>
                  </a:lnTo>
                  <a:lnTo>
                    <a:pt x="16232" y="13357"/>
                  </a:lnTo>
                  <a:lnTo>
                    <a:pt x="16499" y="13534"/>
                  </a:lnTo>
                  <a:lnTo>
                    <a:pt x="16708" y="13389"/>
                  </a:lnTo>
                  <a:lnTo>
                    <a:pt x="16958" y="13546"/>
                  </a:lnTo>
                  <a:lnTo>
                    <a:pt x="16931" y="13917"/>
                  </a:lnTo>
                  <a:lnTo>
                    <a:pt x="17133" y="14178"/>
                  </a:lnTo>
                  <a:lnTo>
                    <a:pt x="17202" y="14600"/>
                  </a:lnTo>
                  <a:lnTo>
                    <a:pt x="17558" y="14760"/>
                  </a:lnTo>
                  <a:lnTo>
                    <a:pt x="17597" y="14360"/>
                  </a:lnTo>
                  <a:lnTo>
                    <a:pt x="17830" y="14574"/>
                  </a:lnTo>
                  <a:lnTo>
                    <a:pt x="18206" y="14505"/>
                  </a:lnTo>
                  <a:lnTo>
                    <a:pt x="18244" y="14283"/>
                  </a:lnTo>
                  <a:lnTo>
                    <a:pt x="17865" y="13851"/>
                  </a:lnTo>
                  <a:lnTo>
                    <a:pt x="17570" y="13715"/>
                  </a:lnTo>
                  <a:lnTo>
                    <a:pt x="17502" y="13279"/>
                  </a:lnTo>
                  <a:lnTo>
                    <a:pt x="17256" y="12921"/>
                  </a:lnTo>
                  <a:lnTo>
                    <a:pt x="17178" y="12802"/>
                  </a:lnTo>
                  <a:cubicBezTo>
                    <a:pt x="17178" y="12802"/>
                    <a:pt x="17178" y="12802"/>
                    <a:pt x="17178" y="12802"/>
                  </a:cubicBezTo>
                  <a:close/>
                  <a:moveTo>
                    <a:pt x="17547" y="12760"/>
                  </a:moveTo>
                  <a:lnTo>
                    <a:pt x="17904" y="12905"/>
                  </a:lnTo>
                  <a:lnTo>
                    <a:pt x="18028" y="13104"/>
                  </a:lnTo>
                  <a:lnTo>
                    <a:pt x="18669" y="13129"/>
                  </a:lnTo>
                  <a:lnTo>
                    <a:pt x="18796" y="13171"/>
                  </a:lnTo>
                  <a:lnTo>
                    <a:pt x="18898" y="13100"/>
                  </a:lnTo>
                  <a:lnTo>
                    <a:pt x="19124" y="13165"/>
                  </a:lnTo>
                  <a:lnTo>
                    <a:pt x="18922" y="12987"/>
                  </a:lnTo>
                  <a:lnTo>
                    <a:pt x="18786" y="12730"/>
                  </a:lnTo>
                  <a:lnTo>
                    <a:pt x="18551" y="12588"/>
                  </a:lnTo>
                  <a:lnTo>
                    <a:pt x="18585" y="12181"/>
                  </a:lnTo>
                  <a:lnTo>
                    <a:pt x="18505" y="11666"/>
                  </a:lnTo>
                  <a:lnTo>
                    <a:pt x="18551" y="11509"/>
                  </a:lnTo>
                  <a:lnTo>
                    <a:pt x="18371" y="11421"/>
                  </a:lnTo>
                  <a:lnTo>
                    <a:pt x="18012" y="11094"/>
                  </a:lnTo>
                  <a:lnTo>
                    <a:pt x="17785" y="10829"/>
                  </a:lnTo>
                  <a:lnTo>
                    <a:pt x="17524" y="10814"/>
                  </a:lnTo>
                  <a:lnTo>
                    <a:pt x="17383" y="10861"/>
                  </a:lnTo>
                  <a:lnTo>
                    <a:pt x="17178" y="10794"/>
                  </a:lnTo>
                  <a:lnTo>
                    <a:pt x="16949" y="10824"/>
                  </a:lnTo>
                  <a:lnTo>
                    <a:pt x="16804" y="10928"/>
                  </a:lnTo>
                  <a:lnTo>
                    <a:pt x="16374" y="10918"/>
                  </a:lnTo>
                  <a:lnTo>
                    <a:pt x="16028" y="10923"/>
                  </a:lnTo>
                  <a:lnTo>
                    <a:pt x="15847" y="10866"/>
                  </a:lnTo>
                  <a:lnTo>
                    <a:pt x="15838" y="11059"/>
                  </a:lnTo>
                  <a:lnTo>
                    <a:pt x="16175" y="11514"/>
                  </a:lnTo>
                  <a:lnTo>
                    <a:pt x="16726" y="11805"/>
                  </a:lnTo>
                  <a:lnTo>
                    <a:pt x="17220" y="12190"/>
                  </a:lnTo>
                  <a:lnTo>
                    <a:pt x="17437" y="12283"/>
                  </a:lnTo>
                  <a:lnTo>
                    <a:pt x="17377" y="12413"/>
                  </a:lnTo>
                  <a:lnTo>
                    <a:pt x="17172" y="12588"/>
                  </a:lnTo>
                  <a:lnTo>
                    <a:pt x="17111" y="12657"/>
                  </a:lnTo>
                  <a:lnTo>
                    <a:pt x="17311" y="12605"/>
                  </a:lnTo>
                  <a:lnTo>
                    <a:pt x="17392" y="12684"/>
                  </a:lnTo>
                  <a:lnTo>
                    <a:pt x="17547" y="12760"/>
                  </a:lnTo>
                  <a:cubicBezTo>
                    <a:pt x="17547" y="12760"/>
                    <a:pt x="17547" y="12760"/>
                    <a:pt x="17547" y="12760"/>
                  </a:cubicBezTo>
                  <a:close/>
                  <a:moveTo>
                    <a:pt x="16639" y="12356"/>
                  </a:moveTo>
                  <a:lnTo>
                    <a:pt x="16555" y="12630"/>
                  </a:lnTo>
                  <a:lnTo>
                    <a:pt x="16216" y="12657"/>
                  </a:lnTo>
                  <a:lnTo>
                    <a:pt x="15902" y="12517"/>
                  </a:lnTo>
                  <a:lnTo>
                    <a:pt x="16127" y="12402"/>
                  </a:lnTo>
                  <a:lnTo>
                    <a:pt x="16639" y="12356"/>
                  </a:lnTo>
                  <a:cubicBezTo>
                    <a:pt x="16639" y="12356"/>
                    <a:pt x="16639" y="12356"/>
                    <a:pt x="16639" y="12356"/>
                  </a:cubicBezTo>
                  <a:close/>
                  <a:moveTo>
                    <a:pt x="16939" y="15797"/>
                  </a:moveTo>
                  <a:lnTo>
                    <a:pt x="17323" y="16006"/>
                  </a:lnTo>
                  <a:lnTo>
                    <a:pt x="17256" y="16254"/>
                  </a:lnTo>
                  <a:lnTo>
                    <a:pt x="16943" y="16118"/>
                  </a:lnTo>
                  <a:lnTo>
                    <a:pt x="16857" y="15943"/>
                  </a:lnTo>
                  <a:lnTo>
                    <a:pt x="16939" y="15797"/>
                  </a:lnTo>
                  <a:cubicBezTo>
                    <a:pt x="16939" y="15797"/>
                    <a:pt x="16939" y="15797"/>
                    <a:pt x="16939" y="15797"/>
                  </a:cubicBezTo>
                  <a:close/>
                  <a:moveTo>
                    <a:pt x="18160" y="14650"/>
                  </a:moveTo>
                  <a:lnTo>
                    <a:pt x="18371" y="14910"/>
                  </a:lnTo>
                  <a:lnTo>
                    <a:pt x="18381" y="15128"/>
                  </a:lnTo>
                  <a:lnTo>
                    <a:pt x="18083" y="14900"/>
                  </a:lnTo>
                  <a:lnTo>
                    <a:pt x="18160" y="14650"/>
                  </a:lnTo>
                  <a:cubicBezTo>
                    <a:pt x="18160" y="14650"/>
                    <a:pt x="18160" y="14650"/>
                    <a:pt x="18160" y="14650"/>
                  </a:cubicBezTo>
                  <a:close/>
                  <a:moveTo>
                    <a:pt x="16175" y="14609"/>
                  </a:moveTo>
                  <a:lnTo>
                    <a:pt x="16428" y="14602"/>
                  </a:lnTo>
                  <a:lnTo>
                    <a:pt x="16663" y="14748"/>
                  </a:lnTo>
                  <a:lnTo>
                    <a:pt x="16699" y="15055"/>
                  </a:lnTo>
                  <a:lnTo>
                    <a:pt x="16533" y="15247"/>
                  </a:lnTo>
                  <a:lnTo>
                    <a:pt x="15889" y="15444"/>
                  </a:lnTo>
                  <a:lnTo>
                    <a:pt x="15346" y="15466"/>
                  </a:lnTo>
                  <a:lnTo>
                    <a:pt x="15386" y="15329"/>
                  </a:lnTo>
                  <a:lnTo>
                    <a:pt x="15174" y="15139"/>
                  </a:lnTo>
                  <a:lnTo>
                    <a:pt x="15431" y="14905"/>
                  </a:lnTo>
                  <a:lnTo>
                    <a:pt x="16175" y="14609"/>
                  </a:lnTo>
                  <a:cubicBezTo>
                    <a:pt x="16175" y="14609"/>
                    <a:pt x="16175" y="14609"/>
                    <a:pt x="16175" y="14609"/>
                  </a:cubicBezTo>
                  <a:close/>
                  <a:moveTo>
                    <a:pt x="14844" y="15938"/>
                  </a:moveTo>
                  <a:lnTo>
                    <a:pt x="14978" y="16010"/>
                  </a:lnTo>
                  <a:lnTo>
                    <a:pt x="14939" y="16177"/>
                  </a:lnTo>
                  <a:lnTo>
                    <a:pt x="14590" y="16271"/>
                  </a:lnTo>
                  <a:lnTo>
                    <a:pt x="14316" y="16136"/>
                  </a:lnTo>
                  <a:lnTo>
                    <a:pt x="14445" y="15969"/>
                  </a:lnTo>
                  <a:lnTo>
                    <a:pt x="14844" y="15938"/>
                  </a:lnTo>
                  <a:cubicBezTo>
                    <a:pt x="14844" y="15938"/>
                    <a:pt x="14844" y="15938"/>
                    <a:pt x="14844" y="15938"/>
                  </a:cubicBezTo>
                  <a:close/>
                  <a:moveTo>
                    <a:pt x="13753" y="15472"/>
                  </a:moveTo>
                  <a:lnTo>
                    <a:pt x="13689" y="14914"/>
                  </a:lnTo>
                  <a:lnTo>
                    <a:pt x="13955" y="14094"/>
                  </a:lnTo>
                  <a:lnTo>
                    <a:pt x="14349" y="13824"/>
                  </a:lnTo>
                  <a:lnTo>
                    <a:pt x="14362" y="13586"/>
                  </a:lnTo>
                  <a:lnTo>
                    <a:pt x="14033" y="13422"/>
                  </a:lnTo>
                  <a:lnTo>
                    <a:pt x="13829" y="13504"/>
                  </a:lnTo>
                  <a:lnTo>
                    <a:pt x="13550" y="13409"/>
                  </a:lnTo>
                  <a:lnTo>
                    <a:pt x="13208" y="13566"/>
                  </a:lnTo>
                  <a:lnTo>
                    <a:pt x="13208" y="13836"/>
                  </a:lnTo>
                  <a:lnTo>
                    <a:pt x="12954" y="14094"/>
                  </a:lnTo>
                  <a:lnTo>
                    <a:pt x="13035" y="14477"/>
                  </a:lnTo>
                  <a:lnTo>
                    <a:pt x="12801" y="14808"/>
                  </a:lnTo>
                  <a:lnTo>
                    <a:pt x="12115" y="14922"/>
                  </a:lnTo>
                  <a:lnTo>
                    <a:pt x="11925" y="15099"/>
                  </a:lnTo>
                  <a:lnTo>
                    <a:pt x="12053" y="15543"/>
                  </a:lnTo>
                  <a:lnTo>
                    <a:pt x="12350" y="15576"/>
                  </a:lnTo>
                  <a:lnTo>
                    <a:pt x="12847" y="15783"/>
                  </a:lnTo>
                  <a:lnTo>
                    <a:pt x="13283" y="15805"/>
                  </a:lnTo>
                  <a:lnTo>
                    <a:pt x="13301" y="16136"/>
                  </a:lnTo>
                  <a:lnTo>
                    <a:pt x="13630" y="16248"/>
                  </a:lnTo>
                  <a:lnTo>
                    <a:pt x="14022" y="16093"/>
                  </a:lnTo>
                  <a:lnTo>
                    <a:pt x="14033" y="15834"/>
                  </a:lnTo>
                  <a:lnTo>
                    <a:pt x="13753" y="15472"/>
                  </a:lnTo>
                  <a:cubicBezTo>
                    <a:pt x="13753" y="15472"/>
                    <a:pt x="13753" y="15472"/>
                    <a:pt x="13753" y="15472"/>
                  </a:cubicBezTo>
                  <a:close/>
                  <a:moveTo>
                    <a:pt x="14208" y="15607"/>
                  </a:moveTo>
                  <a:lnTo>
                    <a:pt x="14533" y="15359"/>
                  </a:lnTo>
                  <a:lnTo>
                    <a:pt x="14693" y="14748"/>
                  </a:lnTo>
                  <a:lnTo>
                    <a:pt x="15285" y="14302"/>
                  </a:lnTo>
                  <a:lnTo>
                    <a:pt x="15395" y="14022"/>
                  </a:lnTo>
                  <a:lnTo>
                    <a:pt x="15333" y="13761"/>
                  </a:lnTo>
                  <a:lnTo>
                    <a:pt x="15488" y="13586"/>
                  </a:lnTo>
                  <a:lnTo>
                    <a:pt x="15473" y="13038"/>
                  </a:lnTo>
                  <a:lnTo>
                    <a:pt x="15238" y="13100"/>
                  </a:lnTo>
                  <a:lnTo>
                    <a:pt x="15097" y="13617"/>
                  </a:lnTo>
                  <a:lnTo>
                    <a:pt x="14693" y="14054"/>
                  </a:lnTo>
                  <a:lnTo>
                    <a:pt x="14645" y="14383"/>
                  </a:lnTo>
                  <a:lnTo>
                    <a:pt x="14458" y="14799"/>
                  </a:lnTo>
                  <a:lnTo>
                    <a:pt x="14130" y="15068"/>
                  </a:lnTo>
                  <a:lnTo>
                    <a:pt x="14110" y="15369"/>
                  </a:lnTo>
                  <a:lnTo>
                    <a:pt x="14208" y="15607"/>
                  </a:lnTo>
                  <a:cubicBezTo>
                    <a:pt x="14208" y="15607"/>
                    <a:pt x="14208" y="15607"/>
                    <a:pt x="14208" y="15607"/>
                  </a:cubicBezTo>
                  <a:close/>
                  <a:moveTo>
                    <a:pt x="16115" y="13690"/>
                  </a:moveTo>
                  <a:lnTo>
                    <a:pt x="16097" y="13971"/>
                  </a:lnTo>
                  <a:lnTo>
                    <a:pt x="15949" y="13824"/>
                  </a:lnTo>
                  <a:lnTo>
                    <a:pt x="16115" y="13690"/>
                  </a:lnTo>
                  <a:cubicBezTo>
                    <a:pt x="16115" y="13690"/>
                    <a:pt x="16115" y="13690"/>
                    <a:pt x="16115" y="13690"/>
                  </a:cubicBezTo>
                  <a:close/>
                  <a:moveTo>
                    <a:pt x="12445" y="13757"/>
                  </a:moveTo>
                  <a:lnTo>
                    <a:pt x="12082" y="13836"/>
                  </a:lnTo>
                  <a:lnTo>
                    <a:pt x="11949" y="14122"/>
                  </a:lnTo>
                  <a:lnTo>
                    <a:pt x="12200" y="14266"/>
                  </a:lnTo>
                  <a:lnTo>
                    <a:pt x="12577" y="14006"/>
                  </a:lnTo>
                  <a:lnTo>
                    <a:pt x="12603" y="13824"/>
                  </a:lnTo>
                  <a:lnTo>
                    <a:pt x="12445" y="13757"/>
                  </a:lnTo>
                  <a:cubicBezTo>
                    <a:pt x="12445" y="13757"/>
                    <a:pt x="12445" y="13757"/>
                    <a:pt x="12445" y="13757"/>
                  </a:cubicBezTo>
                  <a:close/>
                  <a:moveTo>
                    <a:pt x="11362" y="13949"/>
                  </a:moveTo>
                  <a:lnTo>
                    <a:pt x="11217" y="14070"/>
                  </a:lnTo>
                  <a:lnTo>
                    <a:pt x="11024" y="14122"/>
                  </a:lnTo>
                  <a:lnTo>
                    <a:pt x="10852" y="13637"/>
                  </a:lnTo>
                  <a:lnTo>
                    <a:pt x="11011" y="13297"/>
                  </a:lnTo>
                  <a:lnTo>
                    <a:pt x="10989" y="12802"/>
                  </a:lnTo>
                  <a:lnTo>
                    <a:pt x="11087" y="12531"/>
                  </a:lnTo>
                  <a:lnTo>
                    <a:pt x="11097" y="12257"/>
                  </a:lnTo>
                  <a:lnTo>
                    <a:pt x="10884" y="12221"/>
                  </a:lnTo>
                  <a:lnTo>
                    <a:pt x="10434" y="12110"/>
                  </a:lnTo>
                  <a:lnTo>
                    <a:pt x="10521" y="11934"/>
                  </a:lnTo>
                  <a:lnTo>
                    <a:pt x="10970" y="11857"/>
                  </a:lnTo>
                  <a:lnTo>
                    <a:pt x="11386" y="12133"/>
                  </a:lnTo>
                  <a:lnTo>
                    <a:pt x="11699" y="12221"/>
                  </a:lnTo>
                  <a:lnTo>
                    <a:pt x="11620" y="12336"/>
                  </a:lnTo>
                  <a:lnTo>
                    <a:pt x="11855" y="12349"/>
                  </a:lnTo>
                  <a:lnTo>
                    <a:pt x="12313" y="12329"/>
                  </a:lnTo>
                  <a:lnTo>
                    <a:pt x="12615" y="12387"/>
                  </a:lnTo>
                  <a:lnTo>
                    <a:pt x="12878" y="12651"/>
                  </a:lnTo>
                  <a:lnTo>
                    <a:pt x="13157" y="12418"/>
                  </a:lnTo>
                  <a:lnTo>
                    <a:pt x="13416" y="12309"/>
                  </a:lnTo>
                  <a:lnTo>
                    <a:pt x="13615" y="12517"/>
                  </a:lnTo>
                  <a:lnTo>
                    <a:pt x="13542" y="12760"/>
                  </a:lnTo>
                  <a:lnTo>
                    <a:pt x="13305" y="12879"/>
                  </a:lnTo>
                  <a:lnTo>
                    <a:pt x="13092" y="13186"/>
                  </a:lnTo>
                  <a:lnTo>
                    <a:pt x="12577" y="13473"/>
                  </a:lnTo>
                  <a:lnTo>
                    <a:pt x="12402" y="13664"/>
                  </a:lnTo>
                  <a:lnTo>
                    <a:pt x="12180" y="13664"/>
                  </a:lnTo>
                  <a:lnTo>
                    <a:pt x="12122" y="13757"/>
                  </a:lnTo>
                  <a:lnTo>
                    <a:pt x="11838" y="13747"/>
                  </a:lnTo>
                  <a:lnTo>
                    <a:pt x="11362" y="13949"/>
                  </a:lnTo>
                  <a:cubicBezTo>
                    <a:pt x="11362" y="13949"/>
                    <a:pt x="11362" y="13949"/>
                    <a:pt x="11362" y="13949"/>
                  </a:cubicBezTo>
                  <a:close/>
                  <a:moveTo>
                    <a:pt x="13481" y="11857"/>
                  </a:moveTo>
                  <a:lnTo>
                    <a:pt x="13829" y="11479"/>
                  </a:lnTo>
                  <a:lnTo>
                    <a:pt x="14151" y="11457"/>
                  </a:lnTo>
                  <a:lnTo>
                    <a:pt x="14615" y="11852"/>
                  </a:lnTo>
                  <a:lnTo>
                    <a:pt x="15150" y="11998"/>
                  </a:lnTo>
                  <a:lnTo>
                    <a:pt x="15496" y="11971"/>
                  </a:lnTo>
                  <a:lnTo>
                    <a:pt x="15496" y="11797"/>
                  </a:lnTo>
                  <a:lnTo>
                    <a:pt x="15238" y="11571"/>
                  </a:lnTo>
                  <a:lnTo>
                    <a:pt x="14570" y="11285"/>
                  </a:lnTo>
                  <a:lnTo>
                    <a:pt x="14277" y="11247"/>
                  </a:lnTo>
                  <a:lnTo>
                    <a:pt x="13901" y="11015"/>
                  </a:lnTo>
                  <a:lnTo>
                    <a:pt x="13747" y="11028"/>
                  </a:lnTo>
                  <a:lnTo>
                    <a:pt x="13783" y="10933"/>
                  </a:lnTo>
                  <a:lnTo>
                    <a:pt x="13481" y="10871"/>
                  </a:lnTo>
                  <a:lnTo>
                    <a:pt x="13494" y="11181"/>
                  </a:lnTo>
                  <a:lnTo>
                    <a:pt x="13580" y="11417"/>
                  </a:lnTo>
                  <a:lnTo>
                    <a:pt x="13392" y="11525"/>
                  </a:lnTo>
                  <a:lnTo>
                    <a:pt x="13383" y="11691"/>
                  </a:lnTo>
                  <a:lnTo>
                    <a:pt x="13481" y="11857"/>
                  </a:lnTo>
                  <a:cubicBezTo>
                    <a:pt x="13481" y="11857"/>
                    <a:pt x="13481" y="11857"/>
                    <a:pt x="13481" y="11857"/>
                  </a:cubicBezTo>
                  <a:close/>
                  <a:moveTo>
                    <a:pt x="14193" y="10818"/>
                  </a:moveTo>
                  <a:lnTo>
                    <a:pt x="14316" y="10964"/>
                  </a:lnTo>
                  <a:lnTo>
                    <a:pt x="14666" y="11187"/>
                  </a:lnTo>
                  <a:lnTo>
                    <a:pt x="14853" y="11187"/>
                  </a:lnTo>
                  <a:lnTo>
                    <a:pt x="14491" y="10885"/>
                  </a:lnTo>
                  <a:lnTo>
                    <a:pt x="14193" y="10818"/>
                  </a:lnTo>
                  <a:cubicBezTo>
                    <a:pt x="14193" y="10818"/>
                    <a:pt x="14193" y="10818"/>
                    <a:pt x="14193" y="10818"/>
                  </a:cubicBezTo>
                  <a:close/>
                  <a:moveTo>
                    <a:pt x="13380" y="10274"/>
                  </a:moveTo>
                  <a:lnTo>
                    <a:pt x="12936" y="9979"/>
                  </a:lnTo>
                  <a:lnTo>
                    <a:pt x="12774" y="10004"/>
                  </a:lnTo>
                  <a:lnTo>
                    <a:pt x="12765" y="10171"/>
                  </a:lnTo>
                  <a:lnTo>
                    <a:pt x="13328" y="10575"/>
                  </a:lnTo>
                  <a:lnTo>
                    <a:pt x="13434" y="10439"/>
                  </a:lnTo>
                  <a:lnTo>
                    <a:pt x="13380" y="10274"/>
                  </a:lnTo>
                  <a:cubicBezTo>
                    <a:pt x="13380" y="10274"/>
                    <a:pt x="13380" y="10274"/>
                    <a:pt x="13380" y="10274"/>
                  </a:cubicBezTo>
                  <a:close/>
                  <a:moveTo>
                    <a:pt x="12026" y="10991"/>
                  </a:moveTo>
                  <a:lnTo>
                    <a:pt x="11832" y="11084"/>
                  </a:lnTo>
                  <a:lnTo>
                    <a:pt x="11886" y="11247"/>
                  </a:lnTo>
                  <a:lnTo>
                    <a:pt x="12294" y="11229"/>
                  </a:lnTo>
                  <a:lnTo>
                    <a:pt x="12327" y="11089"/>
                  </a:lnTo>
                  <a:lnTo>
                    <a:pt x="12026" y="10991"/>
                  </a:lnTo>
                  <a:cubicBezTo>
                    <a:pt x="12026" y="10991"/>
                    <a:pt x="12026" y="10991"/>
                    <a:pt x="12026" y="10991"/>
                  </a:cubicBezTo>
                  <a:close/>
                  <a:moveTo>
                    <a:pt x="11018" y="10752"/>
                  </a:moveTo>
                  <a:lnTo>
                    <a:pt x="10836" y="11031"/>
                  </a:lnTo>
                  <a:lnTo>
                    <a:pt x="10566" y="11275"/>
                  </a:lnTo>
                  <a:lnTo>
                    <a:pt x="10795" y="11649"/>
                  </a:lnTo>
                  <a:lnTo>
                    <a:pt x="11064" y="11594"/>
                  </a:lnTo>
                  <a:lnTo>
                    <a:pt x="11228" y="11233"/>
                  </a:lnTo>
                  <a:lnTo>
                    <a:pt x="11079" y="10982"/>
                  </a:lnTo>
                  <a:lnTo>
                    <a:pt x="11184" y="10653"/>
                  </a:lnTo>
                  <a:lnTo>
                    <a:pt x="11018" y="10752"/>
                  </a:lnTo>
                  <a:cubicBezTo>
                    <a:pt x="11018" y="10752"/>
                    <a:pt x="11018" y="10752"/>
                    <a:pt x="11018" y="10752"/>
                  </a:cubicBezTo>
                  <a:close/>
                  <a:moveTo>
                    <a:pt x="10160" y="9665"/>
                  </a:moveTo>
                  <a:lnTo>
                    <a:pt x="10672" y="9895"/>
                  </a:lnTo>
                  <a:lnTo>
                    <a:pt x="10765" y="9733"/>
                  </a:lnTo>
                  <a:lnTo>
                    <a:pt x="10944" y="9589"/>
                  </a:lnTo>
                  <a:lnTo>
                    <a:pt x="10723" y="9343"/>
                  </a:lnTo>
                  <a:lnTo>
                    <a:pt x="10323" y="9246"/>
                  </a:lnTo>
                  <a:lnTo>
                    <a:pt x="10100" y="9454"/>
                  </a:lnTo>
                  <a:lnTo>
                    <a:pt x="10160" y="9665"/>
                  </a:lnTo>
                  <a:cubicBezTo>
                    <a:pt x="10160" y="9665"/>
                    <a:pt x="10160" y="9665"/>
                    <a:pt x="10160" y="9665"/>
                  </a:cubicBezTo>
                  <a:close/>
                  <a:moveTo>
                    <a:pt x="15425" y="8487"/>
                  </a:moveTo>
                  <a:lnTo>
                    <a:pt x="15214" y="8596"/>
                  </a:lnTo>
                  <a:lnTo>
                    <a:pt x="15294" y="8918"/>
                  </a:lnTo>
                  <a:lnTo>
                    <a:pt x="15166" y="9140"/>
                  </a:lnTo>
                  <a:lnTo>
                    <a:pt x="15015" y="9221"/>
                  </a:lnTo>
                  <a:lnTo>
                    <a:pt x="15214" y="9378"/>
                  </a:lnTo>
                  <a:lnTo>
                    <a:pt x="15787" y="9298"/>
                  </a:lnTo>
                  <a:lnTo>
                    <a:pt x="15940" y="8996"/>
                  </a:lnTo>
                  <a:lnTo>
                    <a:pt x="15738" y="8707"/>
                  </a:lnTo>
                  <a:lnTo>
                    <a:pt x="15425" y="8487"/>
                  </a:lnTo>
                  <a:cubicBezTo>
                    <a:pt x="15425" y="8487"/>
                    <a:pt x="15425" y="8487"/>
                    <a:pt x="15425" y="8487"/>
                  </a:cubicBezTo>
                  <a:close/>
                  <a:moveTo>
                    <a:pt x="6815" y="9492"/>
                  </a:moveTo>
                  <a:lnTo>
                    <a:pt x="6907" y="9629"/>
                  </a:lnTo>
                  <a:lnTo>
                    <a:pt x="7205" y="9617"/>
                  </a:lnTo>
                  <a:lnTo>
                    <a:pt x="7315" y="9959"/>
                  </a:lnTo>
                  <a:lnTo>
                    <a:pt x="7613" y="10033"/>
                  </a:lnTo>
                  <a:lnTo>
                    <a:pt x="7892" y="10279"/>
                  </a:lnTo>
                  <a:lnTo>
                    <a:pt x="7892" y="10725"/>
                  </a:lnTo>
                  <a:lnTo>
                    <a:pt x="8237" y="10861"/>
                  </a:lnTo>
                  <a:lnTo>
                    <a:pt x="8253" y="11119"/>
                  </a:lnTo>
                  <a:lnTo>
                    <a:pt x="8676" y="11461"/>
                  </a:lnTo>
                  <a:lnTo>
                    <a:pt x="9035" y="11505"/>
                  </a:lnTo>
                  <a:lnTo>
                    <a:pt x="9425" y="11285"/>
                  </a:lnTo>
                  <a:lnTo>
                    <a:pt x="9425" y="11058"/>
                  </a:lnTo>
                  <a:lnTo>
                    <a:pt x="9630" y="10964"/>
                  </a:lnTo>
                  <a:lnTo>
                    <a:pt x="9630" y="10715"/>
                  </a:lnTo>
                  <a:lnTo>
                    <a:pt x="9410" y="10499"/>
                  </a:lnTo>
                  <a:lnTo>
                    <a:pt x="9567" y="10300"/>
                  </a:lnTo>
                  <a:lnTo>
                    <a:pt x="9567" y="10042"/>
                  </a:lnTo>
                  <a:lnTo>
                    <a:pt x="9124" y="9928"/>
                  </a:lnTo>
                  <a:lnTo>
                    <a:pt x="8220" y="9398"/>
                  </a:lnTo>
                  <a:lnTo>
                    <a:pt x="7702" y="9482"/>
                  </a:lnTo>
                  <a:lnTo>
                    <a:pt x="7205" y="9358"/>
                  </a:lnTo>
                  <a:lnTo>
                    <a:pt x="6815" y="9492"/>
                  </a:lnTo>
                  <a:cubicBezTo>
                    <a:pt x="6815" y="9492"/>
                    <a:pt x="6815" y="9492"/>
                    <a:pt x="6815" y="9492"/>
                  </a:cubicBezTo>
                  <a:close/>
                  <a:moveTo>
                    <a:pt x="6066" y="8865"/>
                  </a:moveTo>
                  <a:lnTo>
                    <a:pt x="6115" y="9069"/>
                  </a:lnTo>
                  <a:lnTo>
                    <a:pt x="6648" y="9221"/>
                  </a:lnTo>
                  <a:lnTo>
                    <a:pt x="6756" y="9149"/>
                  </a:lnTo>
                  <a:lnTo>
                    <a:pt x="6358" y="8865"/>
                  </a:lnTo>
                  <a:lnTo>
                    <a:pt x="6066" y="8865"/>
                  </a:lnTo>
                  <a:cubicBezTo>
                    <a:pt x="6066" y="8865"/>
                    <a:pt x="6066" y="8865"/>
                    <a:pt x="6066" y="8865"/>
                  </a:cubicBezTo>
                  <a:close/>
                  <a:moveTo>
                    <a:pt x="9907" y="7047"/>
                  </a:moveTo>
                  <a:lnTo>
                    <a:pt x="10127" y="7430"/>
                  </a:lnTo>
                  <a:lnTo>
                    <a:pt x="10068" y="7555"/>
                  </a:lnTo>
                  <a:lnTo>
                    <a:pt x="10142" y="7752"/>
                  </a:lnTo>
                  <a:lnTo>
                    <a:pt x="10440" y="7565"/>
                  </a:lnTo>
                  <a:lnTo>
                    <a:pt x="10488" y="7129"/>
                  </a:lnTo>
                  <a:lnTo>
                    <a:pt x="10708" y="6986"/>
                  </a:lnTo>
                  <a:lnTo>
                    <a:pt x="10423" y="6851"/>
                  </a:lnTo>
                  <a:lnTo>
                    <a:pt x="9907" y="7047"/>
                  </a:lnTo>
                  <a:cubicBezTo>
                    <a:pt x="9907" y="7047"/>
                    <a:pt x="9907" y="7047"/>
                    <a:pt x="9907" y="7047"/>
                  </a:cubicBezTo>
                  <a:close/>
                  <a:moveTo>
                    <a:pt x="10290" y="8134"/>
                  </a:moveTo>
                  <a:lnTo>
                    <a:pt x="10359" y="8375"/>
                  </a:lnTo>
                  <a:lnTo>
                    <a:pt x="10672" y="8491"/>
                  </a:lnTo>
                  <a:lnTo>
                    <a:pt x="10592" y="8272"/>
                  </a:lnTo>
                  <a:lnTo>
                    <a:pt x="10290" y="8134"/>
                  </a:lnTo>
                  <a:cubicBezTo>
                    <a:pt x="10290" y="8134"/>
                    <a:pt x="10290" y="8134"/>
                    <a:pt x="10290" y="8134"/>
                  </a:cubicBezTo>
                  <a:close/>
                  <a:moveTo>
                    <a:pt x="9485" y="8031"/>
                  </a:moveTo>
                  <a:lnTo>
                    <a:pt x="9822" y="8205"/>
                  </a:lnTo>
                  <a:lnTo>
                    <a:pt x="10027" y="8487"/>
                  </a:lnTo>
                  <a:lnTo>
                    <a:pt x="10521" y="8603"/>
                  </a:lnTo>
                  <a:lnTo>
                    <a:pt x="10868" y="8523"/>
                  </a:lnTo>
                  <a:lnTo>
                    <a:pt x="10961" y="8296"/>
                  </a:lnTo>
                  <a:lnTo>
                    <a:pt x="11539" y="7991"/>
                  </a:lnTo>
                  <a:lnTo>
                    <a:pt x="11964" y="7984"/>
                  </a:lnTo>
                  <a:lnTo>
                    <a:pt x="12609" y="8253"/>
                  </a:lnTo>
                  <a:lnTo>
                    <a:pt x="12866" y="8593"/>
                  </a:lnTo>
                  <a:lnTo>
                    <a:pt x="12809" y="8892"/>
                  </a:lnTo>
                  <a:lnTo>
                    <a:pt x="13018" y="9039"/>
                  </a:lnTo>
                  <a:lnTo>
                    <a:pt x="13305" y="8912"/>
                  </a:lnTo>
                  <a:lnTo>
                    <a:pt x="13274" y="8634"/>
                  </a:lnTo>
                  <a:lnTo>
                    <a:pt x="13463" y="8530"/>
                  </a:lnTo>
                  <a:lnTo>
                    <a:pt x="13708" y="8806"/>
                  </a:lnTo>
                  <a:lnTo>
                    <a:pt x="14222" y="8821"/>
                  </a:lnTo>
                  <a:lnTo>
                    <a:pt x="14648" y="9008"/>
                  </a:lnTo>
                  <a:lnTo>
                    <a:pt x="14741" y="9106"/>
                  </a:lnTo>
                  <a:lnTo>
                    <a:pt x="14431" y="9135"/>
                  </a:lnTo>
                  <a:lnTo>
                    <a:pt x="14208" y="9053"/>
                  </a:lnTo>
                  <a:lnTo>
                    <a:pt x="13994" y="9149"/>
                  </a:lnTo>
                  <a:lnTo>
                    <a:pt x="14082" y="9397"/>
                  </a:lnTo>
                  <a:lnTo>
                    <a:pt x="14380" y="9897"/>
                  </a:lnTo>
                  <a:lnTo>
                    <a:pt x="14362" y="10093"/>
                  </a:lnTo>
                  <a:lnTo>
                    <a:pt x="14801" y="10093"/>
                  </a:lnTo>
                  <a:lnTo>
                    <a:pt x="15116" y="10197"/>
                  </a:lnTo>
                  <a:lnTo>
                    <a:pt x="15473" y="10187"/>
                  </a:lnTo>
                  <a:lnTo>
                    <a:pt x="15646" y="10341"/>
                  </a:lnTo>
                  <a:lnTo>
                    <a:pt x="15455" y="10467"/>
                  </a:lnTo>
                  <a:lnTo>
                    <a:pt x="15503" y="10644"/>
                  </a:lnTo>
                  <a:lnTo>
                    <a:pt x="15346" y="11058"/>
                  </a:lnTo>
                  <a:lnTo>
                    <a:pt x="14973" y="10975"/>
                  </a:lnTo>
                  <a:lnTo>
                    <a:pt x="14615" y="10686"/>
                  </a:lnTo>
                  <a:lnTo>
                    <a:pt x="14958" y="10549"/>
                  </a:lnTo>
                  <a:lnTo>
                    <a:pt x="14985" y="10405"/>
                  </a:lnTo>
                  <a:lnTo>
                    <a:pt x="14630" y="10352"/>
                  </a:lnTo>
                  <a:lnTo>
                    <a:pt x="14645" y="10457"/>
                  </a:lnTo>
                  <a:lnTo>
                    <a:pt x="14270" y="10528"/>
                  </a:lnTo>
                  <a:lnTo>
                    <a:pt x="13783" y="10156"/>
                  </a:lnTo>
                  <a:lnTo>
                    <a:pt x="13455" y="10085"/>
                  </a:lnTo>
                  <a:lnTo>
                    <a:pt x="13455" y="9774"/>
                  </a:lnTo>
                  <a:lnTo>
                    <a:pt x="13283" y="9503"/>
                  </a:lnTo>
                  <a:lnTo>
                    <a:pt x="12657" y="9347"/>
                  </a:lnTo>
                  <a:lnTo>
                    <a:pt x="12378" y="9016"/>
                  </a:lnTo>
                  <a:lnTo>
                    <a:pt x="12098" y="8923"/>
                  </a:lnTo>
                  <a:lnTo>
                    <a:pt x="11847" y="8757"/>
                  </a:lnTo>
                  <a:lnTo>
                    <a:pt x="11615" y="8726"/>
                  </a:lnTo>
                  <a:lnTo>
                    <a:pt x="11550" y="8872"/>
                  </a:lnTo>
                  <a:lnTo>
                    <a:pt x="12003" y="9398"/>
                  </a:lnTo>
                  <a:lnTo>
                    <a:pt x="12142" y="9875"/>
                  </a:lnTo>
                  <a:lnTo>
                    <a:pt x="11973" y="9897"/>
                  </a:lnTo>
                  <a:lnTo>
                    <a:pt x="11550" y="9420"/>
                  </a:lnTo>
                  <a:lnTo>
                    <a:pt x="11064" y="9192"/>
                  </a:lnTo>
                  <a:lnTo>
                    <a:pt x="10895" y="8976"/>
                  </a:lnTo>
                  <a:lnTo>
                    <a:pt x="10003" y="8737"/>
                  </a:lnTo>
                  <a:lnTo>
                    <a:pt x="9503" y="8766"/>
                  </a:lnTo>
                  <a:lnTo>
                    <a:pt x="9315" y="8954"/>
                  </a:lnTo>
                  <a:lnTo>
                    <a:pt x="9410" y="9150"/>
                  </a:lnTo>
                  <a:lnTo>
                    <a:pt x="9003" y="9318"/>
                  </a:lnTo>
                  <a:lnTo>
                    <a:pt x="8500" y="8986"/>
                  </a:lnTo>
                  <a:lnTo>
                    <a:pt x="8202" y="9161"/>
                  </a:lnTo>
                  <a:lnTo>
                    <a:pt x="7862" y="9213"/>
                  </a:lnTo>
                  <a:lnTo>
                    <a:pt x="8065" y="8976"/>
                  </a:lnTo>
                  <a:lnTo>
                    <a:pt x="7892" y="8726"/>
                  </a:lnTo>
                  <a:lnTo>
                    <a:pt x="7640" y="8788"/>
                  </a:lnTo>
                  <a:lnTo>
                    <a:pt x="7512" y="9080"/>
                  </a:lnTo>
                  <a:lnTo>
                    <a:pt x="7237" y="8757"/>
                  </a:lnTo>
                  <a:lnTo>
                    <a:pt x="7280" y="8416"/>
                  </a:lnTo>
                  <a:lnTo>
                    <a:pt x="7237" y="8249"/>
                  </a:lnTo>
                  <a:lnTo>
                    <a:pt x="7473" y="8064"/>
                  </a:lnTo>
                  <a:lnTo>
                    <a:pt x="7937" y="7659"/>
                  </a:lnTo>
                  <a:lnTo>
                    <a:pt x="7563" y="7472"/>
                  </a:lnTo>
                  <a:lnTo>
                    <a:pt x="7095" y="7442"/>
                  </a:lnTo>
                  <a:lnTo>
                    <a:pt x="7079" y="7617"/>
                  </a:lnTo>
                  <a:lnTo>
                    <a:pt x="7315" y="7782"/>
                  </a:lnTo>
                  <a:lnTo>
                    <a:pt x="7063" y="8000"/>
                  </a:lnTo>
                  <a:lnTo>
                    <a:pt x="6780" y="7991"/>
                  </a:lnTo>
                  <a:lnTo>
                    <a:pt x="6358" y="7627"/>
                  </a:lnTo>
                  <a:lnTo>
                    <a:pt x="6344" y="7337"/>
                  </a:lnTo>
                  <a:lnTo>
                    <a:pt x="6174" y="7295"/>
                  </a:lnTo>
                  <a:lnTo>
                    <a:pt x="6015" y="7379"/>
                  </a:lnTo>
                  <a:lnTo>
                    <a:pt x="5830" y="7284"/>
                  </a:lnTo>
                  <a:lnTo>
                    <a:pt x="5813" y="6767"/>
                  </a:lnTo>
                  <a:lnTo>
                    <a:pt x="5482" y="6373"/>
                  </a:lnTo>
                  <a:lnTo>
                    <a:pt x="5330" y="5959"/>
                  </a:lnTo>
                  <a:lnTo>
                    <a:pt x="5482" y="5762"/>
                  </a:lnTo>
                  <a:lnTo>
                    <a:pt x="5410" y="5658"/>
                  </a:lnTo>
                  <a:lnTo>
                    <a:pt x="5157" y="5649"/>
                  </a:lnTo>
                  <a:lnTo>
                    <a:pt x="5048" y="5338"/>
                  </a:lnTo>
                  <a:lnTo>
                    <a:pt x="5112" y="4987"/>
                  </a:lnTo>
                  <a:lnTo>
                    <a:pt x="5410" y="5223"/>
                  </a:lnTo>
                  <a:lnTo>
                    <a:pt x="5786" y="5265"/>
                  </a:lnTo>
                  <a:lnTo>
                    <a:pt x="6094" y="5150"/>
                  </a:lnTo>
                  <a:lnTo>
                    <a:pt x="6094" y="4964"/>
                  </a:lnTo>
                  <a:lnTo>
                    <a:pt x="5750" y="4485"/>
                  </a:lnTo>
                  <a:lnTo>
                    <a:pt x="5956" y="4145"/>
                  </a:lnTo>
                  <a:lnTo>
                    <a:pt x="6205" y="3429"/>
                  </a:lnTo>
                  <a:lnTo>
                    <a:pt x="6190" y="2840"/>
                  </a:lnTo>
                  <a:lnTo>
                    <a:pt x="6065" y="2487"/>
                  </a:lnTo>
                  <a:lnTo>
                    <a:pt x="6503" y="1908"/>
                  </a:lnTo>
                  <a:lnTo>
                    <a:pt x="6578" y="1585"/>
                  </a:lnTo>
                  <a:lnTo>
                    <a:pt x="7205" y="1441"/>
                  </a:lnTo>
                  <a:lnTo>
                    <a:pt x="8036" y="1546"/>
                  </a:lnTo>
                  <a:lnTo>
                    <a:pt x="8393" y="1812"/>
                  </a:lnTo>
                  <a:lnTo>
                    <a:pt x="8705" y="1948"/>
                  </a:lnTo>
                  <a:lnTo>
                    <a:pt x="8817" y="1804"/>
                  </a:lnTo>
                  <a:lnTo>
                    <a:pt x="9425" y="1804"/>
                  </a:lnTo>
                  <a:lnTo>
                    <a:pt x="9720" y="1638"/>
                  </a:lnTo>
                  <a:lnTo>
                    <a:pt x="9753" y="1503"/>
                  </a:lnTo>
                  <a:lnTo>
                    <a:pt x="9955" y="1450"/>
                  </a:lnTo>
                  <a:lnTo>
                    <a:pt x="10238" y="1701"/>
                  </a:lnTo>
                  <a:lnTo>
                    <a:pt x="10202" y="1908"/>
                  </a:lnTo>
                  <a:lnTo>
                    <a:pt x="9955" y="2104"/>
                  </a:lnTo>
                  <a:lnTo>
                    <a:pt x="9859" y="2663"/>
                  </a:lnTo>
                  <a:lnTo>
                    <a:pt x="10253" y="3109"/>
                  </a:lnTo>
                  <a:lnTo>
                    <a:pt x="10500" y="3171"/>
                  </a:lnTo>
                  <a:lnTo>
                    <a:pt x="10642" y="3533"/>
                  </a:lnTo>
                  <a:lnTo>
                    <a:pt x="10862" y="3710"/>
                  </a:lnTo>
                  <a:lnTo>
                    <a:pt x="10660" y="4384"/>
                  </a:lnTo>
                  <a:lnTo>
                    <a:pt x="10392" y="4799"/>
                  </a:lnTo>
                  <a:lnTo>
                    <a:pt x="10518" y="5140"/>
                  </a:lnTo>
                  <a:lnTo>
                    <a:pt x="10158" y="5524"/>
                  </a:lnTo>
                  <a:lnTo>
                    <a:pt x="10127" y="5379"/>
                  </a:lnTo>
                  <a:lnTo>
                    <a:pt x="10268" y="5172"/>
                  </a:lnTo>
                  <a:lnTo>
                    <a:pt x="10003" y="5274"/>
                  </a:lnTo>
                  <a:lnTo>
                    <a:pt x="9332" y="5700"/>
                  </a:lnTo>
                  <a:lnTo>
                    <a:pt x="9175" y="5959"/>
                  </a:lnTo>
                  <a:lnTo>
                    <a:pt x="9223" y="6279"/>
                  </a:lnTo>
                  <a:lnTo>
                    <a:pt x="9003" y="6498"/>
                  </a:lnTo>
                  <a:lnTo>
                    <a:pt x="8925" y="6851"/>
                  </a:lnTo>
                  <a:lnTo>
                    <a:pt x="9160" y="6972"/>
                  </a:lnTo>
                  <a:lnTo>
                    <a:pt x="9381" y="7347"/>
                  </a:lnTo>
                  <a:lnTo>
                    <a:pt x="9660" y="7555"/>
                  </a:lnTo>
                  <a:lnTo>
                    <a:pt x="9485" y="7720"/>
                  </a:lnTo>
                  <a:lnTo>
                    <a:pt x="9485" y="8031"/>
                  </a:lnTo>
                  <a:cubicBezTo>
                    <a:pt x="9485" y="8031"/>
                    <a:pt x="9485" y="8031"/>
                    <a:pt x="9485" y="8031"/>
                  </a:cubicBezTo>
                  <a:close/>
                  <a:moveTo>
                    <a:pt x="9298" y="716"/>
                  </a:moveTo>
                  <a:lnTo>
                    <a:pt x="9035" y="934"/>
                  </a:lnTo>
                  <a:lnTo>
                    <a:pt x="9281" y="1067"/>
                  </a:lnTo>
                  <a:lnTo>
                    <a:pt x="9453" y="861"/>
                  </a:lnTo>
                  <a:cubicBezTo>
                    <a:pt x="9453" y="861"/>
                    <a:pt x="9281" y="716"/>
                    <a:pt x="9298" y="716"/>
                  </a:cubicBezTo>
                  <a:cubicBezTo>
                    <a:pt x="9298" y="716"/>
                    <a:pt x="9298" y="716"/>
                    <a:pt x="9298" y="716"/>
                  </a:cubicBezTo>
                  <a:close/>
                  <a:moveTo>
                    <a:pt x="8364" y="0"/>
                  </a:moveTo>
                  <a:lnTo>
                    <a:pt x="8036" y="156"/>
                  </a:lnTo>
                  <a:lnTo>
                    <a:pt x="8298" y="310"/>
                  </a:lnTo>
                  <a:lnTo>
                    <a:pt x="8364" y="0"/>
                  </a:lnTo>
                  <a:cubicBezTo>
                    <a:pt x="8364" y="0"/>
                    <a:pt x="8364" y="0"/>
                    <a:pt x="8364" y="0"/>
                  </a:cubicBezTo>
                  <a:close/>
                  <a:moveTo>
                    <a:pt x="7441" y="392"/>
                  </a:moveTo>
                  <a:lnTo>
                    <a:pt x="7735" y="581"/>
                  </a:lnTo>
                  <a:lnTo>
                    <a:pt x="7328" y="633"/>
                  </a:lnTo>
                  <a:lnTo>
                    <a:pt x="7441" y="392"/>
                  </a:lnTo>
                  <a:cubicBezTo>
                    <a:pt x="7441" y="392"/>
                    <a:pt x="7441" y="392"/>
                    <a:pt x="7441" y="392"/>
                  </a:cubicBezTo>
                  <a:close/>
                  <a:moveTo>
                    <a:pt x="7720" y="1016"/>
                  </a:moveTo>
                  <a:lnTo>
                    <a:pt x="8268" y="1016"/>
                  </a:lnTo>
                  <a:lnTo>
                    <a:pt x="7923" y="1141"/>
                  </a:lnTo>
                  <a:lnTo>
                    <a:pt x="7720" y="1016"/>
                  </a:lnTo>
                  <a:cubicBezTo>
                    <a:pt x="7720" y="1016"/>
                    <a:pt x="7720" y="1016"/>
                    <a:pt x="7720" y="1016"/>
                  </a:cubicBezTo>
                  <a:close/>
                  <a:moveTo>
                    <a:pt x="7720" y="1016"/>
                  </a:moveTo>
                </a:path>
              </a:pathLst>
            </a:custGeom>
            <a:solidFill>
              <a:schemeClr val="bg1">
                <a:lumMod val="75000"/>
              </a:schemeClr>
            </a:solidFill>
            <a:ln>
              <a:solidFill>
                <a:schemeClr val="bg1"/>
              </a:solidFill>
            </a:ln>
          </p:spPr>
          <p:txBody>
            <a:bodyPr lIns="0" tIns="0" rIns="0" bIns="0"/>
            <a:lstStyle/>
            <a:p>
              <a:endParaRPr lang="en-US" dirty="0"/>
            </a:p>
          </p:txBody>
        </p:sp>
        <p:sp>
          <p:nvSpPr>
            <p:cNvPr id="15" name="AutoShape 16"/>
            <p:cNvSpPr/>
            <p:nvPr/>
          </p:nvSpPr>
          <p:spPr bwMode="auto">
            <a:xfrm>
              <a:off x="8218714" y="5894387"/>
              <a:ext cx="2695575" cy="963613"/>
            </a:xfrm>
            <a:custGeom>
              <a:avLst/>
              <a:gdLst/>
              <a:ahLst/>
              <a:cxnLst/>
              <a:rect l="0" t="0" r="r" b="b"/>
              <a:pathLst>
                <a:path w="21600" h="21600">
                  <a:moveTo>
                    <a:pt x="18" y="1183"/>
                  </a:moveTo>
                  <a:lnTo>
                    <a:pt x="0" y="1311"/>
                  </a:lnTo>
                  <a:lnTo>
                    <a:pt x="23" y="1658"/>
                  </a:lnTo>
                  <a:lnTo>
                    <a:pt x="140" y="2302"/>
                  </a:lnTo>
                  <a:lnTo>
                    <a:pt x="215" y="2387"/>
                  </a:lnTo>
                  <a:lnTo>
                    <a:pt x="417" y="2949"/>
                  </a:lnTo>
                  <a:lnTo>
                    <a:pt x="478" y="2949"/>
                  </a:lnTo>
                  <a:lnTo>
                    <a:pt x="603" y="3344"/>
                  </a:lnTo>
                  <a:lnTo>
                    <a:pt x="674" y="3411"/>
                  </a:lnTo>
                  <a:lnTo>
                    <a:pt x="736" y="3352"/>
                  </a:lnTo>
                  <a:lnTo>
                    <a:pt x="887" y="3675"/>
                  </a:lnTo>
                  <a:lnTo>
                    <a:pt x="1053" y="4341"/>
                  </a:lnTo>
                  <a:lnTo>
                    <a:pt x="1218" y="4743"/>
                  </a:lnTo>
                  <a:lnTo>
                    <a:pt x="1265" y="4743"/>
                  </a:lnTo>
                  <a:lnTo>
                    <a:pt x="1265" y="5049"/>
                  </a:lnTo>
                  <a:lnTo>
                    <a:pt x="1310" y="5143"/>
                  </a:lnTo>
                  <a:lnTo>
                    <a:pt x="1327" y="5447"/>
                  </a:lnTo>
                  <a:lnTo>
                    <a:pt x="1386" y="5583"/>
                  </a:lnTo>
                  <a:lnTo>
                    <a:pt x="1484" y="5580"/>
                  </a:lnTo>
                  <a:lnTo>
                    <a:pt x="1609" y="5980"/>
                  </a:lnTo>
                  <a:lnTo>
                    <a:pt x="1674" y="6071"/>
                  </a:lnTo>
                  <a:lnTo>
                    <a:pt x="1729" y="6052"/>
                  </a:lnTo>
                  <a:lnTo>
                    <a:pt x="1746" y="6174"/>
                  </a:lnTo>
                  <a:lnTo>
                    <a:pt x="1709" y="6342"/>
                  </a:lnTo>
                  <a:lnTo>
                    <a:pt x="1768" y="6509"/>
                  </a:lnTo>
                  <a:lnTo>
                    <a:pt x="1813" y="6809"/>
                  </a:lnTo>
                  <a:lnTo>
                    <a:pt x="1809" y="6884"/>
                  </a:lnTo>
                  <a:lnTo>
                    <a:pt x="1904" y="7516"/>
                  </a:lnTo>
                  <a:lnTo>
                    <a:pt x="1948" y="7857"/>
                  </a:lnTo>
                  <a:lnTo>
                    <a:pt x="2070" y="7951"/>
                  </a:lnTo>
                  <a:lnTo>
                    <a:pt x="2208" y="8191"/>
                  </a:lnTo>
                  <a:lnTo>
                    <a:pt x="2208" y="8393"/>
                  </a:lnTo>
                  <a:lnTo>
                    <a:pt x="2322" y="8906"/>
                  </a:lnTo>
                  <a:lnTo>
                    <a:pt x="2431" y="9112"/>
                  </a:lnTo>
                  <a:lnTo>
                    <a:pt x="2452" y="9692"/>
                  </a:lnTo>
                  <a:lnTo>
                    <a:pt x="2626" y="10511"/>
                  </a:lnTo>
                  <a:lnTo>
                    <a:pt x="2616" y="10843"/>
                  </a:lnTo>
                  <a:lnTo>
                    <a:pt x="2660" y="11142"/>
                  </a:lnTo>
                  <a:lnTo>
                    <a:pt x="2830" y="11465"/>
                  </a:lnTo>
                  <a:lnTo>
                    <a:pt x="3002" y="12004"/>
                  </a:lnTo>
                  <a:lnTo>
                    <a:pt x="3049" y="12295"/>
                  </a:lnTo>
                  <a:lnTo>
                    <a:pt x="3180" y="12362"/>
                  </a:lnTo>
                  <a:lnTo>
                    <a:pt x="3228" y="12500"/>
                  </a:lnTo>
                  <a:lnTo>
                    <a:pt x="3342" y="12688"/>
                  </a:lnTo>
                  <a:lnTo>
                    <a:pt x="3359" y="13028"/>
                  </a:lnTo>
                  <a:lnTo>
                    <a:pt x="3461" y="13189"/>
                  </a:lnTo>
                  <a:lnTo>
                    <a:pt x="3582" y="13532"/>
                  </a:lnTo>
                  <a:lnTo>
                    <a:pt x="3792" y="13864"/>
                  </a:lnTo>
                  <a:lnTo>
                    <a:pt x="3839" y="14120"/>
                  </a:lnTo>
                  <a:lnTo>
                    <a:pt x="3974" y="14215"/>
                  </a:lnTo>
                  <a:lnTo>
                    <a:pt x="4251" y="14828"/>
                  </a:lnTo>
                  <a:lnTo>
                    <a:pt x="4275" y="15076"/>
                  </a:lnTo>
                  <a:lnTo>
                    <a:pt x="4336" y="15144"/>
                  </a:lnTo>
                  <a:lnTo>
                    <a:pt x="4399" y="15418"/>
                  </a:lnTo>
                  <a:lnTo>
                    <a:pt x="4433" y="15316"/>
                  </a:lnTo>
                  <a:lnTo>
                    <a:pt x="4433" y="15085"/>
                  </a:lnTo>
                  <a:lnTo>
                    <a:pt x="4407" y="14967"/>
                  </a:lnTo>
                  <a:lnTo>
                    <a:pt x="4407" y="14836"/>
                  </a:lnTo>
                  <a:lnTo>
                    <a:pt x="4491" y="14880"/>
                  </a:lnTo>
                  <a:lnTo>
                    <a:pt x="4673" y="15305"/>
                  </a:lnTo>
                  <a:lnTo>
                    <a:pt x="4710" y="15231"/>
                  </a:lnTo>
                  <a:lnTo>
                    <a:pt x="4714" y="14923"/>
                  </a:lnTo>
                  <a:lnTo>
                    <a:pt x="4752" y="14760"/>
                  </a:lnTo>
                  <a:lnTo>
                    <a:pt x="4829" y="14803"/>
                  </a:lnTo>
                  <a:lnTo>
                    <a:pt x="4914" y="15136"/>
                  </a:lnTo>
                  <a:lnTo>
                    <a:pt x="4966" y="15196"/>
                  </a:lnTo>
                  <a:lnTo>
                    <a:pt x="5031" y="15032"/>
                  </a:lnTo>
                  <a:lnTo>
                    <a:pt x="5022" y="14505"/>
                  </a:lnTo>
                  <a:lnTo>
                    <a:pt x="5069" y="13854"/>
                  </a:lnTo>
                  <a:lnTo>
                    <a:pt x="5019" y="13420"/>
                  </a:lnTo>
                  <a:lnTo>
                    <a:pt x="5096" y="12951"/>
                  </a:lnTo>
                  <a:lnTo>
                    <a:pt x="5055" y="12773"/>
                  </a:lnTo>
                  <a:lnTo>
                    <a:pt x="5062" y="12397"/>
                  </a:lnTo>
                  <a:lnTo>
                    <a:pt x="5146" y="12304"/>
                  </a:lnTo>
                  <a:lnTo>
                    <a:pt x="5183" y="12132"/>
                  </a:lnTo>
                  <a:lnTo>
                    <a:pt x="5170" y="11910"/>
                  </a:lnTo>
                  <a:lnTo>
                    <a:pt x="5099" y="11825"/>
                  </a:lnTo>
                  <a:lnTo>
                    <a:pt x="5014" y="11655"/>
                  </a:lnTo>
                  <a:lnTo>
                    <a:pt x="4977" y="11382"/>
                  </a:lnTo>
                  <a:lnTo>
                    <a:pt x="4920" y="11303"/>
                  </a:lnTo>
                  <a:lnTo>
                    <a:pt x="4893" y="11117"/>
                  </a:lnTo>
                  <a:lnTo>
                    <a:pt x="4806" y="11023"/>
                  </a:lnTo>
                  <a:lnTo>
                    <a:pt x="4663" y="11065"/>
                  </a:lnTo>
                  <a:lnTo>
                    <a:pt x="4573" y="11033"/>
                  </a:lnTo>
                  <a:lnTo>
                    <a:pt x="4559" y="10682"/>
                  </a:lnTo>
                  <a:lnTo>
                    <a:pt x="4491" y="10451"/>
                  </a:lnTo>
                  <a:lnTo>
                    <a:pt x="4430" y="10545"/>
                  </a:lnTo>
                  <a:lnTo>
                    <a:pt x="4474" y="10314"/>
                  </a:lnTo>
                  <a:lnTo>
                    <a:pt x="4437" y="10060"/>
                  </a:lnTo>
                  <a:lnTo>
                    <a:pt x="4423" y="9479"/>
                  </a:lnTo>
                  <a:lnTo>
                    <a:pt x="4312" y="9590"/>
                  </a:lnTo>
                  <a:lnTo>
                    <a:pt x="4265" y="9479"/>
                  </a:lnTo>
                  <a:lnTo>
                    <a:pt x="4082" y="9470"/>
                  </a:lnTo>
                  <a:lnTo>
                    <a:pt x="3924" y="9197"/>
                  </a:lnTo>
                  <a:lnTo>
                    <a:pt x="3927" y="9001"/>
                  </a:lnTo>
                  <a:lnTo>
                    <a:pt x="4021" y="8890"/>
                  </a:lnTo>
                  <a:lnTo>
                    <a:pt x="4130" y="8736"/>
                  </a:lnTo>
                  <a:lnTo>
                    <a:pt x="4059" y="8641"/>
                  </a:lnTo>
                  <a:lnTo>
                    <a:pt x="3957" y="8679"/>
                  </a:lnTo>
                  <a:lnTo>
                    <a:pt x="3902" y="8624"/>
                  </a:lnTo>
                  <a:lnTo>
                    <a:pt x="3800" y="8718"/>
                  </a:lnTo>
                  <a:lnTo>
                    <a:pt x="3873" y="8552"/>
                  </a:lnTo>
                  <a:lnTo>
                    <a:pt x="3985" y="8341"/>
                  </a:lnTo>
                  <a:lnTo>
                    <a:pt x="4124" y="8286"/>
                  </a:lnTo>
                  <a:lnTo>
                    <a:pt x="4097" y="8042"/>
                  </a:lnTo>
                  <a:lnTo>
                    <a:pt x="3952" y="7639"/>
                  </a:lnTo>
                  <a:lnTo>
                    <a:pt x="3869" y="7613"/>
                  </a:lnTo>
                  <a:lnTo>
                    <a:pt x="3761" y="7797"/>
                  </a:lnTo>
                  <a:lnTo>
                    <a:pt x="3665" y="7947"/>
                  </a:lnTo>
                  <a:lnTo>
                    <a:pt x="3546" y="7966"/>
                  </a:lnTo>
                  <a:lnTo>
                    <a:pt x="3614" y="7930"/>
                  </a:lnTo>
                  <a:lnTo>
                    <a:pt x="3658" y="7827"/>
                  </a:lnTo>
                  <a:lnTo>
                    <a:pt x="3702" y="7797"/>
                  </a:lnTo>
                  <a:lnTo>
                    <a:pt x="3748" y="7635"/>
                  </a:lnTo>
                  <a:lnTo>
                    <a:pt x="3726" y="7486"/>
                  </a:lnTo>
                  <a:lnTo>
                    <a:pt x="3619" y="7355"/>
                  </a:lnTo>
                  <a:lnTo>
                    <a:pt x="3455" y="7369"/>
                  </a:lnTo>
                  <a:lnTo>
                    <a:pt x="3338" y="7125"/>
                  </a:lnTo>
                  <a:lnTo>
                    <a:pt x="3338" y="6967"/>
                  </a:lnTo>
                  <a:lnTo>
                    <a:pt x="3324" y="6658"/>
                  </a:lnTo>
                  <a:lnTo>
                    <a:pt x="3127" y="6171"/>
                  </a:lnTo>
                  <a:lnTo>
                    <a:pt x="3063" y="6136"/>
                  </a:lnTo>
                  <a:lnTo>
                    <a:pt x="3002" y="6183"/>
                  </a:lnTo>
                  <a:lnTo>
                    <a:pt x="2925" y="6032"/>
                  </a:lnTo>
                  <a:lnTo>
                    <a:pt x="2904" y="5596"/>
                  </a:lnTo>
                  <a:lnTo>
                    <a:pt x="2769" y="5255"/>
                  </a:lnTo>
                  <a:lnTo>
                    <a:pt x="2593" y="5006"/>
                  </a:lnTo>
                  <a:lnTo>
                    <a:pt x="2481" y="4988"/>
                  </a:lnTo>
                  <a:lnTo>
                    <a:pt x="2457" y="5099"/>
                  </a:lnTo>
                  <a:lnTo>
                    <a:pt x="2404" y="5006"/>
                  </a:lnTo>
                  <a:lnTo>
                    <a:pt x="2377" y="4692"/>
                  </a:lnTo>
                  <a:lnTo>
                    <a:pt x="2312" y="4854"/>
                  </a:lnTo>
                  <a:lnTo>
                    <a:pt x="2265" y="4683"/>
                  </a:lnTo>
                  <a:lnTo>
                    <a:pt x="2259" y="4333"/>
                  </a:lnTo>
                  <a:lnTo>
                    <a:pt x="2174" y="4061"/>
                  </a:lnTo>
                  <a:lnTo>
                    <a:pt x="2074" y="4007"/>
                  </a:lnTo>
                  <a:lnTo>
                    <a:pt x="2036" y="3846"/>
                  </a:lnTo>
                  <a:lnTo>
                    <a:pt x="1765" y="3395"/>
                  </a:lnTo>
                  <a:lnTo>
                    <a:pt x="1674" y="3370"/>
                  </a:lnTo>
                  <a:lnTo>
                    <a:pt x="1563" y="3053"/>
                  </a:lnTo>
                  <a:lnTo>
                    <a:pt x="1451" y="3009"/>
                  </a:lnTo>
                  <a:lnTo>
                    <a:pt x="1421" y="2829"/>
                  </a:lnTo>
                  <a:lnTo>
                    <a:pt x="1398" y="2455"/>
                  </a:lnTo>
                  <a:lnTo>
                    <a:pt x="1302" y="2327"/>
                  </a:lnTo>
                  <a:lnTo>
                    <a:pt x="1248" y="2036"/>
                  </a:lnTo>
                  <a:lnTo>
                    <a:pt x="1207" y="2003"/>
                  </a:lnTo>
                  <a:lnTo>
                    <a:pt x="1140" y="1696"/>
                  </a:lnTo>
                  <a:lnTo>
                    <a:pt x="1032" y="1593"/>
                  </a:lnTo>
                  <a:lnTo>
                    <a:pt x="934" y="1593"/>
                  </a:lnTo>
                  <a:lnTo>
                    <a:pt x="870" y="1655"/>
                  </a:lnTo>
                  <a:lnTo>
                    <a:pt x="819" y="1567"/>
                  </a:lnTo>
                  <a:lnTo>
                    <a:pt x="701" y="1560"/>
                  </a:lnTo>
                  <a:lnTo>
                    <a:pt x="563" y="1655"/>
                  </a:lnTo>
                  <a:lnTo>
                    <a:pt x="495" y="1542"/>
                  </a:lnTo>
                  <a:lnTo>
                    <a:pt x="279" y="1167"/>
                  </a:lnTo>
                  <a:lnTo>
                    <a:pt x="86" y="1097"/>
                  </a:lnTo>
                  <a:cubicBezTo>
                    <a:pt x="86" y="1097"/>
                    <a:pt x="18" y="1183"/>
                    <a:pt x="18" y="1183"/>
                  </a:cubicBezTo>
                  <a:close/>
                  <a:moveTo>
                    <a:pt x="287" y="4514"/>
                  </a:moveTo>
                  <a:lnTo>
                    <a:pt x="249" y="4611"/>
                  </a:lnTo>
                  <a:lnTo>
                    <a:pt x="223" y="4757"/>
                  </a:lnTo>
                  <a:lnTo>
                    <a:pt x="313" y="4899"/>
                  </a:lnTo>
                  <a:lnTo>
                    <a:pt x="423" y="4859"/>
                  </a:lnTo>
                  <a:lnTo>
                    <a:pt x="359" y="4641"/>
                  </a:lnTo>
                  <a:lnTo>
                    <a:pt x="287" y="4514"/>
                  </a:lnTo>
                  <a:cubicBezTo>
                    <a:pt x="287" y="4514"/>
                    <a:pt x="287" y="4514"/>
                    <a:pt x="287" y="4514"/>
                  </a:cubicBezTo>
                  <a:close/>
                  <a:moveTo>
                    <a:pt x="926" y="5553"/>
                  </a:moveTo>
                  <a:lnTo>
                    <a:pt x="1035" y="5645"/>
                  </a:lnTo>
                  <a:lnTo>
                    <a:pt x="995" y="5494"/>
                  </a:lnTo>
                  <a:lnTo>
                    <a:pt x="926" y="5553"/>
                  </a:lnTo>
                  <a:cubicBezTo>
                    <a:pt x="926" y="5553"/>
                    <a:pt x="926" y="5553"/>
                    <a:pt x="926" y="5553"/>
                  </a:cubicBezTo>
                  <a:close/>
                  <a:moveTo>
                    <a:pt x="930" y="6453"/>
                  </a:moveTo>
                  <a:lnTo>
                    <a:pt x="1022" y="6445"/>
                  </a:lnTo>
                  <a:lnTo>
                    <a:pt x="1067" y="6319"/>
                  </a:lnTo>
                  <a:lnTo>
                    <a:pt x="1128" y="6374"/>
                  </a:lnTo>
                  <a:lnTo>
                    <a:pt x="1198" y="6711"/>
                  </a:lnTo>
                  <a:lnTo>
                    <a:pt x="1306" y="6923"/>
                  </a:lnTo>
                  <a:lnTo>
                    <a:pt x="1278" y="7091"/>
                  </a:lnTo>
                  <a:lnTo>
                    <a:pt x="1258" y="7401"/>
                  </a:lnTo>
                  <a:lnTo>
                    <a:pt x="1217" y="7449"/>
                  </a:lnTo>
                  <a:lnTo>
                    <a:pt x="1127" y="7034"/>
                  </a:lnTo>
                  <a:lnTo>
                    <a:pt x="1061" y="6991"/>
                  </a:lnTo>
                  <a:lnTo>
                    <a:pt x="1037" y="6727"/>
                  </a:lnTo>
                  <a:lnTo>
                    <a:pt x="930" y="6453"/>
                  </a:lnTo>
                  <a:cubicBezTo>
                    <a:pt x="930" y="6453"/>
                    <a:pt x="930" y="6453"/>
                    <a:pt x="930" y="6453"/>
                  </a:cubicBezTo>
                  <a:close/>
                  <a:moveTo>
                    <a:pt x="1601" y="8050"/>
                  </a:moveTo>
                  <a:lnTo>
                    <a:pt x="1711" y="8053"/>
                  </a:lnTo>
                  <a:lnTo>
                    <a:pt x="1751" y="8127"/>
                  </a:lnTo>
                  <a:lnTo>
                    <a:pt x="1761" y="7973"/>
                  </a:lnTo>
                  <a:lnTo>
                    <a:pt x="1651" y="7875"/>
                  </a:lnTo>
                  <a:lnTo>
                    <a:pt x="1601" y="8050"/>
                  </a:lnTo>
                  <a:cubicBezTo>
                    <a:pt x="1601" y="8050"/>
                    <a:pt x="1601" y="8050"/>
                    <a:pt x="1601" y="8050"/>
                  </a:cubicBezTo>
                  <a:close/>
                  <a:moveTo>
                    <a:pt x="1538" y="8692"/>
                  </a:moveTo>
                  <a:lnTo>
                    <a:pt x="1490" y="8948"/>
                  </a:lnTo>
                  <a:lnTo>
                    <a:pt x="1547" y="9112"/>
                  </a:lnTo>
                  <a:lnTo>
                    <a:pt x="1612" y="8944"/>
                  </a:lnTo>
                  <a:lnTo>
                    <a:pt x="1610" y="8775"/>
                  </a:lnTo>
                  <a:lnTo>
                    <a:pt x="1538" y="8692"/>
                  </a:lnTo>
                  <a:cubicBezTo>
                    <a:pt x="1538" y="8692"/>
                    <a:pt x="1538" y="8692"/>
                    <a:pt x="1538" y="8692"/>
                  </a:cubicBezTo>
                  <a:close/>
                  <a:moveTo>
                    <a:pt x="1600" y="9573"/>
                  </a:moveTo>
                  <a:lnTo>
                    <a:pt x="1600" y="9759"/>
                  </a:lnTo>
                  <a:lnTo>
                    <a:pt x="1701" y="9854"/>
                  </a:lnTo>
                  <a:lnTo>
                    <a:pt x="1823" y="10314"/>
                  </a:lnTo>
                  <a:lnTo>
                    <a:pt x="1941" y="10408"/>
                  </a:lnTo>
                  <a:lnTo>
                    <a:pt x="1941" y="9965"/>
                  </a:lnTo>
                  <a:lnTo>
                    <a:pt x="1802" y="9461"/>
                  </a:lnTo>
                  <a:lnTo>
                    <a:pt x="1698" y="9375"/>
                  </a:lnTo>
                  <a:lnTo>
                    <a:pt x="1600" y="9573"/>
                  </a:lnTo>
                  <a:cubicBezTo>
                    <a:pt x="1600" y="9573"/>
                    <a:pt x="1600" y="9573"/>
                    <a:pt x="1600" y="9573"/>
                  </a:cubicBezTo>
                  <a:close/>
                  <a:moveTo>
                    <a:pt x="2110" y="10648"/>
                  </a:moveTo>
                  <a:lnTo>
                    <a:pt x="2063" y="10783"/>
                  </a:lnTo>
                  <a:lnTo>
                    <a:pt x="2117" y="10963"/>
                  </a:lnTo>
                  <a:lnTo>
                    <a:pt x="2221" y="11049"/>
                  </a:lnTo>
                  <a:lnTo>
                    <a:pt x="2110" y="10648"/>
                  </a:lnTo>
                  <a:cubicBezTo>
                    <a:pt x="2110" y="10648"/>
                    <a:pt x="2110" y="10648"/>
                    <a:pt x="2110" y="10648"/>
                  </a:cubicBezTo>
                  <a:close/>
                  <a:moveTo>
                    <a:pt x="2282" y="11398"/>
                  </a:moveTo>
                  <a:lnTo>
                    <a:pt x="2367" y="11491"/>
                  </a:lnTo>
                  <a:lnTo>
                    <a:pt x="2296" y="11655"/>
                  </a:lnTo>
                  <a:lnTo>
                    <a:pt x="2282" y="11398"/>
                  </a:lnTo>
                  <a:cubicBezTo>
                    <a:pt x="2282" y="11398"/>
                    <a:pt x="2282" y="11398"/>
                    <a:pt x="2282" y="11398"/>
                  </a:cubicBezTo>
                  <a:close/>
                  <a:moveTo>
                    <a:pt x="2420" y="11629"/>
                  </a:moveTo>
                  <a:lnTo>
                    <a:pt x="2360" y="11842"/>
                  </a:lnTo>
                  <a:lnTo>
                    <a:pt x="2532" y="12242"/>
                  </a:lnTo>
                  <a:lnTo>
                    <a:pt x="2512" y="12013"/>
                  </a:lnTo>
                  <a:lnTo>
                    <a:pt x="2519" y="11815"/>
                  </a:lnTo>
                  <a:lnTo>
                    <a:pt x="2420" y="11629"/>
                  </a:lnTo>
                  <a:cubicBezTo>
                    <a:pt x="2420" y="11629"/>
                    <a:pt x="2420" y="11629"/>
                    <a:pt x="2420" y="11629"/>
                  </a:cubicBezTo>
                  <a:close/>
                  <a:moveTo>
                    <a:pt x="3288" y="14609"/>
                  </a:moveTo>
                  <a:lnTo>
                    <a:pt x="3406" y="14828"/>
                  </a:lnTo>
                  <a:lnTo>
                    <a:pt x="3404" y="14660"/>
                  </a:lnTo>
                  <a:lnTo>
                    <a:pt x="3345" y="14549"/>
                  </a:lnTo>
                  <a:lnTo>
                    <a:pt x="3288" y="14609"/>
                  </a:lnTo>
                  <a:cubicBezTo>
                    <a:pt x="3288" y="14609"/>
                    <a:pt x="3288" y="14609"/>
                    <a:pt x="3288" y="14609"/>
                  </a:cubicBezTo>
                  <a:close/>
                  <a:moveTo>
                    <a:pt x="2962" y="5737"/>
                  </a:moveTo>
                  <a:lnTo>
                    <a:pt x="3013" y="6094"/>
                  </a:lnTo>
                  <a:lnTo>
                    <a:pt x="3098" y="6060"/>
                  </a:lnTo>
                  <a:lnTo>
                    <a:pt x="3183" y="5814"/>
                  </a:lnTo>
                  <a:lnTo>
                    <a:pt x="3100" y="5576"/>
                  </a:lnTo>
                  <a:lnTo>
                    <a:pt x="3042" y="5700"/>
                  </a:lnTo>
                  <a:lnTo>
                    <a:pt x="2962" y="5737"/>
                  </a:lnTo>
                  <a:cubicBezTo>
                    <a:pt x="2962" y="5737"/>
                    <a:pt x="2962" y="5737"/>
                    <a:pt x="2962" y="5737"/>
                  </a:cubicBezTo>
                  <a:close/>
                  <a:moveTo>
                    <a:pt x="3285" y="6316"/>
                  </a:moveTo>
                  <a:lnTo>
                    <a:pt x="3335" y="6308"/>
                  </a:lnTo>
                  <a:lnTo>
                    <a:pt x="3457" y="6420"/>
                  </a:lnTo>
                  <a:lnTo>
                    <a:pt x="3507" y="6599"/>
                  </a:lnTo>
                  <a:lnTo>
                    <a:pt x="3448" y="6857"/>
                  </a:lnTo>
                  <a:lnTo>
                    <a:pt x="3403" y="6754"/>
                  </a:lnTo>
                  <a:lnTo>
                    <a:pt x="3285" y="6316"/>
                  </a:lnTo>
                  <a:cubicBezTo>
                    <a:pt x="3285" y="6316"/>
                    <a:pt x="3285" y="6316"/>
                    <a:pt x="3285" y="6316"/>
                  </a:cubicBezTo>
                  <a:close/>
                  <a:moveTo>
                    <a:pt x="3551" y="6681"/>
                  </a:moveTo>
                  <a:lnTo>
                    <a:pt x="3483" y="6977"/>
                  </a:lnTo>
                  <a:lnTo>
                    <a:pt x="3499" y="7198"/>
                  </a:lnTo>
                  <a:lnTo>
                    <a:pt x="3660" y="7245"/>
                  </a:lnTo>
                  <a:lnTo>
                    <a:pt x="3770" y="7382"/>
                  </a:lnTo>
                  <a:lnTo>
                    <a:pt x="3805" y="7305"/>
                  </a:lnTo>
                  <a:lnTo>
                    <a:pt x="3775" y="6962"/>
                  </a:lnTo>
                  <a:lnTo>
                    <a:pt x="3672" y="6740"/>
                  </a:lnTo>
                  <a:lnTo>
                    <a:pt x="3551" y="6681"/>
                  </a:lnTo>
                  <a:cubicBezTo>
                    <a:pt x="3551" y="6681"/>
                    <a:pt x="3551" y="6681"/>
                    <a:pt x="3551" y="6681"/>
                  </a:cubicBezTo>
                  <a:close/>
                  <a:moveTo>
                    <a:pt x="4487" y="8264"/>
                  </a:moveTo>
                  <a:lnTo>
                    <a:pt x="4437" y="8495"/>
                  </a:lnTo>
                  <a:lnTo>
                    <a:pt x="4484" y="8641"/>
                  </a:lnTo>
                  <a:lnTo>
                    <a:pt x="4560" y="8577"/>
                  </a:lnTo>
                  <a:lnTo>
                    <a:pt x="4669" y="8723"/>
                  </a:lnTo>
                  <a:lnTo>
                    <a:pt x="4705" y="8645"/>
                  </a:lnTo>
                  <a:lnTo>
                    <a:pt x="4563" y="8311"/>
                  </a:lnTo>
                  <a:lnTo>
                    <a:pt x="4487" y="8264"/>
                  </a:lnTo>
                  <a:cubicBezTo>
                    <a:pt x="4487" y="8264"/>
                    <a:pt x="4487" y="8264"/>
                    <a:pt x="4487" y="8264"/>
                  </a:cubicBezTo>
                  <a:close/>
                  <a:moveTo>
                    <a:pt x="4413" y="8779"/>
                  </a:moveTo>
                  <a:lnTo>
                    <a:pt x="4366" y="8936"/>
                  </a:lnTo>
                  <a:lnTo>
                    <a:pt x="4441" y="9121"/>
                  </a:lnTo>
                  <a:lnTo>
                    <a:pt x="4523" y="9001"/>
                  </a:lnTo>
                  <a:lnTo>
                    <a:pt x="4493" y="8779"/>
                  </a:lnTo>
                  <a:lnTo>
                    <a:pt x="4413" y="8779"/>
                  </a:lnTo>
                  <a:cubicBezTo>
                    <a:pt x="4413" y="8779"/>
                    <a:pt x="4413" y="8779"/>
                    <a:pt x="4413" y="8779"/>
                  </a:cubicBezTo>
                  <a:close/>
                  <a:moveTo>
                    <a:pt x="4865" y="10235"/>
                  </a:moveTo>
                  <a:lnTo>
                    <a:pt x="4863" y="10427"/>
                  </a:lnTo>
                  <a:lnTo>
                    <a:pt x="4775" y="10598"/>
                  </a:lnTo>
                  <a:lnTo>
                    <a:pt x="4833" y="10791"/>
                  </a:lnTo>
                  <a:lnTo>
                    <a:pt x="5003" y="10819"/>
                  </a:lnTo>
                  <a:lnTo>
                    <a:pt x="5049" y="10936"/>
                  </a:lnTo>
                  <a:lnTo>
                    <a:pt x="5052" y="11172"/>
                  </a:lnTo>
                  <a:lnTo>
                    <a:pt x="5105" y="11256"/>
                  </a:lnTo>
                  <a:lnTo>
                    <a:pt x="5134" y="11574"/>
                  </a:lnTo>
                  <a:lnTo>
                    <a:pt x="5239" y="11745"/>
                  </a:lnTo>
                  <a:lnTo>
                    <a:pt x="5332" y="11715"/>
                  </a:lnTo>
                  <a:lnTo>
                    <a:pt x="5362" y="11951"/>
                  </a:lnTo>
                  <a:lnTo>
                    <a:pt x="5405" y="12045"/>
                  </a:lnTo>
                  <a:lnTo>
                    <a:pt x="5453" y="11870"/>
                  </a:lnTo>
                  <a:lnTo>
                    <a:pt x="5421" y="11629"/>
                  </a:lnTo>
                  <a:lnTo>
                    <a:pt x="5471" y="11338"/>
                  </a:lnTo>
                  <a:lnTo>
                    <a:pt x="5317" y="11249"/>
                  </a:lnTo>
                  <a:lnTo>
                    <a:pt x="5217" y="10971"/>
                  </a:lnTo>
                  <a:lnTo>
                    <a:pt x="5180" y="10436"/>
                  </a:lnTo>
                  <a:lnTo>
                    <a:pt x="5142" y="10348"/>
                  </a:lnTo>
                  <a:lnTo>
                    <a:pt x="5130" y="10149"/>
                  </a:lnTo>
                  <a:lnTo>
                    <a:pt x="5063" y="10067"/>
                  </a:lnTo>
                  <a:lnTo>
                    <a:pt x="5003" y="10067"/>
                  </a:lnTo>
                  <a:lnTo>
                    <a:pt x="5012" y="10277"/>
                  </a:lnTo>
                  <a:lnTo>
                    <a:pt x="5046" y="10431"/>
                  </a:lnTo>
                  <a:lnTo>
                    <a:pt x="4957" y="10354"/>
                  </a:lnTo>
                  <a:lnTo>
                    <a:pt x="4895" y="10190"/>
                  </a:lnTo>
                  <a:lnTo>
                    <a:pt x="4865" y="10235"/>
                  </a:lnTo>
                  <a:cubicBezTo>
                    <a:pt x="4865" y="10235"/>
                    <a:pt x="4865" y="10235"/>
                    <a:pt x="4865" y="10235"/>
                  </a:cubicBezTo>
                  <a:close/>
                  <a:moveTo>
                    <a:pt x="5538" y="11751"/>
                  </a:moveTo>
                  <a:lnTo>
                    <a:pt x="5524" y="11951"/>
                  </a:lnTo>
                  <a:lnTo>
                    <a:pt x="5581" y="11826"/>
                  </a:lnTo>
                  <a:lnTo>
                    <a:pt x="5538" y="11751"/>
                  </a:lnTo>
                  <a:cubicBezTo>
                    <a:pt x="5538" y="11751"/>
                    <a:pt x="5538" y="11751"/>
                    <a:pt x="5538" y="11751"/>
                  </a:cubicBezTo>
                  <a:close/>
                  <a:moveTo>
                    <a:pt x="5841" y="11303"/>
                  </a:moveTo>
                  <a:lnTo>
                    <a:pt x="5875" y="11509"/>
                  </a:lnTo>
                  <a:lnTo>
                    <a:pt x="5870" y="11624"/>
                  </a:lnTo>
                  <a:lnTo>
                    <a:pt x="5775" y="11682"/>
                  </a:lnTo>
                  <a:lnTo>
                    <a:pt x="5743" y="11802"/>
                  </a:lnTo>
                  <a:lnTo>
                    <a:pt x="5817" y="11811"/>
                  </a:lnTo>
                  <a:lnTo>
                    <a:pt x="5815" y="11734"/>
                  </a:lnTo>
                  <a:lnTo>
                    <a:pt x="5876" y="11655"/>
                  </a:lnTo>
                  <a:lnTo>
                    <a:pt x="5874" y="11989"/>
                  </a:lnTo>
                  <a:lnTo>
                    <a:pt x="5945" y="12172"/>
                  </a:lnTo>
                  <a:lnTo>
                    <a:pt x="6024" y="11862"/>
                  </a:lnTo>
                  <a:lnTo>
                    <a:pt x="6074" y="12049"/>
                  </a:lnTo>
                  <a:lnTo>
                    <a:pt x="6145" y="12085"/>
                  </a:lnTo>
                  <a:lnTo>
                    <a:pt x="6174" y="11918"/>
                  </a:lnTo>
                  <a:lnTo>
                    <a:pt x="6245" y="11833"/>
                  </a:lnTo>
                  <a:lnTo>
                    <a:pt x="6202" y="11597"/>
                  </a:lnTo>
                  <a:lnTo>
                    <a:pt x="6046" y="11343"/>
                  </a:lnTo>
                  <a:lnTo>
                    <a:pt x="5888" y="11266"/>
                  </a:lnTo>
                  <a:lnTo>
                    <a:pt x="5841" y="11303"/>
                  </a:lnTo>
                  <a:cubicBezTo>
                    <a:pt x="5841" y="11303"/>
                    <a:pt x="5841" y="11303"/>
                    <a:pt x="5841" y="11303"/>
                  </a:cubicBezTo>
                  <a:close/>
                  <a:moveTo>
                    <a:pt x="6454" y="10200"/>
                  </a:moveTo>
                  <a:lnTo>
                    <a:pt x="6460" y="10321"/>
                  </a:lnTo>
                  <a:lnTo>
                    <a:pt x="6530" y="10401"/>
                  </a:lnTo>
                  <a:lnTo>
                    <a:pt x="6562" y="10300"/>
                  </a:lnTo>
                  <a:lnTo>
                    <a:pt x="6523" y="10195"/>
                  </a:lnTo>
                  <a:lnTo>
                    <a:pt x="6454" y="10200"/>
                  </a:lnTo>
                  <a:cubicBezTo>
                    <a:pt x="6454" y="10200"/>
                    <a:pt x="6454" y="10200"/>
                    <a:pt x="6454" y="10200"/>
                  </a:cubicBezTo>
                  <a:close/>
                  <a:moveTo>
                    <a:pt x="4378" y="6654"/>
                  </a:moveTo>
                  <a:lnTo>
                    <a:pt x="4335" y="6895"/>
                  </a:lnTo>
                  <a:lnTo>
                    <a:pt x="4435" y="6962"/>
                  </a:lnTo>
                  <a:lnTo>
                    <a:pt x="4463" y="7258"/>
                  </a:lnTo>
                  <a:lnTo>
                    <a:pt x="4525" y="7202"/>
                  </a:lnTo>
                  <a:lnTo>
                    <a:pt x="4553" y="6842"/>
                  </a:lnTo>
                  <a:lnTo>
                    <a:pt x="4508" y="6719"/>
                  </a:lnTo>
                  <a:lnTo>
                    <a:pt x="4545" y="6533"/>
                  </a:lnTo>
                  <a:lnTo>
                    <a:pt x="4494" y="6563"/>
                  </a:lnTo>
                  <a:lnTo>
                    <a:pt x="4450" y="6667"/>
                  </a:lnTo>
                  <a:lnTo>
                    <a:pt x="4378" y="6654"/>
                  </a:lnTo>
                  <a:cubicBezTo>
                    <a:pt x="4378" y="6654"/>
                    <a:pt x="4378" y="6654"/>
                    <a:pt x="4378" y="6654"/>
                  </a:cubicBezTo>
                  <a:close/>
                  <a:moveTo>
                    <a:pt x="4147" y="6877"/>
                  </a:moveTo>
                  <a:lnTo>
                    <a:pt x="4246" y="6957"/>
                  </a:lnTo>
                  <a:lnTo>
                    <a:pt x="4293" y="6726"/>
                  </a:lnTo>
                  <a:lnTo>
                    <a:pt x="4274" y="6559"/>
                  </a:lnTo>
                  <a:lnTo>
                    <a:pt x="4147" y="6877"/>
                  </a:lnTo>
                  <a:cubicBezTo>
                    <a:pt x="4147" y="6877"/>
                    <a:pt x="4147" y="6877"/>
                    <a:pt x="4147" y="6877"/>
                  </a:cubicBezTo>
                  <a:close/>
                  <a:moveTo>
                    <a:pt x="4952" y="4270"/>
                  </a:moveTo>
                  <a:lnTo>
                    <a:pt x="4942" y="4476"/>
                  </a:lnTo>
                  <a:lnTo>
                    <a:pt x="4992" y="4555"/>
                  </a:lnTo>
                  <a:lnTo>
                    <a:pt x="5084" y="4308"/>
                  </a:lnTo>
                  <a:lnTo>
                    <a:pt x="5007" y="4233"/>
                  </a:lnTo>
                  <a:lnTo>
                    <a:pt x="4952" y="4270"/>
                  </a:lnTo>
                  <a:cubicBezTo>
                    <a:pt x="4952" y="4270"/>
                    <a:pt x="4952" y="4270"/>
                    <a:pt x="4952" y="4270"/>
                  </a:cubicBezTo>
                  <a:close/>
                  <a:moveTo>
                    <a:pt x="5245" y="4046"/>
                  </a:moveTo>
                  <a:lnTo>
                    <a:pt x="5217" y="4187"/>
                  </a:lnTo>
                  <a:lnTo>
                    <a:pt x="5279" y="4209"/>
                  </a:lnTo>
                  <a:lnTo>
                    <a:pt x="5245" y="4046"/>
                  </a:lnTo>
                  <a:cubicBezTo>
                    <a:pt x="5245" y="4046"/>
                    <a:pt x="5245" y="4046"/>
                    <a:pt x="5245" y="4046"/>
                  </a:cubicBezTo>
                  <a:close/>
                  <a:moveTo>
                    <a:pt x="5233" y="3939"/>
                  </a:moveTo>
                  <a:lnTo>
                    <a:pt x="5285" y="3802"/>
                  </a:lnTo>
                  <a:lnTo>
                    <a:pt x="5227" y="3733"/>
                  </a:lnTo>
                  <a:lnTo>
                    <a:pt x="5233" y="3939"/>
                  </a:lnTo>
                  <a:cubicBezTo>
                    <a:pt x="5233" y="3939"/>
                    <a:pt x="5233" y="3939"/>
                    <a:pt x="5233" y="3939"/>
                  </a:cubicBezTo>
                  <a:close/>
                  <a:moveTo>
                    <a:pt x="5235" y="4436"/>
                  </a:moveTo>
                  <a:lnTo>
                    <a:pt x="5233" y="4628"/>
                  </a:lnTo>
                  <a:lnTo>
                    <a:pt x="5285" y="4561"/>
                  </a:lnTo>
                  <a:lnTo>
                    <a:pt x="5235" y="4436"/>
                  </a:lnTo>
                  <a:cubicBezTo>
                    <a:pt x="5235" y="4436"/>
                    <a:pt x="5235" y="4436"/>
                    <a:pt x="5235" y="4436"/>
                  </a:cubicBezTo>
                  <a:close/>
                  <a:moveTo>
                    <a:pt x="6015" y="2989"/>
                  </a:moveTo>
                  <a:lnTo>
                    <a:pt x="6109" y="3217"/>
                  </a:lnTo>
                  <a:lnTo>
                    <a:pt x="6162" y="3217"/>
                  </a:lnTo>
                  <a:lnTo>
                    <a:pt x="6141" y="3400"/>
                  </a:lnTo>
                  <a:lnTo>
                    <a:pt x="6210" y="3400"/>
                  </a:lnTo>
                  <a:lnTo>
                    <a:pt x="6249" y="3066"/>
                  </a:lnTo>
                  <a:lnTo>
                    <a:pt x="6143" y="2702"/>
                  </a:lnTo>
                  <a:lnTo>
                    <a:pt x="6063" y="2822"/>
                  </a:lnTo>
                  <a:lnTo>
                    <a:pt x="6015" y="2989"/>
                  </a:lnTo>
                  <a:cubicBezTo>
                    <a:pt x="6015" y="2989"/>
                    <a:pt x="6015" y="2989"/>
                    <a:pt x="6015" y="2989"/>
                  </a:cubicBezTo>
                  <a:close/>
                  <a:moveTo>
                    <a:pt x="4798" y="16305"/>
                  </a:moveTo>
                  <a:lnTo>
                    <a:pt x="4836" y="16405"/>
                  </a:lnTo>
                  <a:lnTo>
                    <a:pt x="4907" y="16340"/>
                  </a:lnTo>
                  <a:lnTo>
                    <a:pt x="4915" y="16100"/>
                  </a:lnTo>
                  <a:lnTo>
                    <a:pt x="5014" y="16067"/>
                  </a:lnTo>
                  <a:lnTo>
                    <a:pt x="5058" y="15821"/>
                  </a:lnTo>
                  <a:lnTo>
                    <a:pt x="5051" y="15573"/>
                  </a:lnTo>
                  <a:lnTo>
                    <a:pt x="5145" y="15294"/>
                  </a:lnTo>
                  <a:lnTo>
                    <a:pt x="5188" y="15403"/>
                  </a:lnTo>
                  <a:lnTo>
                    <a:pt x="5298" y="15398"/>
                  </a:lnTo>
                  <a:lnTo>
                    <a:pt x="5448" y="15458"/>
                  </a:lnTo>
                  <a:lnTo>
                    <a:pt x="5520" y="15603"/>
                  </a:lnTo>
                  <a:lnTo>
                    <a:pt x="5559" y="15518"/>
                  </a:lnTo>
                  <a:lnTo>
                    <a:pt x="5601" y="15398"/>
                  </a:lnTo>
                  <a:lnTo>
                    <a:pt x="5745" y="15419"/>
                  </a:lnTo>
                  <a:lnTo>
                    <a:pt x="5836" y="15603"/>
                  </a:lnTo>
                  <a:lnTo>
                    <a:pt x="6004" y="15706"/>
                  </a:lnTo>
                  <a:lnTo>
                    <a:pt x="6209" y="15762"/>
                  </a:lnTo>
                  <a:lnTo>
                    <a:pt x="6262" y="16010"/>
                  </a:lnTo>
                  <a:lnTo>
                    <a:pt x="6245" y="16242"/>
                  </a:lnTo>
                  <a:lnTo>
                    <a:pt x="6283" y="16340"/>
                  </a:lnTo>
                  <a:lnTo>
                    <a:pt x="6443" y="16524"/>
                  </a:lnTo>
                  <a:lnTo>
                    <a:pt x="6726" y="16512"/>
                  </a:lnTo>
                  <a:lnTo>
                    <a:pt x="6977" y="16613"/>
                  </a:lnTo>
                  <a:lnTo>
                    <a:pt x="7190" y="16524"/>
                  </a:lnTo>
                  <a:lnTo>
                    <a:pt x="7247" y="16332"/>
                  </a:lnTo>
                  <a:lnTo>
                    <a:pt x="7274" y="15863"/>
                  </a:lnTo>
                  <a:lnTo>
                    <a:pt x="7362" y="15851"/>
                  </a:lnTo>
                  <a:lnTo>
                    <a:pt x="7476" y="16160"/>
                  </a:lnTo>
                  <a:lnTo>
                    <a:pt x="7551" y="16155"/>
                  </a:lnTo>
                  <a:lnTo>
                    <a:pt x="7636" y="16118"/>
                  </a:lnTo>
                  <a:lnTo>
                    <a:pt x="7701" y="16216"/>
                  </a:lnTo>
                  <a:lnTo>
                    <a:pt x="7798" y="16435"/>
                  </a:lnTo>
                  <a:lnTo>
                    <a:pt x="7880" y="16420"/>
                  </a:lnTo>
                  <a:lnTo>
                    <a:pt x="7946" y="16606"/>
                  </a:lnTo>
                  <a:lnTo>
                    <a:pt x="8007" y="16529"/>
                  </a:lnTo>
                  <a:lnTo>
                    <a:pt x="8132" y="16531"/>
                  </a:lnTo>
                  <a:lnTo>
                    <a:pt x="8137" y="16849"/>
                  </a:lnTo>
                  <a:lnTo>
                    <a:pt x="8227" y="17149"/>
                  </a:lnTo>
                  <a:lnTo>
                    <a:pt x="8234" y="17325"/>
                  </a:lnTo>
                  <a:lnTo>
                    <a:pt x="8298" y="17509"/>
                  </a:lnTo>
                  <a:lnTo>
                    <a:pt x="8404" y="17632"/>
                  </a:lnTo>
                  <a:lnTo>
                    <a:pt x="8504" y="17538"/>
                  </a:lnTo>
                  <a:lnTo>
                    <a:pt x="8578" y="17649"/>
                  </a:lnTo>
                  <a:lnTo>
                    <a:pt x="8654" y="17640"/>
                  </a:lnTo>
                  <a:lnTo>
                    <a:pt x="8714" y="17542"/>
                  </a:lnTo>
                  <a:lnTo>
                    <a:pt x="8791" y="17538"/>
                  </a:lnTo>
                  <a:lnTo>
                    <a:pt x="8813" y="17615"/>
                  </a:lnTo>
                  <a:lnTo>
                    <a:pt x="8894" y="17649"/>
                  </a:lnTo>
                  <a:lnTo>
                    <a:pt x="8947" y="17795"/>
                  </a:lnTo>
                  <a:lnTo>
                    <a:pt x="8917" y="18314"/>
                  </a:lnTo>
                  <a:lnTo>
                    <a:pt x="8870" y="18462"/>
                  </a:lnTo>
                  <a:lnTo>
                    <a:pt x="8923" y="18554"/>
                  </a:lnTo>
                  <a:lnTo>
                    <a:pt x="8949" y="18910"/>
                  </a:lnTo>
                  <a:lnTo>
                    <a:pt x="8894" y="18952"/>
                  </a:lnTo>
                  <a:lnTo>
                    <a:pt x="8824" y="18772"/>
                  </a:lnTo>
                  <a:lnTo>
                    <a:pt x="8719" y="18801"/>
                  </a:lnTo>
                  <a:lnTo>
                    <a:pt x="8600" y="18549"/>
                  </a:lnTo>
                  <a:lnTo>
                    <a:pt x="8502" y="18485"/>
                  </a:lnTo>
                  <a:lnTo>
                    <a:pt x="8413" y="18245"/>
                  </a:lnTo>
                  <a:lnTo>
                    <a:pt x="8343" y="18241"/>
                  </a:lnTo>
                  <a:lnTo>
                    <a:pt x="8208" y="18417"/>
                  </a:lnTo>
                  <a:lnTo>
                    <a:pt x="8067" y="18430"/>
                  </a:lnTo>
                  <a:lnTo>
                    <a:pt x="7949" y="18259"/>
                  </a:lnTo>
                  <a:lnTo>
                    <a:pt x="7819" y="18191"/>
                  </a:lnTo>
                  <a:lnTo>
                    <a:pt x="7710" y="18422"/>
                  </a:lnTo>
                  <a:lnTo>
                    <a:pt x="7591" y="18209"/>
                  </a:lnTo>
                  <a:lnTo>
                    <a:pt x="7430" y="18184"/>
                  </a:lnTo>
                  <a:lnTo>
                    <a:pt x="7332" y="18319"/>
                  </a:lnTo>
                  <a:lnTo>
                    <a:pt x="7085" y="18079"/>
                  </a:lnTo>
                  <a:lnTo>
                    <a:pt x="6859" y="17722"/>
                  </a:lnTo>
                  <a:lnTo>
                    <a:pt x="6710" y="17729"/>
                  </a:lnTo>
                  <a:lnTo>
                    <a:pt x="6598" y="17533"/>
                  </a:lnTo>
                  <a:lnTo>
                    <a:pt x="6531" y="17541"/>
                  </a:lnTo>
                  <a:lnTo>
                    <a:pt x="6473" y="17713"/>
                  </a:lnTo>
                  <a:lnTo>
                    <a:pt x="6386" y="17669"/>
                  </a:lnTo>
                  <a:lnTo>
                    <a:pt x="6315" y="17483"/>
                  </a:lnTo>
                  <a:lnTo>
                    <a:pt x="6251" y="17495"/>
                  </a:lnTo>
                  <a:lnTo>
                    <a:pt x="6166" y="17744"/>
                  </a:lnTo>
                  <a:lnTo>
                    <a:pt x="5958" y="17595"/>
                  </a:lnTo>
                  <a:lnTo>
                    <a:pt x="5812" y="17317"/>
                  </a:lnTo>
                  <a:lnTo>
                    <a:pt x="5670" y="17291"/>
                  </a:lnTo>
                  <a:lnTo>
                    <a:pt x="5606" y="17204"/>
                  </a:lnTo>
                  <a:lnTo>
                    <a:pt x="5520" y="17333"/>
                  </a:lnTo>
                  <a:lnTo>
                    <a:pt x="5409" y="17234"/>
                  </a:lnTo>
                  <a:lnTo>
                    <a:pt x="5287" y="17184"/>
                  </a:lnTo>
                  <a:lnTo>
                    <a:pt x="5244" y="17081"/>
                  </a:lnTo>
                  <a:lnTo>
                    <a:pt x="5308" y="16785"/>
                  </a:lnTo>
                  <a:lnTo>
                    <a:pt x="5348" y="16687"/>
                  </a:lnTo>
                  <a:lnTo>
                    <a:pt x="5283" y="16678"/>
                  </a:lnTo>
                  <a:lnTo>
                    <a:pt x="5227" y="16755"/>
                  </a:lnTo>
                  <a:lnTo>
                    <a:pt x="5164" y="16656"/>
                  </a:lnTo>
                  <a:lnTo>
                    <a:pt x="5122" y="16451"/>
                  </a:lnTo>
                  <a:lnTo>
                    <a:pt x="5020" y="16555"/>
                  </a:lnTo>
                  <a:lnTo>
                    <a:pt x="4830" y="16546"/>
                  </a:lnTo>
                  <a:lnTo>
                    <a:pt x="4769" y="16455"/>
                  </a:lnTo>
                  <a:lnTo>
                    <a:pt x="4766" y="16316"/>
                  </a:lnTo>
                  <a:lnTo>
                    <a:pt x="4798" y="16305"/>
                  </a:lnTo>
                  <a:cubicBezTo>
                    <a:pt x="4798" y="16305"/>
                    <a:pt x="4798" y="16305"/>
                    <a:pt x="4798" y="16305"/>
                  </a:cubicBezTo>
                  <a:close/>
                  <a:moveTo>
                    <a:pt x="4729" y="16138"/>
                  </a:moveTo>
                  <a:lnTo>
                    <a:pt x="4739" y="16260"/>
                  </a:lnTo>
                  <a:lnTo>
                    <a:pt x="4773" y="16249"/>
                  </a:lnTo>
                  <a:lnTo>
                    <a:pt x="4776" y="16138"/>
                  </a:lnTo>
                  <a:lnTo>
                    <a:pt x="4729" y="16138"/>
                  </a:lnTo>
                  <a:cubicBezTo>
                    <a:pt x="4729" y="16138"/>
                    <a:pt x="4729" y="16138"/>
                    <a:pt x="4729" y="16138"/>
                  </a:cubicBezTo>
                  <a:close/>
                  <a:moveTo>
                    <a:pt x="8261" y="16529"/>
                  </a:moveTo>
                  <a:lnTo>
                    <a:pt x="8193" y="16773"/>
                  </a:lnTo>
                  <a:lnTo>
                    <a:pt x="8288" y="17017"/>
                  </a:lnTo>
                  <a:lnTo>
                    <a:pt x="8357" y="17042"/>
                  </a:lnTo>
                  <a:lnTo>
                    <a:pt x="8417" y="16953"/>
                  </a:lnTo>
                  <a:lnTo>
                    <a:pt x="8578" y="16973"/>
                  </a:lnTo>
                  <a:lnTo>
                    <a:pt x="8662" y="16878"/>
                  </a:lnTo>
                  <a:lnTo>
                    <a:pt x="8765" y="16846"/>
                  </a:lnTo>
                  <a:lnTo>
                    <a:pt x="8806" y="16703"/>
                  </a:lnTo>
                  <a:lnTo>
                    <a:pt x="8758" y="16647"/>
                  </a:lnTo>
                  <a:lnTo>
                    <a:pt x="8632" y="16696"/>
                  </a:lnTo>
                  <a:lnTo>
                    <a:pt x="8561" y="16635"/>
                  </a:lnTo>
                  <a:lnTo>
                    <a:pt x="8309" y="16613"/>
                  </a:lnTo>
                  <a:lnTo>
                    <a:pt x="8261" y="16529"/>
                  </a:lnTo>
                  <a:cubicBezTo>
                    <a:pt x="8261" y="16529"/>
                    <a:pt x="8261" y="16529"/>
                    <a:pt x="8261" y="16529"/>
                  </a:cubicBezTo>
                  <a:close/>
                  <a:moveTo>
                    <a:pt x="19900" y="18323"/>
                  </a:moveTo>
                  <a:cubicBezTo>
                    <a:pt x="19896" y="18331"/>
                    <a:pt x="20060" y="18297"/>
                    <a:pt x="20060" y="18297"/>
                  </a:cubicBezTo>
                  <a:lnTo>
                    <a:pt x="20124" y="18264"/>
                  </a:lnTo>
                  <a:lnTo>
                    <a:pt x="20244" y="18311"/>
                  </a:lnTo>
                  <a:lnTo>
                    <a:pt x="20320" y="18217"/>
                  </a:lnTo>
                  <a:lnTo>
                    <a:pt x="20393" y="18003"/>
                  </a:lnTo>
                  <a:lnTo>
                    <a:pt x="20466" y="17956"/>
                  </a:lnTo>
                  <a:lnTo>
                    <a:pt x="20501" y="17835"/>
                  </a:lnTo>
                  <a:lnTo>
                    <a:pt x="20501" y="17712"/>
                  </a:lnTo>
                  <a:lnTo>
                    <a:pt x="20523" y="17652"/>
                  </a:lnTo>
                  <a:lnTo>
                    <a:pt x="20542" y="17454"/>
                  </a:lnTo>
                  <a:lnTo>
                    <a:pt x="20559" y="17366"/>
                  </a:lnTo>
                  <a:lnTo>
                    <a:pt x="20489" y="17231"/>
                  </a:lnTo>
                  <a:lnTo>
                    <a:pt x="20459" y="17159"/>
                  </a:lnTo>
                  <a:lnTo>
                    <a:pt x="20292" y="17140"/>
                  </a:lnTo>
                  <a:lnTo>
                    <a:pt x="20188" y="17266"/>
                  </a:lnTo>
                  <a:lnTo>
                    <a:pt x="20139" y="17604"/>
                  </a:lnTo>
                  <a:lnTo>
                    <a:pt x="20090" y="17842"/>
                  </a:lnTo>
                  <a:lnTo>
                    <a:pt x="19900" y="18323"/>
                  </a:lnTo>
                  <a:cubicBezTo>
                    <a:pt x="19900" y="18323"/>
                    <a:pt x="19900" y="18323"/>
                    <a:pt x="19900" y="18323"/>
                  </a:cubicBezTo>
                  <a:close/>
                  <a:moveTo>
                    <a:pt x="20362" y="18281"/>
                  </a:moveTo>
                  <a:lnTo>
                    <a:pt x="20402" y="18303"/>
                  </a:lnTo>
                  <a:lnTo>
                    <a:pt x="20489" y="18379"/>
                  </a:lnTo>
                  <a:lnTo>
                    <a:pt x="20516" y="18311"/>
                  </a:lnTo>
                  <a:lnTo>
                    <a:pt x="20483" y="18040"/>
                  </a:lnTo>
                  <a:lnTo>
                    <a:pt x="20451" y="18019"/>
                  </a:lnTo>
                  <a:lnTo>
                    <a:pt x="20402" y="18096"/>
                  </a:lnTo>
                  <a:lnTo>
                    <a:pt x="20362" y="18281"/>
                  </a:lnTo>
                  <a:cubicBezTo>
                    <a:pt x="20362" y="18281"/>
                    <a:pt x="20362" y="18281"/>
                    <a:pt x="20362" y="18281"/>
                  </a:cubicBezTo>
                  <a:close/>
                  <a:moveTo>
                    <a:pt x="8976" y="18110"/>
                  </a:moveTo>
                  <a:lnTo>
                    <a:pt x="8976" y="18290"/>
                  </a:lnTo>
                  <a:lnTo>
                    <a:pt x="9020" y="18442"/>
                  </a:lnTo>
                  <a:lnTo>
                    <a:pt x="9148" y="18512"/>
                  </a:lnTo>
                  <a:lnTo>
                    <a:pt x="9263" y="18734"/>
                  </a:lnTo>
                  <a:lnTo>
                    <a:pt x="9287" y="18868"/>
                  </a:lnTo>
                  <a:lnTo>
                    <a:pt x="9327" y="18722"/>
                  </a:lnTo>
                  <a:lnTo>
                    <a:pt x="9402" y="18630"/>
                  </a:lnTo>
                  <a:lnTo>
                    <a:pt x="9432" y="18546"/>
                  </a:lnTo>
                  <a:lnTo>
                    <a:pt x="9516" y="18504"/>
                  </a:lnTo>
                  <a:lnTo>
                    <a:pt x="9540" y="18366"/>
                  </a:lnTo>
                  <a:lnTo>
                    <a:pt x="9438" y="18059"/>
                  </a:lnTo>
                  <a:lnTo>
                    <a:pt x="9313" y="17990"/>
                  </a:lnTo>
                  <a:lnTo>
                    <a:pt x="9185" y="18101"/>
                  </a:lnTo>
                  <a:lnTo>
                    <a:pt x="9081" y="18033"/>
                  </a:lnTo>
                  <a:lnTo>
                    <a:pt x="8976" y="18110"/>
                  </a:lnTo>
                  <a:cubicBezTo>
                    <a:pt x="8976" y="18110"/>
                    <a:pt x="8976" y="18110"/>
                    <a:pt x="8976" y="18110"/>
                  </a:cubicBezTo>
                  <a:close/>
                  <a:moveTo>
                    <a:pt x="9422" y="18839"/>
                  </a:moveTo>
                  <a:lnTo>
                    <a:pt x="9468" y="18725"/>
                  </a:lnTo>
                  <a:lnTo>
                    <a:pt x="9498" y="18852"/>
                  </a:lnTo>
                  <a:lnTo>
                    <a:pt x="9448" y="18918"/>
                  </a:lnTo>
                  <a:lnTo>
                    <a:pt x="9422" y="18839"/>
                  </a:lnTo>
                  <a:cubicBezTo>
                    <a:pt x="9422" y="18839"/>
                    <a:pt x="9422" y="18839"/>
                    <a:pt x="9422" y="18839"/>
                  </a:cubicBezTo>
                  <a:close/>
                  <a:moveTo>
                    <a:pt x="9725" y="18469"/>
                  </a:moveTo>
                  <a:lnTo>
                    <a:pt x="9824" y="18288"/>
                  </a:lnTo>
                  <a:lnTo>
                    <a:pt x="9971" y="18408"/>
                  </a:lnTo>
                  <a:lnTo>
                    <a:pt x="9951" y="18686"/>
                  </a:lnTo>
                  <a:lnTo>
                    <a:pt x="9909" y="18839"/>
                  </a:lnTo>
                  <a:lnTo>
                    <a:pt x="9917" y="19037"/>
                  </a:lnTo>
                  <a:lnTo>
                    <a:pt x="9853" y="18976"/>
                  </a:lnTo>
                  <a:lnTo>
                    <a:pt x="9763" y="19066"/>
                  </a:lnTo>
                  <a:lnTo>
                    <a:pt x="9612" y="18952"/>
                  </a:lnTo>
                  <a:lnTo>
                    <a:pt x="9581" y="18846"/>
                  </a:lnTo>
                  <a:lnTo>
                    <a:pt x="9622" y="18775"/>
                  </a:lnTo>
                  <a:lnTo>
                    <a:pt x="9703" y="18784"/>
                  </a:lnTo>
                  <a:lnTo>
                    <a:pt x="9725" y="18469"/>
                  </a:lnTo>
                  <a:cubicBezTo>
                    <a:pt x="9725" y="18469"/>
                    <a:pt x="9725" y="18469"/>
                    <a:pt x="9725" y="18469"/>
                  </a:cubicBezTo>
                  <a:close/>
                  <a:moveTo>
                    <a:pt x="9999" y="18759"/>
                  </a:moveTo>
                  <a:lnTo>
                    <a:pt x="9985" y="18903"/>
                  </a:lnTo>
                  <a:lnTo>
                    <a:pt x="10020" y="18988"/>
                  </a:lnTo>
                  <a:lnTo>
                    <a:pt x="9992" y="19090"/>
                  </a:lnTo>
                  <a:lnTo>
                    <a:pt x="10032" y="19220"/>
                  </a:lnTo>
                  <a:lnTo>
                    <a:pt x="10118" y="19311"/>
                  </a:lnTo>
                  <a:lnTo>
                    <a:pt x="10239" y="19246"/>
                  </a:lnTo>
                  <a:lnTo>
                    <a:pt x="10307" y="19311"/>
                  </a:lnTo>
                  <a:lnTo>
                    <a:pt x="10408" y="19228"/>
                  </a:lnTo>
                  <a:lnTo>
                    <a:pt x="10448" y="19090"/>
                  </a:lnTo>
                  <a:lnTo>
                    <a:pt x="10533" y="19168"/>
                  </a:lnTo>
                  <a:lnTo>
                    <a:pt x="10634" y="19057"/>
                  </a:lnTo>
                  <a:lnTo>
                    <a:pt x="10729" y="19100"/>
                  </a:lnTo>
                  <a:lnTo>
                    <a:pt x="10830" y="18877"/>
                  </a:lnTo>
                  <a:lnTo>
                    <a:pt x="10860" y="19039"/>
                  </a:lnTo>
                  <a:lnTo>
                    <a:pt x="10949" y="19006"/>
                  </a:lnTo>
                  <a:lnTo>
                    <a:pt x="11080" y="19048"/>
                  </a:lnTo>
                  <a:lnTo>
                    <a:pt x="11019" y="18921"/>
                  </a:lnTo>
                  <a:lnTo>
                    <a:pt x="11141" y="18921"/>
                  </a:lnTo>
                  <a:lnTo>
                    <a:pt x="11151" y="18665"/>
                  </a:lnTo>
                  <a:lnTo>
                    <a:pt x="11117" y="18766"/>
                  </a:lnTo>
                  <a:lnTo>
                    <a:pt x="11090" y="18554"/>
                  </a:lnTo>
                  <a:lnTo>
                    <a:pt x="11101" y="18375"/>
                  </a:lnTo>
                  <a:lnTo>
                    <a:pt x="11003" y="18306"/>
                  </a:lnTo>
                  <a:lnTo>
                    <a:pt x="11016" y="18495"/>
                  </a:lnTo>
                  <a:lnTo>
                    <a:pt x="10969" y="18546"/>
                  </a:lnTo>
                  <a:lnTo>
                    <a:pt x="10959" y="18341"/>
                  </a:lnTo>
                  <a:lnTo>
                    <a:pt x="10864" y="18195"/>
                  </a:lnTo>
                  <a:lnTo>
                    <a:pt x="10769" y="18281"/>
                  </a:lnTo>
                  <a:lnTo>
                    <a:pt x="10682" y="18144"/>
                  </a:lnTo>
                  <a:lnTo>
                    <a:pt x="10604" y="18059"/>
                  </a:lnTo>
                  <a:lnTo>
                    <a:pt x="10489" y="18238"/>
                  </a:lnTo>
                  <a:lnTo>
                    <a:pt x="10493" y="18366"/>
                  </a:lnTo>
                  <a:lnTo>
                    <a:pt x="10682" y="18546"/>
                  </a:lnTo>
                  <a:lnTo>
                    <a:pt x="10756" y="18734"/>
                  </a:lnTo>
                  <a:lnTo>
                    <a:pt x="10631" y="18775"/>
                  </a:lnTo>
                  <a:lnTo>
                    <a:pt x="10557" y="18861"/>
                  </a:lnTo>
                  <a:lnTo>
                    <a:pt x="10445" y="18682"/>
                  </a:lnTo>
                  <a:lnTo>
                    <a:pt x="10422" y="18475"/>
                  </a:lnTo>
                  <a:lnTo>
                    <a:pt x="10357" y="18442"/>
                  </a:lnTo>
                  <a:lnTo>
                    <a:pt x="10279" y="18495"/>
                  </a:lnTo>
                  <a:lnTo>
                    <a:pt x="10195" y="18442"/>
                  </a:lnTo>
                  <a:lnTo>
                    <a:pt x="10060" y="18570"/>
                  </a:lnTo>
                  <a:cubicBezTo>
                    <a:pt x="10060" y="18570"/>
                    <a:pt x="9992" y="18759"/>
                    <a:pt x="9999" y="18759"/>
                  </a:cubicBezTo>
                  <a:cubicBezTo>
                    <a:pt x="9999" y="18759"/>
                    <a:pt x="9999" y="18759"/>
                    <a:pt x="9999" y="18759"/>
                  </a:cubicBezTo>
                  <a:close/>
                  <a:moveTo>
                    <a:pt x="11339" y="18595"/>
                  </a:moveTo>
                  <a:lnTo>
                    <a:pt x="11259" y="18532"/>
                  </a:lnTo>
                  <a:lnTo>
                    <a:pt x="11225" y="18801"/>
                  </a:lnTo>
                  <a:lnTo>
                    <a:pt x="11275" y="18972"/>
                  </a:lnTo>
                  <a:lnTo>
                    <a:pt x="11304" y="18690"/>
                  </a:lnTo>
                  <a:lnTo>
                    <a:pt x="11339" y="18595"/>
                  </a:lnTo>
                  <a:cubicBezTo>
                    <a:pt x="11339" y="18595"/>
                    <a:pt x="11339" y="18595"/>
                    <a:pt x="11339" y="18595"/>
                  </a:cubicBezTo>
                  <a:close/>
                  <a:moveTo>
                    <a:pt x="11383" y="18725"/>
                  </a:moveTo>
                  <a:lnTo>
                    <a:pt x="11350" y="18959"/>
                  </a:lnTo>
                  <a:lnTo>
                    <a:pt x="11413" y="18930"/>
                  </a:lnTo>
                  <a:lnTo>
                    <a:pt x="11423" y="18788"/>
                  </a:lnTo>
                  <a:lnTo>
                    <a:pt x="11383" y="18725"/>
                  </a:lnTo>
                  <a:cubicBezTo>
                    <a:pt x="11383" y="18725"/>
                    <a:pt x="11383" y="18725"/>
                    <a:pt x="11383" y="18725"/>
                  </a:cubicBezTo>
                  <a:close/>
                  <a:moveTo>
                    <a:pt x="11445" y="18741"/>
                  </a:moveTo>
                  <a:cubicBezTo>
                    <a:pt x="11441" y="18722"/>
                    <a:pt x="11468" y="18528"/>
                    <a:pt x="11468" y="18528"/>
                  </a:cubicBezTo>
                  <a:lnTo>
                    <a:pt x="11610" y="18331"/>
                  </a:lnTo>
                  <a:lnTo>
                    <a:pt x="11840" y="18203"/>
                  </a:lnTo>
                  <a:lnTo>
                    <a:pt x="11954" y="18348"/>
                  </a:lnTo>
                  <a:lnTo>
                    <a:pt x="12018" y="18306"/>
                  </a:lnTo>
                  <a:lnTo>
                    <a:pt x="12141" y="18384"/>
                  </a:lnTo>
                  <a:lnTo>
                    <a:pt x="12269" y="18588"/>
                  </a:lnTo>
                  <a:lnTo>
                    <a:pt x="12366" y="18485"/>
                  </a:lnTo>
                  <a:lnTo>
                    <a:pt x="12502" y="18504"/>
                  </a:lnTo>
                  <a:lnTo>
                    <a:pt x="12563" y="18622"/>
                  </a:lnTo>
                  <a:lnTo>
                    <a:pt x="12667" y="18595"/>
                  </a:lnTo>
                  <a:lnTo>
                    <a:pt x="12722" y="18434"/>
                  </a:lnTo>
                  <a:lnTo>
                    <a:pt x="12806" y="18366"/>
                  </a:lnTo>
                  <a:lnTo>
                    <a:pt x="12859" y="18161"/>
                  </a:lnTo>
                  <a:lnTo>
                    <a:pt x="12823" y="18110"/>
                  </a:lnTo>
                  <a:lnTo>
                    <a:pt x="12904" y="17973"/>
                  </a:lnTo>
                  <a:lnTo>
                    <a:pt x="13002" y="18075"/>
                  </a:lnTo>
                  <a:lnTo>
                    <a:pt x="13012" y="18290"/>
                  </a:lnTo>
                  <a:lnTo>
                    <a:pt x="12968" y="18485"/>
                  </a:lnTo>
                  <a:lnTo>
                    <a:pt x="12908" y="18554"/>
                  </a:lnTo>
                  <a:lnTo>
                    <a:pt x="12840" y="18784"/>
                  </a:lnTo>
                  <a:lnTo>
                    <a:pt x="12738" y="18817"/>
                  </a:lnTo>
                  <a:lnTo>
                    <a:pt x="12698" y="18929"/>
                  </a:lnTo>
                  <a:lnTo>
                    <a:pt x="12631" y="18868"/>
                  </a:lnTo>
                  <a:lnTo>
                    <a:pt x="12488" y="18861"/>
                  </a:lnTo>
                  <a:lnTo>
                    <a:pt x="12357" y="19016"/>
                  </a:lnTo>
                  <a:lnTo>
                    <a:pt x="12207" y="18943"/>
                  </a:lnTo>
                  <a:lnTo>
                    <a:pt x="12103" y="19054"/>
                  </a:lnTo>
                  <a:lnTo>
                    <a:pt x="12083" y="19118"/>
                  </a:lnTo>
                  <a:lnTo>
                    <a:pt x="12015" y="19114"/>
                  </a:lnTo>
                  <a:lnTo>
                    <a:pt x="11963" y="19041"/>
                  </a:lnTo>
                  <a:lnTo>
                    <a:pt x="11878" y="19130"/>
                  </a:lnTo>
                  <a:lnTo>
                    <a:pt x="11823" y="19016"/>
                  </a:lnTo>
                  <a:lnTo>
                    <a:pt x="11751" y="18991"/>
                  </a:lnTo>
                  <a:lnTo>
                    <a:pt x="11684" y="19019"/>
                  </a:lnTo>
                  <a:lnTo>
                    <a:pt x="11613" y="18972"/>
                  </a:lnTo>
                  <a:lnTo>
                    <a:pt x="11552" y="18991"/>
                  </a:lnTo>
                  <a:lnTo>
                    <a:pt x="11472" y="18943"/>
                  </a:lnTo>
                  <a:lnTo>
                    <a:pt x="11445" y="18741"/>
                  </a:lnTo>
                  <a:cubicBezTo>
                    <a:pt x="11445" y="18741"/>
                    <a:pt x="11445" y="18741"/>
                    <a:pt x="11445" y="18741"/>
                  </a:cubicBezTo>
                  <a:close/>
                  <a:moveTo>
                    <a:pt x="13109" y="18246"/>
                  </a:moveTo>
                  <a:lnTo>
                    <a:pt x="13049" y="18377"/>
                  </a:lnTo>
                  <a:lnTo>
                    <a:pt x="13096" y="18446"/>
                  </a:lnTo>
                  <a:lnTo>
                    <a:pt x="13125" y="18344"/>
                  </a:lnTo>
                  <a:lnTo>
                    <a:pt x="13109" y="18246"/>
                  </a:lnTo>
                  <a:cubicBezTo>
                    <a:pt x="13109" y="18246"/>
                    <a:pt x="13109" y="18246"/>
                    <a:pt x="13109" y="18246"/>
                  </a:cubicBezTo>
                  <a:close/>
                  <a:moveTo>
                    <a:pt x="13061" y="18595"/>
                  </a:moveTo>
                  <a:lnTo>
                    <a:pt x="12965" y="18642"/>
                  </a:lnTo>
                  <a:lnTo>
                    <a:pt x="12932" y="18832"/>
                  </a:lnTo>
                  <a:lnTo>
                    <a:pt x="12984" y="18690"/>
                  </a:lnTo>
                  <a:lnTo>
                    <a:pt x="13061" y="18595"/>
                  </a:lnTo>
                  <a:cubicBezTo>
                    <a:pt x="13061" y="18595"/>
                    <a:pt x="13061" y="18595"/>
                    <a:pt x="13061" y="18595"/>
                  </a:cubicBezTo>
                  <a:close/>
                  <a:moveTo>
                    <a:pt x="13139" y="18661"/>
                  </a:moveTo>
                  <a:lnTo>
                    <a:pt x="13232" y="18494"/>
                  </a:lnTo>
                  <a:lnTo>
                    <a:pt x="13211" y="18387"/>
                  </a:lnTo>
                  <a:lnTo>
                    <a:pt x="13252" y="18348"/>
                  </a:lnTo>
                  <a:lnTo>
                    <a:pt x="13319" y="18374"/>
                  </a:lnTo>
                  <a:lnTo>
                    <a:pt x="13383" y="18281"/>
                  </a:lnTo>
                  <a:lnTo>
                    <a:pt x="13418" y="18341"/>
                  </a:lnTo>
                  <a:lnTo>
                    <a:pt x="13322" y="18565"/>
                  </a:lnTo>
                  <a:lnTo>
                    <a:pt x="13278" y="18699"/>
                  </a:lnTo>
                  <a:lnTo>
                    <a:pt x="13181" y="18751"/>
                  </a:lnTo>
                  <a:lnTo>
                    <a:pt x="13139" y="18661"/>
                  </a:lnTo>
                  <a:cubicBezTo>
                    <a:pt x="13139" y="18661"/>
                    <a:pt x="13139" y="18661"/>
                    <a:pt x="13139" y="18661"/>
                  </a:cubicBezTo>
                  <a:close/>
                  <a:moveTo>
                    <a:pt x="13429" y="18622"/>
                  </a:moveTo>
                  <a:lnTo>
                    <a:pt x="13493" y="18617"/>
                  </a:lnTo>
                  <a:lnTo>
                    <a:pt x="13539" y="18728"/>
                  </a:lnTo>
                  <a:lnTo>
                    <a:pt x="13611" y="18480"/>
                  </a:lnTo>
                  <a:lnTo>
                    <a:pt x="13602" y="18377"/>
                  </a:lnTo>
                  <a:lnTo>
                    <a:pt x="13557" y="18485"/>
                  </a:lnTo>
                  <a:lnTo>
                    <a:pt x="13471" y="18512"/>
                  </a:lnTo>
                  <a:lnTo>
                    <a:pt x="13429" y="18622"/>
                  </a:lnTo>
                  <a:cubicBezTo>
                    <a:pt x="13429" y="18622"/>
                    <a:pt x="13429" y="18622"/>
                    <a:pt x="13429" y="18622"/>
                  </a:cubicBezTo>
                  <a:close/>
                  <a:moveTo>
                    <a:pt x="13769" y="18161"/>
                  </a:moveTo>
                  <a:lnTo>
                    <a:pt x="13676" y="18263"/>
                  </a:lnTo>
                  <a:lnTo>
                    <a:pt x="13713" y="18330"/>
                  </a:lnTo>
                  <a:lnTo>
                    <a:pt x="13683" y="18417"/>
                  </a:lnTo>
                  <a:lnTo>
                    <a:pt x="13690" y="18507"/>
                  </a:lnTo>
                  <a:lnTo>
                    <a:pt x="13774" y="18557"/>
                  </a:lnTo>
                  <a:lnTo>
                    <a:pt x="13933" y="18417"/>
                  </a:lnTo>
                  <a:lnTo>
                    <a:pt x="13986" y="18263"/>
                  </a:lnTo>
                  <a:lnTo>
                    <a:pt x="13939" y="18181"/>
                  </a:lnTo>
                  <a:lnTo>
                    <a:pt x="13809" y="18215"/>
                  </a:lnTo>
                  <a:lnTo>
                    <a:pt x="13769" y="18161"/>
                  </a:lnTo>
                  <a:cubicBezTo>
                    <a:pt x="13769" y="18161"/>
                    <a:pt x="13769" y="18161"/>
                    <a:pt x="13769" y="18161"/>
                  </a:cubicBezTo>
                  <a:close/>
                  <a:moveTo>
                    <a:pt x="14193" y="18186"/>
                  </a:moveTo>
                  <a:lnTo>
                    <a:pt x="14165" y="18284"/>
                  </a:lnTo>
                  <a:lnTo>
                    <a:pt x="14182" y="18335"/>
                  </a:lnTo>
                  <a:lnTo>
                    <a:pt x="14218" y="18267"/>
                  </a:lnTo>
                  <a:lnTo>
                    <a:pt x="14193" y="18186"/>
                  </a:lnTo>
                  <a:cubicBezTo>
                    <a:pt x="14193" y="18186"/>
                    <a:pt x="14193" y="18186"/>
                    <a:pt x="14193" y="18186"/>
                  </a:cubicBezTo>
                  <a:close/>
                  <a:moveTo>
                    <a:pt x="14348" y="17862"/>
                  </a:moveTo>
                  <a:lnTo>
                    <a:pt x="14451" y="17712"/>
                  </a:lnTo>
                  <a:lnTo>
                    <a:pt x="14598" y="17793"/>
                  </a:lnTo>
                  <a:lnTo>
                    <a:pt x="14649" y="17895"/>
                  </a:lnTo>
                  <a:lnTo>
                    <a:pt x="14670" y="17788"/>
                  </a:lnTo>
                  <a:lnTo>
                    <a:pt x="14738" y="17655"/>
                  </a:lnTo>
                  <a:lnTo>
                    <a:pt x="14810" y="17562"/>
                  </a:lnTo>
                  <a:lnTo>
                    <a:pt x="14791" y="17434"/>
                  </a:lnTo>
                  <a:lnTo>
                    <a:pt x="14714" y="17351"/>
                  </a:lnTo>
                  <a:lnTo>
                    <a:pt x="14642" y="17489"/>
                  </a:lnTo>
                  <a:lnTo>
                    <a:pt x="14484" y="17523"/>
                  </a:lnTo>
                  <a:lnTo>
                    <a:pt x="14436" y="17421"/>
                  </a:lnTo>
                  <a:lnTo>
                    <a:pt x="14362" y="17510"/>
                  </a:lnTo>
                  <a:lnTo>
                    <a:pt x="14329" y="17759"/>
                  </a:lnTo>
                  <a:lnTo>
                    <a:pt x="14348" y="17862"/>
                  </a:lnTo>
                  <a:cubicBezTo>
                    <a:pt x="14348" y="17862"/>
                    <a:pt x="14348" y="17862"/>
                    <a:pt x="14348" y="17862"/>
                  </a:cubicBezTo>
                  <a:close/>
                  <a:moveTo>
                    <a:pt x="9308" y="16666"/>
                  </a:moveTo>
                  <a:lnTo>
                    <a:pt x="9371" y="16820"/>
                  </a:lnTo>
                  <a:lnTo>
                    <a:pt x="9432" y="16651"/>
                  </a:lnTo>
                  <a:lnTo>
                    <a:pt x="9476" y="16671"/>
                  </a:lnTo>
                  <a:lnTo>
                    <a:pt x="9506" y="16671"/>
                  </a:lnTo>
                  <a:lnTo>
                    <a:pt x="9489" y="16604"/>
                  </a:lnTo>
                  <a:lnTo>
                    <a:pt x="9430" y="16540"/>
                  </a:lnTo>
                  <a:lnTo>
                    <a:pt x="9343" y="16512"/>
                  </a:lnTo>
                  <a:lnTo>
                    <a:pt x="9306" y="16596"/>
                  </a:lnTo>
                  <a:lnTo>
                    <a:pt x="9308" y="16666"/>
                  </a:lnTo>
                  <a:cubicBezTo>
                    <a:pt x="9308" y="16666"/>
                    <a:pt x="9308" y="16666"/>
                    <a:pt x="9308" y="16666"/>
                  </a:cubicBezTo>
                  <a:close/>
                  <a:moveTo>
                    <a:pt x="9579" y="17022"/>
                  </a:moveTo>
                  <a:lnTo>
                    <a:pt x="9648" y="17030"/>
                  </a:lnTo>
                  <a:lnTo>
                    <a:pt x="9669" y="17017"/>
                  </a:lnTo>
                  <a:lnTo>
                    <a:pt x="9663" y="17085"/>
                  </a:lnTo>
                  <a:lnTo>
                    <a:pt x="9596" y="17081"/>
                  </a:lnTo>
                  <a:lnTo>
                    <a:pt x="9579" y="17022"/>
                  </a:lnTo>
                  <a:cubicBezTo>
                    <a:pt x="9579" y="17022"/>
                    <a:pt x="9579" y="17022"/>
                    <a:pt x="9579" y="17022"/>
                  </a:cubicBezTo>
                  <a:close/>
                  <a:moveTo>
                    <a:pt x="11030" y="19739"/>
                  </a:moveTo>
                  <a:lnTo>
                    <a:pt x="11232" y="19475"/>
                  </a:lnTo>
                  <a:lnTo>
                    <a:pt x="11357" y="19722"/>
                  </a:lnTo>
                  <a:lnTo>
                    <a:pt x="11441" y="19722"/>
                  </a:lnTo>
                  <a:lnTo>
                    <a:pt x="11525" y="19603"/>
                  </a:lnTo>
                  <a:lnTo>
                    <a:pt x="11638" y="19739"/>
                  </a:lnTo>
                  <a:lnTo>
                    <a:pt x="11668" y="19953"/>
                  </a:lnTo>
                  <a:lnTo>
                    <a:pt x="11759" y="19953"/>
                  </a:lnTo>
                  <a:lnTo>
                    <a:pt x="11837" y="20250"/>
                  </a:lnTo>
                  <a:lnTo>
                    <a:pt x="11915" y="20438"/>
                  </a:lnTo>
                  <a:lnTo>
                    <a:pt x="11918" y="20592"/>
                  </a:lnTo>
                  <a:lnTo>
                    <a:pt x="11799" y="20747"/>
                  </a:lnTo>
                  <a:lnTo>
                    <a:pt x="11668" y="20782"/>
                  </a:lnTo>
                  <a:lnTo>
                    <a:pt x="11560" y="20661"/>
                  </a:lnTo>
                  <a:lnTo>
                    <a:pt x="11482" y="20380"/>
                  </a:lnTo>
                  <a:lnTo>
                    <a:pt x="11405" y="20337"/>
                  </a:lnTo>
                  <a:lnTo>
                    <a:pt x="11330" y="20106"/>
                  </a:lnTo>
                  <a:lnTo>
                    <a:pt x="11225" y="20149"/>
                  </a:lnTo>
                  <a:lnTo>
                    <a:pt x="11097" y="20080"/>
                  </a:lnTo>
                  <a:lnTo>
                    <a:pt x="11023" y="19909"/>
                  </a:lnTo>
                  <a:lnTo>
                    <a:pt x="11030" y="19739"/>
                  </a:lnTo>
                  <a:cubicBezTo>
                    <a:pt x="11030" y="19739"/>
                    <a:pt x="11030" y="19739"/>
                    <a:pt x="11030" y="19739"/>
                  </a:cubicBezTo>
                  <a:close/>
                  <a:moveTo>
                    <a:pt x="12386" y="21003"/>
                  </a:moveTo>
                  <a:lnTo>
                    <a:pt x="12437" y="21089"/>
                  </a:lnTo>
                  <a:lnTo>
                    <a:pt x="12449" y="21203"/>
                  </a:lnTo>
                  <a:lnTo>
                    <a:pt x="12389" y="21281"/>
                  </a:lnTo>
                  <a:lnTo>
                    <a:pt x="12303" y="21269"/>
                  </a:lnTo>
                  <a:lnTo>
                    <a:pt x="12348" y="21075"/>
                  </a:lnTo>
                  <a:lnTo>
                    <a:pt x="12386" y="21003"/>
                  </a:lnTo>
                  <a:cubicBezTo>
                    <a:pt x="12386" y="21003"/>
                    <a:pt x="12386" y="21003"/>
                    <a:pt x="12386" y="21003"/>
                  </a:cubicBezTo>
                  <a:close/>
                  <a:moveTo>
                    <a:pt x="13083" y="21055"/>
                  </a:moveTo>
                  <a:lnTo>
                    <a:pt x="12995" y="21156"/>
                  </a:lnTo>
                  <a:lnTo>
                    <a:pt x="13012" y="21200"/>
                  </a:lnTo>
                  <a:lnTo>
                    <a:pt x="12867" y="21378"/>
                  </a:lnTo>
                  <a:lnTo>
                    <a:pt x="12796" y="21540"/>
                  </a:lnTo>
                  <a:lnTo>
                    <a:pt x="12864" y="21600"/>
                  </a:lnTo>
                  <a:lnTo>
                    <a:pt x="13076" y="21378"/>
                  </a:lnTo>
                  <a:lnTo>
                    <a:pt x="13106" y="21189"/>
                  </a:lnTo>
                  <a:lnTo>
                    <a:pt x="13083" y="21055"/>
                  </a:lnTo>
                  <a:cubicBezTo>
                    <a:pt x="13083" y="21055"/>
                    <a:pt x="13083" y="21055"/>
                    <a:pt x="13083" y="21055"/>
                  </a:cubicBezTo>
                  <a:close/>
                  <a:moveTo>
                    <a:pt x="13073" y="20889"/>
                  </a:moveTo>
                  <a:lnTo>
                    <a:pt x="13108" y="20649"/>
                  </a:lnTo>
                  <a:lnTo>
                    <a:pt x="13073" y="20642"/>
                  </a:lnTo>
                  <a:lnTo>
                    <a:pt x="13024" y="20840"/>
                  </a:lnTo>
                  <a:lnTo>
                    <a:pt x="13073" y="20889"/>
                  </a:lnTo>
                  <a:cubicBezTo>
                    <a:pt x="13073" y="20889"/>
                    <a:pt x="13073" y="20889"/>
                    <a:pt x="13073" y="20889"/>
                  </a:cubicBezTo>
                  <a:close/>
                  <a:moveTo>
                    <a:pt x="13165" y="20627"/>
                  </a:moveTo>
                  <a:lnTo>
                    <a:pt x="13136" y="20871"/>
                  </a:lnTo>
                  <a:lnTo>
                    <a:pt x="13185" y="20965"/>
                  </a:lnTo>
                  <a:lnTo>
                    <a:pt x="13338" y="20944"/>
                  </a:lnTo>
                  <a:lnTo>
                    <a:pt x="13471" y="20722"/>
                  </a:lnTo>
                  <a:lnTo>
                    <a:pt x="13554" y="20657"/>
                  </a:lnTo>
                  <a:lnTo>
                    <a:pt x="13630" y="20674"/>
                  </a:lnTo>
                  <a:lnTo>
                    <a:pt x="13718" y="20511"/>
                  </a:lnTo>
                  <a:lnTo>
                    <a:pt x="13776" y="20289"/>
                  </a:lnTo>
                  <a:lnTo>
                    <a:pt x="13952" y="19956"/>
                  </a:lnTo>
                  <a:lnTo>
                    <a:pt x="13995" y="19814"/>
                  </a:lnTo>
                  <a:lnTo>
                    <a:pt x="14042" y="19761"/>
                  </a:lnTo>
                  <a:lnTo>
                    <a:pt x="13929" y="19496"/>
                  </a:lnTo>
                  <a:lnTo>
                    <a:pt x="13833" y="19221"/>
                  </a:lnTo>
                  <a:lnTo>
                    <a:pt x="13792" y="19270"/>
                  </a:lnTo>
                  <a:lnTo>
                    <a:pt x="13712" y="19328"/>
                  </a:lnTo>
                  <a:lnTo>
                    <a:pt x="13707" y="19634"/>
                  </a:lnTo>
                  <a:lnTo>
                    <a:pt x="13622" y="19668"/>
                  </a:lnTo>
                  <a:lnTo>
                    <a:pt x="13524" y="19795"/>
                  </a:lnTo>
                  <a:lnTo>
                    <a:pt x="13454" y="19591"/>
                  </a:lnTo>
                  <a:lnTo>
                    <a:pt x="13428" y="19653"/>
                  </a:lnTo>
                  <a:lnTo>
                    <a:pt x="13336" y="19790"/>
                  </a:lnTo>
                  <a:lnTo>
                    <a:pt x="13302" y="20038"/>
                  </a:lnTo>
                  <a:lnTo>
                    <a:pt x="13214" y="20405"/>
                  </a:lnTo>
                  <a:lnTo>
                    <a:pt x="13201" y="20505"/>
                  </a:lnTo>
                  <a:lnTo>
                    <a:pt x="13239" y="20594"/>
                  </a:lnTo>
                  <a:lnTo>
                    <a:pt x="13254" y="20692"/>
                  </a:lnTo>
                  <a:lnTo>
                    <a:pt x="13204" y="20692"/>
                  </a:lnTo>
                  <a:lnTo>
                    <a:pt x="13165" y="20627"/>
                  </a:lnTo>
                  <a:cubicBezTo>
                    <a:pt x="13165" y="20627"/>
                    <a:pt x="13165" y="20627"/>
                    <a:pt x="13165" y="20627"/>
                  </a:cubicBezTo>
                  <a:close/>
                  <a:moveTo>
                    <a:pt x="14917" y="18130"/>
                  </a:moveTo>
                  <a:lnTo>
                    <a:pt x="14976" y="18053"/>
                  </a:lnTo>
                  <a:lnTo>
                    <a:pt x="15024" y="18153"/>
                  </a:lnTo>
                  <a:lnTo>
                    <a:pt x="14966" y="18229"/>
                  </a:lnTo>
                  <a:lnTo>
                    <a:pt x="14917" y="18130"/>
                  </a:lnTo>
                  <a:cubicBezTo>
                    <a:pt x="14917" y="18130"/>
                    <a:pt x="14917" y="18130"/>
                    <a:pt x="14917" y="18130"/>
                  </a:cubicBezTo>
                  <a:close/>
                  <a:moveTo>
                    <a:pt x="15130" y="18207"/>
                  </a:moveTo>
                  <a:lnTo>
                    <a:pt x="15195" y="18161"/>
                  </a:lnTo>
                  <a:lnTo>
                    <a:pt x="15191" y="18288"/>
                  </a:lnTo>
                  <a:lnTo>
                    <a:pt x="15130" y="18207"/>
                  </a:lnTo>
                  <a:cubicBezTo>
                    <a:pt x="15130" y="18207"/>
                    <a:pt x="15130" y="18207"/>
                    <a:pt x="15130" y="18207"/>
                  </a:cubicBezTo>
                  <a:close/>
                  <a:moveTo>
                    <a:pt x="15261" y="18110"/>
                  </a:moveTo>
                  <a:lnTo>
                    <a:pt x="15400" y="18133"/>
                  </a:lnTo>
                  <a:lnTo>
                    <a:pt x="15475" y="18096"/>
                  </a:lnTo>
                  <a:lnTo>
                    <a:pt x="15475" y="18221"/>
                  </a:lnTo>
                  <a:lnTo>
                    <a:pt x="15366" y="18319"/>
                  </a:lnTo>
                  <a:lnTo>
                    <a:pt x="15274" y="18207"/>
                  </a:lnTo>
                  <a:lnTo>
                    <a:pt x="15261" y="18110"/>
                  </a:lnTo>
                  <a:cubicBezTo>
                    <a:pt x="15261" y="18110"/>
                    <a:pt x="15261" y="18110"/>
                    <a:pt x="15261" y="18110"/>
                  </a:cubicBezTo>
                  <a:close/>
                  <a:moveTo>
                    <a:pt x="15013" y="17438"/>
                  </a:moveTo>
                  <a:lnTo>
                    <a:pt x="15102" y="17279"/>
                  </a:lnTo>
                  <a:lnTo>
                    <a:pt x="15045" y="17212"/>
                  </a:lnTo>
                  <a:lnTo>
                    <a:pt x="15008" y="17297"/>
                  </a:lnTo>
                  <a:lnTo>
                    <a:pt x="15013" y="17438"/>
                  </a:lnTo>
                  <a:cubicBezTo>
                    <a:pt x="15013" y="17438"/>
                    <a:pt x="15013" y="17438"/>
                    <a:pt x="15013" y="17438"/>
                  </a:cubicBezTo>
                  <a:close/>
                  <a:moveTo>
                    <a:pt x="15733" y="18254"/>
                  </a:moveTo>
                  <a:lnTo>
                    <a:pt x="15820" y="18236"/>
                  </a:lnTo>
                  <a:lnTo>
                    <a:pt x="15859" y="18297"/>
                  </a:lnTo>
                  <a:lnTo>
                    <a:pt x="15780" y="18314"/>
                  </a:lnTo>
                  <a:lnTo>
                    <a:pt x="15733" y="18254"/>
                  </a:lnTo>
                  <a:cubicBezTo>
                    <a:pt x="15733" y="18254"/>
                    <a:pt x="15733" y="18254"/>
                    <a:pt x="15733" y="18254"/>
                  </a:cubicBezTo>
                  <a:close/>
                  <a:moveTo>
                    <a:pt x="15627" y="16871"/>
                  </a:moveTo>
                  <a:lnTo>
                    <a:pt x="15669" y="16784"/>
                  </a:lnTo>
                  <a:lnTo>
                    <a:pt x="15717" y="16871"/>
                  </a:lnTo>
                  <a:lnTo>
                    <a:pt x="15693" y="16964"/>
                  </a:lnTo>
                  <a:lnTo>
                    <a:pt x="15642" y="16958"/>
                  </a:lnTo>
                  <a:lnTo>
                    <a:pt x="15627" y="16871"/>
                  </a:lnTo>
                  <a:cubicBezTo>
                    <a:pt x="15627" y="16871"/>
                    <a:pt x="15627" y="16871"/>
                    <a:pt x="15627" y="16871"/>
                  </a:cubicBezTo>
                  <a:close/>
                  <a:moveTo>
                    <a:pt x="16134" y="17677"/>
                  </a:moveTo>
                  <a:lnTo>
                    <a:pt x="16188" y="17609"/>
                  </a:lnTo>
                  <a:lnTo>
                    <a:pt x="16249" y="17698"/>
                  </a:lnTo>
                  <a:lnTo>
                    <a:pt x="16267" y="17886"/>
                  </a:lnTo>
                  <a:lnTo>
                    <a:pt x="16197" y="17925"/>
                  </a:lnTo>
                  <a:lnTo>
                    <a:pt x="16137" y="17802"/>
                  </a:lnTo>
                  <a:lnTo>
                    <a:pt x="16134" y="17677"/>
                  </a:lnTo>
                  <a:cubicBezTo>
                    <a:pt x="16134" y="17677"/>
                    <a:pt x="16134" y="17677"/>
                    <a:pt x="16134" y="17677"/>
                  </a:cubicBezTo>
                  <a:close/>
                  <a:moveTo>
                    <a:pt x="16289" y="18023"/>
                  </a:moveTo>
                  <a:lnTo>
                    <a:pt x="16193" y="18153"/>
                  </a:lnTo>
                  <a:lnTo>
                    <a:pt x="16249" y="18153"/>
                  </a:lnTo>
                  <a:lnTo>
                    <a:pt x="16289" y="18023"/>
                  </a:lnTo>
                  <a:cubicBezTo>
                    <a:pt x="16289" y="18023"/>
                    <a:pt x="16289" y="18023"/>
                    <a:pt x="16289" y="18023"/>
                  </a:cubicBezTo>
                  <a:close/>
                  <a:moveTo>
                    <a:pt x="16118" y="16240"/>
                  </a:moveTo>
                  <a:lnTo>
                    <a:pt x="16071" y="16331"/>
                  </a:lnTo>
                  <a:lnTo>
                    <a:pt x="16135" y="16340"/>
                  </a:lnTo>
                  <a:lnTo>
                    <a:pt x="16118" y="16240"/>
                  </a:lnTo>
                  <a:cubicBezTo>
                    <a:pt x="16118" y="16240"/>
                    <a:pt x="16118" y="16240"/>
                    <a:pt x="16118" y="16240"/>
                  </a:cubicBezTo>
                  <a:close/>
                  <a:moveTo>
                    <a:pt x="16333" y="15880"/>
                  </a:moveTo>
                  <a:lnTo>
                    <a:pt x="16397" y="15783"/>
                  </a:lnTo>
                  <a:lnTo>
                    <a:pt x="16351" y="15723"/>
                  </a:lnTo>
                  <a:lnTo>
                    <a:pt x="16333" y="15880"/>
                  </a:lnTo>
                  <a:cubicBezTo>
                    <a:pt x="16333" y="15880"/>
                    <a:pt x="16333" y="15880"/>
                    <a:pt x="16333" y="15880"/>
                  </a:cubicBezTo>
                  <a:close/>
                  <a:moveTo>
                    <a:pt x="17042" y="17040"/>
                  </a:moveTo>
                  <a:lnTo>
                    <a:pt x="16915" y="17328"/>
                  </a:lnTo>
                  <a:lnTo>
                    <a:pt x="16910" y="17438"/>
                  </a:lnTo>
                  <a:lnTo>
                    <a:pt x="16926" y="17519"/>
                  </a:lnTo>
                  <a:lnTo>
                    <a:pt x="16876" y="17627"/>
                  </a:lnTo>
                  <a:lnTo>
                    <a:pt x="16874" y="17802"/>
                  </a:lnTo>
                  <a:lnTo>
                    <a:pt x="16942" y="17946"/>
                  </a:lnTo>
                  <a:lnTo>
                    <a:pt x="17001" y="17904"/>
                  </a:lnTo>
                  <a:lnTo>
                    <a:pt x="17108" y="17566"/>
                  </a:lnTo>
                  <a:lnTo>
                    <a:pt x="17144" y="17275"/>
                  </a:lnTo>
                  <a:lnTo>
                    <a:pt x="17124" y="17109"/>
                  </a:lnTo>
                  <a:lnTo>
                    <a:pt x="17151" y="16985"/>
                  </a:lnTo>
                  <a:lnTo>
                    <a:pt x="17141" y="16900"/>
                  </a:lnTo>
                  <a:lnTo>
                    <a:pt x="17088" y="16865"/>
                  </a:lnTo>
                  <a:lnTo>
                    <a:pt x="17044" y="16951"/>
                  </a:lnTo>
                  <a:lnTo>
                    <a:pt x="17042" y="17040"/>
                  </a:lnTo>
                  <a:cubicBezTo>
                    <a:pt x="17042" y="17040"/>
                    <a:pt x="17042" y="17040"/>
                    <a:pt x="17042" y="17040"/>
                  </a:cubicBezTo>
                  <a:close/>
                  <a:moveTo>
                    <a:pt x="16893" y="18015"/>
                  </a:moveTo>
                  <a:lnTo>
                    <a:pt x="16840" y="18003"/>
                  </a:lnTo>
                  <a:lnTo>
                    <a:pt x="16755" y="18148"/>
                  </a:lnTo>
                  <a:lnTo>
                    <a:pt x="16741" y="18241"/>
                  </a:lnTo>
                  <a:lnTo>
                    <a:pt x="16809" y="18207"/>
                  </a:lnTo>
                  <a:lnTo>
                    <a:pt x="16870" y="18087"/>
                  </a:lnTo>
                  <a:lnTo>
                    <a:pt x="16893" y="18015"/>
                  </a:lnTo>
                  <a:cubicBezTo>
                    <a:pt x="16893" y="18015"/>
                    <a:pt x="16893" y="18015"/>
                    <a:pt x="16893" y="18015"/>
                  </a:cubicBezTo>
                  <a:close/>
                  <a:moveTo>
                    <a:pt x="16884" y="17155"/>
                  </a:moveTo>
                  <a:lnTo>
                    <a:pt x="16762" y="17178"/>
                  </a:lnTo>
                  <a:lnTo>
                    <a:pt x="16822" y="17241"/>
                  </a:lnTo>
                  <a:lnTo>
                    <a:pt x="16870" y="17212"/>
                  </a:lnTo>
                  <a:lnTo>
                    <a:pt x="16884" y="17155"/>
                  </a:lnTo>
                  <a:cubicBezTo>
                    <a:pt x="16884" y="17155"/>
                    <a:pt x="16884" y="17155"/>
                    <a:pt x="16884" y="17155"/>
                  </a:cubicBezTo>
                  <a:close/>
                  <a:moveTo>
                    <a:pt x="16767" y="17288"/>
                  </a:moveTo>
                  <a:lnTo>
                    <a:pt x="16712" y="17339"/>
                  </a:lnTo>
                  <a:lnTo>
                    <a:pt x="16752" y="17361"/>
                  </a:lnTo>
                  <a:cubicBezTo>
                    <a:pt x="16752" y="17361"/>
                    <a:pt x="16767" y="17275"/>
                    <a:pt x="16767" y="17288"/>
                  </a:cubicBezTo>
                  <a:cubicBezTo>
                    <a:pt x="16767" y="17288"/>
                    <a:pt x="16767" y="17288"/>
                    <a:pt x="16767" y="17288"/>
                  </a:cubicBezTo>
                  <a:close/>
                  <a:moveTo>
                    <a:pt x="17169" y="16789"/>
                  </a:moveTo>
                  <a:lnTo>
                    <a:pt x="17286" y="16943"/>
                  </a:lnTo>
                  <a:lnTo>
                    <a:pt x="17254" y="16822"/>
                  </a:lnTo>
                  <a:lnTo>
                    <a:pt x="17169" y="16789"/>
                  </a:lnTo>
                  <a:cubicBezTo>
                    <a:pt x="17169" y="16789"/>
                    <a:pt x="17169" y="16789"/>
                    <a:pt x="17169" y="16789"/>
                  </a:cubicBezTo>
                  <a:close/>
                  <a:moveTo>
                    <a:pt x="17248" y="16690"/>
                  </a:moveTo>
                  <a:lnTo>
                    <a:pt x="17325" y="16591"/>
                  </a:lnTo>
                  <a:lnTo>
                    <a:pt x="17299" y="16553"/>
                  </a:lnTo>
                  <a:lnTo>
                    <a:pt x="17248" y="16690"/>
                  </a:lnTo>
                  <a:cubicBezTo>
                    <a:pt x="17248" y="16690"/>
                    <a:pt x="17248" y="16690"/>
                    <a:pt x="17248" y="16690"/>
                  </a:cubicBezTo>
                  <a:close/>
                  <a:moveTo>
                    <a:pt x="18479" y="14827"/>
                  </a:moveTo>
                  <a:lnTo>
                    <a:pt x="18435" y="14808"/>
                  </a:lnTo>
                  <a:lnTo>
                    <a:pt x="18395" y="14988"/>
                  </a:lnTo>
                  <a:lnTo>
                    <a:pt x="18352" y="15019"/>
                  </a:lnTo>
                  <a:lnTo>
                    <a:pt x="18401" y="15053"/>
                  </a:lnTo>
                  <a:lnTo>
                    <a:pt x="18408" y="15146"/>
                  </a:lnTo>
                  <a:lnTo>
                    <a:pt x="18452" y="15126"/>
                  </a:lnTo>
                  <a:lnTo>
                    <a:pt x="18387" y="15239"/>
                  </a:lnTo>
                  <a:lnTo>
                    <a:pt x="18401" y="15382"/>
                  </a:lnTo>
                  <a:lnTo>
                    <a:pt x="18435" y="15372"/>
                  </a:lnTo>
                  <a:lnTo>
                    <a:pt x="18500" y="15258"/>
                  </a:lnTo>
                  <a:lnTo>
                    <a:pt x="18554" y="15261"/>
                  </a:lnTo>
                  <a:lnTo>
                    <a:pt x="18575" y="15151"/>
                  </a:lnTo>
                  <a:lnTo>
                    <a:pt x="18571" y="14946"/>
                  </a:lnTo>
                  <a:lnTo>
                    <a:pt x="18535" y="14934"/>
                  </a:lnTo>
                  <a:lnTo>
                    <a:pt x="18479" y="14827"/>
                  </a:lnTo>
                  <a:cubicBezTo>
                    <a:pt x="18479" y="14827"/>
                    <a:pt x="18479" y="14827"/>
                    <a:pt x="18479" y="14827"/>
                  </a:cubicBezTo>
                  <a:close/>
                  <a:moveTo>
                    <a:pt x="18496" y="14750"/>
                  </a:moveTo>
                  <a:lnTo>
                    <a:pt x="18540" y="14878"/>
                  </a:lnTo>
                  <a:lnTo>
                    <a:pt x="18575" y="14880"/>
                  </a:lnTo>
                  <a:lnTo>
                    <a:pt x="18536" y="14741"/>
                  </a:lnTo>
                  <a:lnTo>
                    <a:pt x="18496" y="14750"/>
                  </a:lnTo>
                  <a:cubicBezTo>
                    <a:pt x="18496" y="14750"/>
                    <a:pt x="18496" y="14750"/>
                    <a:pt x="18496" y="14750"/>
                  </a:cubicBezTo>
                  <a:close/>
                  <a:moveTo>
                    <a:pt x="18348" y="15087"/>
                  </a:moveTo>
                  <a:lnTo>
                    <a:pt x="18323" y="15088"/>
                  </a:lnTo>
                  <a:lnTo>
                    <a:pt x="18311" y="15168"/>
                  </a:lnTo>
                  <a:lnTo>
                    <a:pt x="18348" y="15167"/>
                  </a:lnTo>
                  <a:lnTo>
                    <a:pt x="18348" y="15087"/>
                  </a:lnTo>
                  <a:cubicBezTo>
                    <a:pt x="18348" y="15087"/>
                    <a:pt x="18348" y="15087"/>
                    <a:pt x="18348" y="15087"/>
                  </a:cubicBezTo>
                  <a:close/>
                  <a:moveTo>
                    <a:pt x="18530" y="15349"/>
                  </a:moveTo>
                  <a:lnTo>
                    <a:pt x="18451" y="15423"/>
                  </a:lnTo>
                  <a:lnTo>
                    <a:pt x="18385" y="15570"/>
                  </a:lnTo>
                  <a:lnTo>
                    <a:pt x="18401" y="15636"/>
                  </a:lnTo>
                  <a:lnTo>
                    <a:pt x="18500" y="15770"/>
                  </a:lnTo>
                  <a:lnTo>
                    <a:pt x="18538" y="15840"/>
                  </a:lnTo>
                  <a:lnTo>
                    <a:pt x="18586" y="15693"/>
                  </a:lnTo>
                  <a:lnTo>
                    <a:pt x="18595" y="15563"/>
                  </a:lnTo>
                  <a:lnTo>
                    <a:pt x="18575" y="15533"/>
                  </a:lnTo>
                  <a:lnTo>
                    <a:pt x="18584" y="15469"/>
                  </a:lnTo>
                  <a:lnTo>
                    <a:pt x="18555" y="15363"/>
                  </a:lnTo>
                  <a:lnTo>
                    <a:pt x="18530" y="15349"/>
                  </a:lnTo>
                  <a:cubicBezTo>
                    <a:pt x="18530" y="15349"/>
                    <a:pt x="18530" y="15349"/>
                    <a:pt x="18530" y="15349"/>
                  </a:cubicBezTo>
                  <a:close/>
                  <a:moveTo>
                    <a:pt x="18356" y="15522"/>
                  </a:moveTo>
                  <a:lnTo>
                    <a:pt x="18302" y="15490"/>
                  </a:lnTo>
                  <a:lnTo>
                    <a:pt x="18295" y="15607"/>
                  </a:lnTo>
                  <a:lnTo>
                    <a:pt x="18364" y="15807"/>
                  </a:lnTo>
                  <a:lnTo>
                    <a:pt x="18422" y="15883"/>
                  </a:lnTo>
                  <a:lnTo>
                    <a:pt x="18448" y="15838"/>
                  </a:lnTo>
                  <a:lnTo>
                    <a:pt x="18371" y="15650"/>
                  </a:lnTo>
                  <a:lnTo>
                    <a:pt x="18356" y="15522"/>
                  </a:lnTo>
                  <a:cubicBezTo>
                    <a:pt x="18356" y="15522"/>
                    <a:pt x="18356" y="15522"/>
                    <a:pt x="18356" y="15522"/>
                  </a:cubicBezTo>
                  <a:close/>
                  <a:moveTo>
                    <a:pt x="18485" y="15880"/>
                  </a:moveTo>
                  <a:cubicBezTo>
                    <a:pt x="18485" y="15874"/>
                    <a:pt x="18458" y="15931"/>
                    <a:pt x="18458" y="15931"/>
                  </a:cubicBezTo>
                  <a:lnTo>
                    <a:pt x="18462" y="16044"/>
                  </a:lnTo>
                  <a:lnTo>
                    <a:pt x="18500" y="16120"/>
                  </a:lnTo>
                  <a:lnTo>
                    <a:pt x="18548" y="16094"/>
                  </a:lnTo>
                  <a:lnTo>
                    <a:pt x="18532" y="15978"/>
                  </a:lnTo>
                  <a:lnTo>
                    <a:pt x="18485" y="15880"/>
                  </a:lnTo>
                  <a:cubicBezTo>
                    <a:pt x="18485" y="15880"/>
                    <a:pt x="18485" y="15880"/>
                    <a:pt x="18485" y="15880"/>
                  </a:cubicBezTo>
                  <a:close/>
                  <a:moveTo>
                    <a:pt x="18317" y="15797"/>
                  </a:moveTo>
                  <a:lnTo>
                    <a:pt x="18280" y="15724"/>
                  </a:lnTo>
                  <a:lnTo>
                    <a:pt x="18290" y="15825"/>
                  </a:lnTo>
                  <a:lnTo>
                    <a:pt x="18293" y="16071"/>
                  </a:lnTo>
                  <a:lnTo>
                    <a:pt x="18329" y="16156"/>
                  </a:lnTo>
                  <a:lnTo>
                    <a:pt x="18351" y="16290"/>
                  </a:lnTo>
                  <a:lnTo>
                    <a:pt x="18319" y="16207"/>
                  </a:lnTo>
                  <a:lnTo>
                    <a:pt x="18288" y="16202"/>
                  </a:lnTo>
                  <a:lnTo>
                    <a:pt x="18280" y="16418"/>
                  </a:lnTo>
                  <a:lnTo>
                    <a:pt x="18323" y="16529"/>
                  </a:lnTo>
                  <a:lnTo>
                    <a:pt x="18370" y="16512"/>
                  </a:lnTo>
                  <a:lnTo>
                    <a:pt x="18457" y="16316"/>
                  </a:lnTo>
                  <a:lnTo>
                    <a:pt x="18473" y="16207"/>
                  </a:lnTo>
                  <a:lnTo>
                    <a:pt x="18432" y="16140"/>
                  </a:lnTo>
                  <a:lnTo>
                    <a:pt x="18401" y="15980"/>
                  </a:lnTo>
                  <a:lnTo>
                    <a:pt x="18317" y="15797"/>
                  </a:lnTo>
                  <a:cubicBezTo>
                    <a:pt x="18317" y="15797"/>
                    <a:pt x="18317" y="15797"/>
                    <a:pt x="18317" y="15797"/>
                  </a:cubicBezTo>
                  <a:close/>
                  <a:moveTo>
                    <a:pt x="18590" y="16218"/>
                  </a:moveTo>
                  <a:lnTo>
                    <a:pt x="18554" y="16322"/>
                  </a:lnTo>
                  <a:lnTo>
                    <a:pt x="18578" y="16372"/>
                  </a:lnTo>
                  <a:lnTo>
                    <a:pt x="18600" y="16315"/>
                  </a:lnTo>
                  <a:lnTo>
                    <a:pt x="18590" y="16218"/>
                  </a:lnTo>
                  <a:cubicBezTo>
                    <a:pt x="18590" y="16218"/>
                    <a:pt x="18590" y="16218"/>
                    <a:pt x="18590" y="16218"/>
                  </a:cubicBezTo>
                  <a:close/>
                  <a:moveTo>
                    <a:pt x="17855" y="14630"/>
                  </a:moveTo>
                  <a:lnTo>
                    <a:pt x="17762" y="14753"/>
                  </a:lnTo>
                  <a:lnTo>
                    <a:pt x="17722" y="15249"/>
                  </a:lnTo>
                  <a:lnTo>
                    <a:pt x="17687" y="15389"/>
                  </a:lnTo>
                  <a:lnTo>
                    <a:pt x="17750" y="15331"/>
                  </a:lnTo>
                  <a:lnTo>
                    <a:pt x="17813" y="14843"/>
                  </a:lnTo>
                  <a:lnTo>
                    <a:pt x="17855" y="14630"/>
                  </a:lnTo>
                  <a:cubicBezTo>
                    <a:pt x="17855" y="14630"/>
                    <a:pt x="17855" y="14630"/>
                    <a:pt x="17855" y="14630"/>
                  </a:cubicBezTo>
                  <a:close/>
                  <a:moveTo>
                    <a:pt x="17604" y="14865"/>
                  </a:moveTo>
                  <a:lnTo>
                    <a:pt x="17628" y="15091"/>
                  </a:lnTo>
                  <a:lnTo>
                    <a:pt x="17632" y="15279"/>
                  </a:lnTo>
                  <a:lnTo>
                    <a:pt x="17666" y="15369"/>
                  </a:lnTo>
                  <a:lnTo>
                    <a:pt x="17669" y="15095"/>
                  </a:lnTo>
                  <a:lnTo>
                    <a:pt x="17604" y="14865"/>
                  </a:lnTo>
                  <a:cubicBezTo>
                    <a:pt x="17604" y="14865"/>
                    <a:pt x="17604" y="14865"/>
                    <a:pt x="17604" y="14865"/>
                  </a:cubicBezTo>
                  <a:close/>
                  <a:moveTo>
                    <a:pt x="18963" y="8936"/>
                  </a:moveTo>
                  <a:lnTo>
                    <a:pt x="19041" y="9134"/>
                  </a:lnTo>
                  <a:lnTo>
                    <a:pt x="19037" y="8997"/>
                  </a:lnTo>
                  <a:lnTo>
                    <a:pt x="19085" y="9006"/>
                  </a:lnTo>
                  <a:lnTo>
                    <a:pt x="19166" y="9279"/>
                  </a:lnTo>
                  <a:lnTo>
                    <a:pt x="19153" y="9431"/>
                  </a:lnTo>
                  <a:lnTo>
                    <a:pt x="19224" y="9465"/>
                  </a:lnTo>
                  <a:lnTo>
                    <a:pt x="19250" y="9465"/>
                  </a:lnTo>
                  <a:lnTo>
                    <a:pt x="19291" y="9518"/>
                  </a:lnTo>
                  <a:lnTo>
                    <a:pt x="19399" y="9465"/>
                  </a:lnTo>
                  <a:lnTo>
                    <a:pt x="19358" y="9364"/>
                  </a:lnTo>
                  <a:lnTo>
                    <a:pt x="19291" y="9279"/>
                  </a:lnTo>
                  <a:lnTo>
                    <a:pt x="19230" y="9031"/>
                  </a:lnTo>
                  <a:lnTo>
                    <a:pt x="19153" y="8903"/>
                  </a:lnTo>
                  <a:lnTo>
                    <a:pt x="19079" y="8903"/>
                  </a:lnTo>
                  <a:lnTo>
                    <a:pt x="18946" y="8842"/>
                  </a:lnTo>
                  <a:lnTo>
                    <a:pt x="18963" y="8936"/>
                  </a:lnTo>
                  <a:cubicBezTo>
                    <a:pt x="18963" y="8936"/>
                    <a:pt x="18963" y="8936"/>
                    <a:pt x="18963" y="8936"/>
                  </a:cubicBezTo>
                  <a:close/>
                  <a:moveTo>
                    <a:pt x="18963" y="10071"/>
                  </a:moveTo>
                  <a:cubicBezTo>
                    <a:pt x="18963" y="10062"/>
                    <a:pt x="18994" y="10165"/>
                    <a:pt x="18994" y="10165"/>
                  </a:cubicBezTo>
                  <a:lnTo>
                    <a:pt x="19143" y="10318"/>
                  </a:lnTo>
                  <a:lnTo>
                    <a:pt x="19358" y="10394"/>
                  </a:lnTo>
                  <a:lnTo>
                    <a:pt x="19554" y="10318"/>
                  </a:lnTo>
                  <a:lnTo>
                    <a:pt x="19609" y="10241"/>
                  </a:lnTo>
                  <a:lnTo>
                    <a:pt x="19450" y="10157"/>
                  </a:lnTo>
                  <a:lnTo>
                    <a:pt x="19372" y="10207"/>
                  </a:lnTo>
                  <a:lnTo>
                    <a:pt x="19230" y="10106"/>
                  </a:lnTo>
                  <a:lnTo>
                    <a:pt x="19136" y="10225"/>
                  </a:lnTo>
                  <a:lnTo>
                    <a:pt x="18963" y="10071"/>
                  </a:lnTo>
                  <a:cubicBezTo>
                    <a:pt x="18963" y="10071"/>
                    <a:pt x="18963" y="10071"/>
                    <a:pt x="18963" y="10071"/>
                  </a:cubicBezTo>
                  <a:close/>
                  <a:moveTo>
                    <a:pt x="18893" y="9994"/>
                  </a:moveTo>
                  <a:lnTo>
                    <a:pt x="18771" y="9994"/>
                  </a:lnTo>
                  <a:lnTo>
                    <a:pt x="18838" y="10054"/>
                  </a:lnTo>
                  <a:lnTo>
                    <a:pt x="18893" y="9994"/>
                  </a:lnTo>
                  <a:cubicBezTo>
                    <a:pt x="18893" y="9994"/>
                    <a:pt x="18893" y="9994"/>
                    <a:pt x="18893" y="9994"/>
                  </a:cubicBezTo>
                  <a:close/>
                  <a:moveTo>
                    <a:pt x="18686" y="9244"/>
                  </a:moveTo>
                  <a:lnTo>
                    <a:pt x="18629" y="9285"/>
                  </a:lnTo>
                  <a:lnTo>
                    <a:pt x="18684" y="9431"/>
                  </a:lnTo>
                  <a:lnTo>
                    <a:pt x="18744" y="9397"/>
                  </a:lnTo>
                  <a:lnTo>
                    <a:pt x="18686" y="9244"/>
                  </a:lnTo>
                  <a:cubicBezTo>
                    <a:pt x="18686" y="9244"/>
                    <a:pt x="18686" y="9244"/>
                    <a:pt x="18686" y="9244"/>
                  </a:cubicBezTo>
                  <a:close/>
                  <a:moveTo>
                    <a:pt x="6544" y="6693"/>
                  </a:moveTo>
                  <a:lnTo>
                    <a:pt x="6618" y="6369"/>
                  </a:lnTo>
                  <a:lnTo>
                    <a:pt x="6730" y="5992"/>
                  </a:lnTo>
                  <a:lnTo>
                    <a:pt x="6777" y="5813"/>
                  </a:lnTo>
                  <a:lnTo>
                    <a:pt x="6850" y="5754"/>
                  </a:lnTo>
                  <a:lnTo>
                    <a:pt x="6945" y="6189"/>
                  </a:lnTo>
                  <a:lnTo>
                    <a:pt x="7096" y="6458"/>
                  </a:lnTo>
                  <a:lnTo>
                    <a:pt x="7111" y="6557"/>
                  </a:lnTo>
                  <a:lnTo>
                    <a:pt x="7217" y="6810"/>
                  </a:lnTo>
                  <a:lnTo>
                    <a:pt x="7257" y="7005"/>
                  </a:lnTo>
                  <a:lnTo>
                    <a:pt x="7326" y="7027"/>
                  </a:lnTo>
                  <a:lnTo>
                    <a:pt x="7461" y="6934"/>
                  </a:lnTo>
                  <a:lnTo>
                    <a:pt x="7476" y="6796"/>
                  </a:lnTo>
                  <a:lnTo>
                    <a:pt x="7593" y="6818"/>
                  </a:lnTo>
                  <a:lnTo>
                    <a:pt x="7659" y="6733"/>
                  </a:lnTo>
                  <a:lnTo>
                    <a:pt x="7917" y="6767"/>
                  </a:lnTo>
                  <a:lnTo>
                    <a:pt x="8177" y="6500"/>
                  </a:lnTo>
                  <a:lnTo>
                    <a:pt x="8247" y="6347"/>
                  </a:lnTo>
                  <a:lnTo>
                    <a:pt x="8474" y="6329"/>
                  </a:lnTo>
                  <a:lnTo>
                    <a:pt x="8592" y="6474"/>
                  </a:lnTo>
                  <a:lnTo>
                    <a:pt x="8630" y="6620"/>
                  </a:lnTo>
                  <a:lnTo>
                    <a:pt x="8741" y="6611"/>
                  </a:lnTo>
                  <a:lnTo>
                    <a:pt x="8934" y="6347"/>
                  </a:lnTo>
                  <a:lnTo>
                    <a:pt x="9156" y="6262"/>
                  </a:lnTo>
                  <a:lnTo>
                    <a:pt x="9142" y="6081"/>
                  </a:lnTo>
                  <a:lnTo>
                    <a:pt x="9329" y="5373"/>
                  </a:lnTo>
                  <a:lnTo>
                    <a:pt x="9403" y="4869"/>
                  </a:lnTo>
                  <a:lnTo>
                    <a:pt x="9544" y="4333"/>
                  </a:lnTo>
                  <a:lnTo>
                    <a:pt x="9647" y="3419"/>
                  </a:lnTo>
                  <a:lnTo>
                    <a:pt x="9647" y="3240"/>
                  </a:lnTo>
                  <a:lnTo>
                    <a:pt x="9694" y="3036"/>
                  </a:lnTo>
                  <a:lnTo>
                    <a:pt x="9687" y="2881"/>
                  </a:lnTo>
                  <a:lnTo>
                    <a:pt x="9785" y="2584"/>
                  </a:lnTo>
                  <a:lnTo>
                    <a:pt x="9862" y="2668"/>
                  </a:lnTo>
                  <a:lnTo>
                    <a:pt x="10011" y="2634"/>
                  </a:lnTo>
                  <a:lnTo>
                    <a:pt x="10217" y="2641"/>
                  </a:lnTo>
                  <a:lnTo>
                    <a:pt x="10268" y="2738"/>
                  </a:lnTo>
                  <a:lnTo>
                    <a:pt x="10399" y="2728"/>
                  </a:lnTo>
                  <a:lnTo>
                    <a:pt x="10501" y="2805"/>
                  </a:lnTo>
                  <a:lnTo>
                    <a:pt x="10496" y="2870"/>
                  </a:lnTo>
                  <a:lnTo>
                    <a:pt x="10448" y="2895"/>
                  </a:lnTo>
                  <a:lnTo>
                    <a:pt x="10455" y="3006"/>
                  </a:lnTo>
                  <a:lnTo>
                    <a:pt x="10424" y="3126"/>
                  </a:lnTo>
                  <a:lnTo>
                    <a:pt x="10522" y="3219"/>
                  </a:lnTo>
                  <a:lnTo>
                    <a:pt x="10614" y="3491"/>
                  </a:lnTo>
                  <a:lnTo>
                    <a:pt x="10510" y="3560"/>
                  </a:lnTo>
                  <a:lnTo>
                    <a:pt x="10405" y="3517"/>
                  </a:lnTo>
                  <a:lnTo>
                    <a:pt x="10361" y="3588"/>
                  </a:lnTo>
                  <a:lnTo>
                    <a:pt x="10435" y="3806"/>
                  </a:lnTo>
                  <a:lnTo>
                    <a:pt x="10474" y="3864"/>
                  </a:lnTo>
                  <a:lnTo>
                    <a:pt x="10485" y="3993"/>
                  </a:lnTo>
                  <a:lnTo>
                    <a:pt x="10445" y="4022"/>
                  </a:lnTo>
                  <a:lnTo>
                    <a:pt x="10410" y="4201"/>
                  </a:lnTo>
                  <a:lnTo>
                    <a:pt x="10489" y="4372"/>
                  </a:lnTo>
                  <a:lnTo>
                    <a:pt x="10519" y="4619"/>
                  </a:lnTo>
                  <a:lnTo>
                    <a:pt x="10675" y="5026"/>
                  </a:lnTo>
                  <a:lnTo>
                    <a:pt x="10746" y="5190"/>
                  </a:lnTo>
                  <a:lnTo>
                    <a:pt x="10699" y="5411"/>
                  </a:lnTo>
                  <a:lnTo>
                    <a:pt x="10577" y="5481"/>
                  </a:lnTo>
                  <a:lnTo>
                    <a:pt x="10560" y="5625"/>
                  </a:lnTo>
                  <a:lnTo>
                    <a:pt x="10601" y="5711"/>
                  </a:lnTo>
                  <a:lnTo>
                    <a:pt x="10621" y="5916"/>
                  </a:lnTo>
                  <a:lnTo>
                    <a:pt x="10692" y="6018"/>
                  </a:lnTo>
                  <a:lnTo>
                    <a:pt x="10891" y="6489"/>
                  </a:lnTo>
                  <a:lnTo>
                    <a:pt x="10959" y="6489"/>
                  </a:lnTo>
                  <a:lnTo>
                    <a:pt x="11036" y="6708"/>
                  </a:lnTo>
                  <a:lnTo>
                    <a:pt x="11063" y="6854"/>
                  </a:lnTo>
                  <a:lnTo>
                    <a:pt x="11138" y="6897"/>
                  </a:lnTo>
                  <a:lnTo>
                    <a:pt x="11113" y="7111"/>
                  </a:lnTo>
                  <a:lnTo>
                    <a:pt x="11056" y="7169"/>
                  </a:lnTo>
                  <a:lnTo>
                    <a:pt x="10995" y="7111"/>
                  </a:lnTo>
                  <a:lnTo>
                    <a:pt x="10925" y="7238"/>
                  </a:lnTo>
                  <a:lnTo>
                    <a:pt x="10817" y="7205"/>
                  </a:lnTo>
                  <a:lnTo>
                    <a:pt x="10665" y="6828"/>
                  </a:lnTo>
                  <a:lnTo>
                    <a:pt x="10696" y="7144"/>
                  </a:lnTo>
                  <a:lnTo>
                    <a:pt x="10668" y="7265"/>
                  </a:lnTo>
                  <a:lnTo>
                    <a:pt x="10624" y="7119"/>
                  </a:lnTo>
                  <a:lnTo>
                    <a:pt x="10526" y="7366"/>
                  </a:lnTo>
                  <a:lnTo>
                    <a:pt x="10526" y="7536"/>
                  </a:lnTo>
                  <a:lnTo>
                    <a:pt x="10482" y="7665"/>
                  </a:lnTo>
                  <a:lnTo>
                    <a:pt x="10464" y="8117"/>
                  </a:lnTo>
                  <a:lnTo>
                    <a:pt x="10424" y="8278"/>
                  </a:lnTo>
                  <a:lnTo>
                    <a:pt x="10392" y="8690"/>
                  </a:lnTo>
                  <a:lnTo>
                    <a:pt x="10265" y="8936"/>
                  </a:lnTo>
                  <a:lnTo>
                    <a:pt x="10314" y="9244"/>
                  </a:lnTo>
                  <a:lnTo>
                    <a:pt x="10256" y="9456"/>
                  </a:lnTo>
                  <a:lnTo>
                    <a:pt x="10176" y="9670"/>
                  </a:lnTo>
                  <a:lnTo>
                    <a:pt x="10135" y="9448"/>
                  </a:lnTo>
                  <a:lnTo>
                    <a:pt x="10088" y="9388"/>
                  </a:lnTo>
                  <a:lnTo>
                    <a:pt x="10113" y="9546"/>
                  </a:lnTo>
                  <a:lnTo>
                    <a:pt x="10107" y="9797"/>
                  </a:lnTo>
                  <a:lnTo>
                    <a:pt x="10027" y="10029"/>
                  </a:lnTo>
                  <a:lnTo>
                    <a:pt x="10011" y="10237"/>
                  </a:lnTo>
                  <a:lnTo>
                    <a:pt x="9934" y="10321"/>
                  </a:lnTo>
                  <a:lnTo>
                    <a:pt x="9864" y="10294"/>
                  </a:lnTo>
                  <a:lnTo>
                    <a:pt x="9881" y="10401"/>
                  </a:lnTo>
                  <a:lnTo>
                    <a:pt x="9844" y="10538"/>
                  </a:lnTo>
                  <a:lnTo>
                    <a:pt x="9958" y="10521"/>
                  </a:lnTo>
                  <a:lnTo>
                    <a:pt x="9976" y="10568"/>
                  </a:lnTo>
                  <a:lnTo>
                    <a:pt x="9962" y="10778"/>
                  </a:lnTo>
                  <a:lnTo>
                    <a:pt x="9909" y="10874"/>
                  </a:lnTo>
                  <a:lnTo>
                    <a:pt x="9939" y="10929"/>
                  </a:lnTo>
                  <a:lnTo>
                    <a:pt x="9993" y="10914"/>
                  </a:lnTo>
                  <a:lnTo>
                    <a:pt x="10005" y="11076"/>
                  </a:lnTo>
                  <a:lnTo>
                    <a:pt x="9976" y="11260"/>
                  </a:lnTo>
                  <a:lnTo>
                    <a:pt x="9902" y="11204"/>
                  </a:lnTo>
                  <a:lnTo>
                    <a:pt x="9888" y="11158"/>
                  </a:lnTo>
                  <a:lnTo>
                    <a:pt x="9883" y="11251"/>
                  </a:lnTo>
                  <a:lnTo>
                    <a:pt x="9925" y="11354"/>
                  </a:lnTo>
                  <a:lnTo>
                    <a:pt x="9954" y="11424"/>
                  </a:lnTo>
                  <a:lnTo>
                    <a:pt x="9883" y="11803"/>
                  </a:lnTo>
                  <a:lnTo>
                    <a:pt x="9834" y="11803"/>
                  </a:lnTo>
                  <a:lnTo>
                    <a:pt x="9814" y="11711"/>
                  </a:lnTo>
                  <a:lnTo>
                    <a:pt x="9787" y="12007"/>
                  </a:lnTo>
                  <a:lnTo>
                    <a:pt x="9787" y="12170"/>
                  </a:lnTo>
                  <a:lnTo>
                    <a:pt x="9688" y="12622"/>
                  </a:lnTo>
                  <a:lnTo>
                    <a:pt x="9530" y="12895"/>
                  </a:lnTo>
                  <a:lnTo>
                    <a:pt x="9394" y="12957"/>
                  </a:lnTo>
                  <a:lnTo>
                    <a:pt x="9202" y="13185"/>
                  </a:lnTo>
                  <a:lnTo>
                    <a:pt x="9111" y="13222"/>
                  </a:lnTo>
                  <a:lnTo>
                    <a:pt x="9084" y="12895"/>
                  </a:lnTo>
                  <a:lnTo>
                    <a:pt x="9101" y="12717"/>
                  </a:lnTo>
                  <a:lnTo>
                    <a:pt x="9054" y="12538"/>
                  </a:lnTo>
                  <a:lnTo>
                    <a:pt x="9036" y="12451"/>
                  </a:lnTo>
                  <a:lnTo>
                    <a:pt x="8993" y="12503"/>
                  </a:lnTo>
                  <a:lnTo>
                    <a:pt x="8942" y="12333"/>
                  </a:lnTo>
                  <a:lnTo>
                    <a:pt x="8899" y="12392"/>
                  </a:lnTo>
                  <a:lnTo>
                    <a:pt x="8824" y="12341"/>
                  </a:lnTo>
                  <a:lnTo>
                    <a:pt x="8783" y="12153"/>
                  </a:lnTo>
                  <a:lnTo>
                    <a:pt x="8750" y="12341"/>
                  </a:lnTo>
                  <a:lnTo>
                    <a:pt x="8782" y="12500"/>
                  </a:lnTo>
                  <a:lnTo>
                    <a:pt x="8696" y="12437"/>
                  </a:lnTo>
                  <a:lnTo>
                    <a:pt x="8659" y="12316"/>
                  </a:lnTo>
                  <a:lnTo>
                    <a:pt x="8659" y="12127"/>
                  </a:lnTo>
                  <a:lnTo>
                    <a:pt x="8608" y="12018"/>
                  </a:lnTo>
                  <a:lnTo>
                    <a:pt x="8553" y="12102"/>
                  </a:lnTo>
                  <a:lnTo>
                    <a:pt x="8469" y="11974"/>
                  </a:lnTo>
                  <a:lnTo>
                    <a:pt x="8418" y="11992"/>
                  </a:lnTo>
                  <a:lnTo>
                    <a:pt x="8347" y="12187"/>
                  </a:lnTo>
                  <a:lnTo>
                    <a:pt x="8233" y="12231"/>
                  </a:lnTo>
                  <a:lnTo>
                    <a:pt x="8213" y="12347"/>
                  </a:lnTo>
                  <a:lnTo>
                    <a:pt x="8144" y="12372"/>
                  </a:lnTo>
                  <a:lnTo>
                    <a:pt x="8094" y="12260"/>
                  </a:lnTo>
                  <a:lnTo>
                    <a:pt x="8041" y="12299"/>
                  </a:lnTo>
                  <a:lnTo>
                    <a:pt x="7932" y="12637"/>
                  </a:lnTo>
                  <a:lnTo>
                    <a:pt x="7864" y="12637"/>
                  </a:lnTo>
                  <a:lnTo>
                    <a:pt x="7875" y="12444"/>
                  </a:lnTo>
                  <a:lnTo>
                    <a:pt x="7862" y="12046"/>
                  </a:lnTo>
                  <a:lnTo>
                    <a:pt x="7823" y="11756"/>
                  </a:lnTo>
                  <a:lnTo>
                    <a:pt x="7840" y="11551"/>
                  </a:lnTo>
                  <a:lnTo>
                    <a:pt x="7812" y="11393"/>
                  </a:lnTo>
                  <a:lnTo>
                    <a:pt x="7821" y="11521"/>
                  </a:lnTo>
                  <a:lnTo>
                    <a:pt x="7778" y="11748"/>
                  </a:lnTo>
                  <a:lnTo>
                    <a:pt x="7719" y="11845"/>
                  </a:lnTo>
                  <a:lnTo>
                    <a:pt x="7661" y="11742"/>
                  </a:lnTo>
                  <a:lnTo>
                    <a:pt x="7581" y="11888"/>
                  </a:lnTo>
                  <a:lnTo>
                    <a:pt x="7463" y="11914"/>
                  </a:lnTo>
                  <a:lnTo>
                    <a:pt x="7391" y="11850"/>
                  </a:lnTo>
                  <a:lnTo>
                    <a:pt x="7293" y="11833"/>
                  </a:lnTo>
                  <a:lnTo>
                    <a:pt x="7265" y="11678"/>
                  </a:lnTo>
                  <a:lnTo>
                    <a:pt x="7191" y="11838"/>
                  </a:lnTo>
                  <a:lnTo>
                    <a:pt x="7139" y="11838"/>
                  </a:lnTo>
                  <a:lnTo>
                    <a:pt x="7085" y="11507"/>
                  </a:lnTo>
                  <a:lnTo>
                    <a:pt x="7083" y="11226"/>
                  </a:lnTo>
                  <a:lnTo>
                    <a:pt x="7058" y="10697"/>
                  </a:lnTo>
                  <a:lnTo>
                    <a:pt x="6977" y="10563"/>
                  </a:lnTo>
                  <a:lnTo>
                    <a:pt x="6954" y="10418"/>
                  </a:lnTo>
                  <a:lnTo>
                    <a:pt x="7005" y="10260"/>
                  </a:lnTo>
                  <a:lnTo>
                    <a:pt x="7069" y="10026"/>
                  </a:lnTo>
                  <a:lnTo>
                    <a:pt x="7058" y="9816"/>
                  </a:lnTo>
                  <a:lnTo>
                    <a:pt x="7011" y="9606"/>
                  </a:lnTo>
                  <a:lnTo>
                    <a:pt x="6879" y="9270"/>
                  </a:lnTo>
                  <a:lnTo>
                    <a:pt x="6764" y="9097"/>
                  </a:lnTo>
                  <a:lnTo>
                    <a:pt x="6653" y="9034"/>
                  </a:lnTo>
                  <a:lnTo>
                    <a:pt x="6650" y="8939"/>
                  </a:lnTo>
                  <a:lnTo>
                    <a:pt x="6735" y="8913"/>
                  </a:lnTo>
                  <a:lnTo>
                    <a:pt x="6807" y="8751"/>
                  </a:lnTo>
                  <a:lnTo>
                    <a:pt x="6971" y="8652"/>
                  </a:lnTo>
                  <a:lnTo>
                    <a:pt x="7082" y="8434"/>
                  </a:lnTo>
                  <a:lnTo>
                    <a:pt x="7172" y="8452"/>
                  </a:lnTo>
                  <a:lnTo>
                    <a:pt x="7086" y="8388"/>
                  </a:lnTo>
                  <a:lnTo>
                    <a:pt x="6961" y="8584"/>
                  </a:lnTo>
                  <a:lnTo>
                    <a:pt x="6816" y="8641"/>
                  </a:lnTo>
                  <a:lnTo>
                    <a:pt x="6754" y="8674"/>
                  </a:lnTo>
                  <a:lnTo>
                    <a:pt x="6659" y="8602"/>
                  </a:lnTo>
                  <a:lnTo>
                    <a:pt x="6599" y="8328"/>
                  </a:lnTo>
                  <a:lnTo>
                    <a:pt x="6629" y="8255"/>
                  </a:lnTo>
                  <a:lnTo>
                    <a:pt x="6683" y="8322"/>
                  </a:lnTo>
                  <a:lnTo>
                    <a:pt x="6641" y="8144"/>
                  </a:lnTo>
                  <a:lnTo>
                    <a:pt x="6502" y="7704"/>
                  </a:lnTo>
                  <a:lnTo>
                    <a:pt x="6488" y="7255"/>
                  </a:lnTo>
                  <a:lnTo>
                    <a:pt x="6553" y="7155"/>
                  </a:lnTo>
                  <a:lnTo>
                    <a:pt x="6563" y="7014"/>
                  </a:lnTo>
                  <a:lnTo>
                    <a:pt x="6539" y="6857"/>
                  </a:lnTo>
                  <a:lnTo>
                    <a:pt x="6544" y="6693"/>
                  </a:lnTo>
                  <a:cubicBezTo>
                    <a:pt x="6544" y="6693"/>
                    <a:pt x="6544" y="6693"/>
                    <a:pt x="6544" y="6693"/>
                  </a:cubicBezTo>
                  <a:close/>
                  <a:moveTo>
                    <a:pt x="6768" y="9525"/>
                  </a:moveTo>
                  <a:lnTo>
                    <a:pt x="6884" y="9538"/>
                  </a:lnTo>
                  <a:lnTo>
                    <a:pt x="6952" y="9659"/>
                  </a:lnTo>
                  <a:lnTo>
                    <a:pt x="6862" y="9899"/>
                  </a:lnTo>
                  <a:lnTo>
                    <a:pt x="6803" y="9941"/>
                  </a:lnTo>
                  <a:lnTo>
                    <a:pt x="6764" y="9814"/>
                  </a:lnTo>
                  <a:lnTo>
                    <a:pt x="6777" y="9663"/>
                  </a:lnTo>
                  <a:cubicBezTo>
                    <a:pt x="6777" y="9663"/>
                    <a:pt x="6769" y="9525"/>
                    <a:pt x="6768" y="9525"/>
                  </a:cubicBezTo>
                  <a:cubicBezTo>
                    <a:pt x="6768" y="9525"/>
                    <a:pt x="6768" y="9525"/>
                    <a:pt x="6768" y="9525"/>
                  </a:cubicBezTo>
                  <a:close/>
                  <a:moveTo>
                    <a:pt x="6671" y="9150"/>
                  </a:moveTo>
                  <a:lnTo>
                    <a:pt x="6792" y="9204"/>
                  </a:lnTo>
                  <a:lnTo>
                    <a:pt x="6844" y="9328"/>
                  </a:lnTo>
                  <a:lnTo>
                    <a:pt x="6881" y="9357"/>
                  </a:lnTo>
                  <a:lnTo>
                    <a:pt x="6883" y="9443"/>
                  </a:lnTo>
                  <a:lnTo>
                    <a:pt x="6773" y="9430"/>
                  </a:lnTo>
                  <a:lnTo>
                    <a:pt x="6727" y="9438"/>
                  </a:lnTo>
                  <a:lnTo>
                    <a:pt x="6661" y="9242"/>
                  </a:lnTo>
                  <a:lnTo>
                    <a:pt x="6671" y="9150"/>
                  </a:lnTo>
                  <a:cubicBezTo>
                    <a:pt x="6671" y="9150"/>
                    <a:pt x="6671" y="9150"/>
                    <a:pt x="6671" y="9150"/>
                  </a:cubicBezTo>
                  <a:close/>
                  <a:moveTo>
                    <a:pt x="6627" y="8635"/>
                  </a:moveTo>
                  <a:lnTo>
                    <a:pt x="6740" y="8721"/>
                  </a:lnTo>
                  <a:lnTo>
                    <a:pt x="6758" y="8784"/>
                  </a:lnTo>
                  <a:lnTo>
                    <a:pt x="6710" y="8853"/>
                  </a:lnTo>
                  <a:lnTo>
                    <a:pt x="6625" y="8779"/>
                  </a:lnTo>
                  <a:lnTo>
                    <a:pt x="6609" y="8667"/>
                  </a:lnTo>
                  <a:lnTo>
                    <a:pt x="6627" y="8635"/>
                  </a:lnTo>
                  <a:cubicBezTo>
                    <a:pt x="6627" y="8635"/>
                    <a:pt x="6627" y="8635"/>
                    <a:pt x="6627" y="8635"/>
                  </a:cubicBezTo>
                  <a:close/>
                  <a:moveTo>
                    <a:pt x="9872" y="12380"/>
                  </a:moveTo>
                  <a:lnTo>
                    <a:pt x="9877" y="12793"/>
                  </a:lnTo>
                  <a:lnTo>
                    <a:pt x="9853" y="13029"/>
                  </a:lnTo>
                  <a:lnTo>
                    <a:pt x="9781" y="13155"/>
                  </a:lnTo>
                  <a:lnTo>
                    <a:pt x="9743" y="13041"/>
                  </a:lnTo>
                  <a:lnTo>
                    <a:pt x="9758" y="12698"/>
                  </a:lnTo>
                  <a:lnTo>
                    <a:pt x="9806" y="12357"/>
                  </a:lnTo>
                  <a:lnTo>
                    <a:pt x="9849" y="12287"/>
                  </a:lnTo>
                  <a:lnTo>
                    <a:pt x="9872" y="12380"/>
                  </a:lnTo>
                  <a:cubicBezTo>
                    <a:pt x="9872" y="12380"/>
                    <a:pt x="9872" y="12380"/>
                    <a:pt x="9872" y="12380"/>
                  </a:cubicBezTo>
                  <a:close/>
                  <a:moveTo>
                    <a:pt x="9912" y="12367"/>
                  </a:moveTo>
                  <a:lnTo>
                    <a:pt x="9937" y="12425"/>
                  </a:lnTo>
                  <a:lnTo>
                    <a:pt x="9925" y="12738"/>
                  </a:lnTo>
                  <a:lnTo>
                    <a:pt x="9900" y="12758"/>
                  </a:lnTo>
                  <a:lnTo>
                    <a:pt x="9895" y="12460"/>
                  </a:lnTo>
                  <a:lnTo>
                    <a:pt x="9912" y="12367"/>
                  </a:lnTo>
                  <a:cubicBezTo>
                    <a:pt x="9912" y="12367"/>
                    <a:pt x="9912" y="12367"/>
                    <a:pt x="9912" y="12367"/>
                  </a:cubicBezTo>
                  <a:close/>
                  <a:moveTo>
                    <a:pt x="10499" y="3822"/>
                  </a:moveTo>
                  <a:lnTo>
                    <a:pt x="10544" y="3888"/>
                  </a:lnTo>
                  <a:lnTo>
                    <a:pt x="10543" y="4097"/>
                  </a:lnTo>
                  <a:lnTo>
                    <a:pt x="10513" y="4075"/>
                  </a:lnTo>
                  <a:lnTo>
                    <a:pt x="10499" y="3822"/>
                  </a:lnTo>
                  <a:cubicBezTo>
                    <a:pt x="10499" y="3822"/>
                    <a:pt x="10499" y="3822"/>
                    <a:pt x="10499" y="3822"/>
                  </a:cubicBezTo>
                  <a:close/>
                  <a:moveTo>
                    <a:pt x="10599" y="3581"/>
                  </a:moveTo>
                  <a:lnTo>
                    <a:pt x="10503" y="3639"/>
                  </a:lnTo>
                  <a:lnTo>
                    <a:pt x="10574" y="3688"/>
                  </a:lnTo>
                  <a:lnTo>
                    <a:pt x="10599" y="3581"/>
                  </a:lnTo>
                  <a:cubicBezTo>
                    <a:pt x="10599" y="3581"/>
                    <a:pt x="10599" y="3581"/>
                    <a:pt x="10599" y="3581"/>
                  </a:cubicBezTo>
                  <a:close/>
                  <a:moveTo>
                    <a:pt x="10547" y="2919"/>
                  </a:moveTo>
                  <a:lnTo>
                    <a:pt x="10543" y="2969"/>
                  </a:lnTo>
                  <a:lnTo>
                    <a:pt x="10571" y="3083"/>
                  </a:lnTo>
                  <a:lnTo>
                    <a:pt x="10647" y="3091"/>
                  </a:lnTo>
                  <a:lnTo>
                    <a:pt x="10646" y="3014"/>
                  </a:lnTo>
                  <a:lnTo>
                    <a:pt x="10547" y="2919"/>
                  </a:lnTo>
                  <a:cubicBezTo>
                    <a:pt x="10547" y="2919"/>
                    <a:pt x="10547" y="2919"/>
                    <a:pt x="10547" y="2919"/>
                  </a:cubicBezTo>
                  <a:close/>
                  <a:moveTo>
                    <a:pt x="10543" y="3051"/>
                  </a:moveTo>
                  <a:lnTo>
                    <a:pt x="10571" y="3170"/>
                  </a:lnTo>
                  <a:lnTo>
                    <a:pt x="10524" y="3117"/>
                  </a:lnTo>
                  <a:lnTo>
                    <a:pt x="10543" y="3051"/>
                  </a:lnTo>
                  <a:cubicBezTo>
                    <a:pt x="10543" y="3051"/>
                    <a:pt x="10543" y="3051"/>
                    <a:pt x="10543" y="3051"/>
                  </a:cubicBezTo>
                  <a:close/>
                  <a:moveTo>
                    <a:pt x="11508" y="1759"/>
                  </a:moveTo>
                  <a:lnTo>
                    <a:pt x="11663" y="1436"/>
                  </a:lnTo>
                  <a:lnTo>
                    <a:pt x="11736" y="1401"/>
                  </a:lnTo>
                  <a:lnTo>
                    <a:pt x="11744" y="1582"/>
                  </a:lnTo>
                  <a:lnTo>
                    <a:pt x="11635" y="1778"/>
                  </a:lnTo>
                  <a:lnTo>
                    <a:pt x="11534" y="1832"/>
                  </a:lnTo>
                  <a:lnTo>
                    <a:pt x="11508" y="1759"/>
                  </a:lnTo>
                  <a:cubicBezTo>
                    <a:pt x="11508" y="1759"/>
                    <a:pt x="11508" y="1759"/>
                    <a:pt x="11508" y="1759"/>
                  </a:cubicBezTo>
                  <a:close/>
                  <a:moveTo>
                    <a:pt x="11344" y="2009"/>
                  </a:moveTo>
                  <a:lnTo>
                    <a:pt x="11326" y="2153"/>
                  </a:lnTo>
                  <a:lnTo>
                    <a:pt x="11367" y="2367"/>
                  </a:lnTo>
                  <a:lnTo>
                    <a:pt x="11367" y="2179"/>
                  </a:lnTo>
                  <a:lnTo>
                    <a:pt x="11344" y="2009"/>
                  </a:lnTo>
                  <a:cubicBezTo>
                    <a:pt x="11344" y="2009"/>
                    <a:pt x="11344" y="2009"/>
                    <a:pt x="11344" y="2009"/>
                  </a:cubicBezTo>
                  <a:close/>
                  <a:moveTo>
                    <a:pt x="12054" y="786"/>
                  </a:moveTo>
                  <a:lnTo>
                    <a:pt x="12136" y="790"/>
                  </a:lnTo>
                  <a:lnTo>
                    <a:pt x="12175" y="723"/>
                  </a:lnTo>
                  <a:lnTo>
                    <a:pt x="12217" y="786"/>
                  </a:lnTo>
                  <a:lnTo>
                    <a:pt x="12283" y="701"/>
                  </a:lnTo>
                  <a:lnTo>
                    <a:pt x="12281" y="598"/>
                  </a:lnTo>
                  <a:lnTo>
                    <a:pt x="12175" y="548"/>
                  </a:lnTo>
                  <a:lnTo>
                    <a:pt x="12062" y="603"/>
                  </a:lnTo>
                  <a:lnTo>
                    <a:pt x="12027" y="705"/>
                  </a:lnTo>
                  <a:lnTo>
                    <a:pt x="12054" y="786"/>
                  </a:lnTo>
                  <a:cubicBezTo>
                    <a:pt x="12054" y="786"/>
                    <a:pt x="12054" y="786"/>
                    <a:pt x="12054" y="786"/>
                  </a:cubicBezTo>
                  <a:close/>
                  <a:moveTo>
                    <a:pt x="11938" y="0"/>
                  </a:moveTo>
                  <a:lnTo>
                    <a:pt x="11878" y="179"/>
                  </a:lnTo>
                  <a:lnTo>
                    <a:pt x="11934" y="227"/>
                  </a:lnTo>
                  <a:lnTo>
                    <a:pt x="11959" y="110"/>
                  </a:lnTo>
                  <a:lnTo>
                    <a:pt x="11938" y="0"/>
                  </a:lnTo>
                  <a:cubicBezTo>
                    <a:pt x="11938" y="0"/>
                    <a:pt x="11938" y="0"/>
                    <a:pt x="11938" y="0"/>
                  </a:cubicBezTo>
                  <a:close/>
                  <a:moveTo>
                    <a:pt x="11846" y="7656"/>
                  </a:moveTo>
                  <a:lnTo>
                    <a:pt x="11954" y="7562"/>
                  </a:lnTo>
                  <a:lnTo>
                    <a:pt x="12083" y="7717"/>
                  </a:lnTo>
                  <a:lnTo>
                    <a:pt x="12235" y="7725"/>
                  </a:lnTo>
                  <a:lnTo>
                    <a:pt x="12404" y="7512"/>
                  </a:lnTo>
                  <a:lnTo>
                    <a:pt x="12515" y="7546"/>
                  </a:lnTo>
                  <a:lnTo>
                    <a:pt x="12555" y="7682"/>
                  </a:lnTo>
                  <a:lnTo>
                    <a:pt x="12654" y="7682"/>
                  </a:lnTo>
                  <a:lnTo>
                    <a:pt x="12711" y="7614"/>
                  </a:lnTo>
                  <a:lnTo>
                    <a:pt x="12911" y="7665"/>
                  </a:lnTo>
                  <a:lnTo>
                    <a:pt x="13015" y="7646"/>
                  </a:lnTo>
                  <a:lnTo>
                    <a:pt x="13036" y="7579"/>
                  </a:lnTo>
                  <a:lnTo>
                    <a:pt x="13148" y="7589"/>
                  </a:lnTo>
                  <a:lnTo>
                    <a:pt x="13221" y="7689"/>
                  </a:lnTo>
                  <a:lnTo>
                    <a:pt x="13245" y="7810"/>
                  </a:lnTo>
                  <a:lnTo>
                    <a:pt x="13340" y="7886"/>
                  </a:lnTo>
                  <a:lnTo>
                    <a:pt x="13694" y="7682"/>
                  </a:lnTo>
                  <a:lnTo>
                    <a:pt x="13843" y="7426"/>
                  </a:lnTo>
                  <a:lnTo>
                    <a:pt x="13883" y="7231"/>
                  </a:lnTo>
                  <a:lnTo>
                    <a:pt x="13944" y="7213"/>
                  </a:lnTo>
                  <a:lnTo>
                    <a:pt x="13996" y="7059"/>
                  </a:lnTo>
                  <a:lnTo>
                    <a:pt x="14059" y="6947"/>
                  </a:lnTo>
                  <a:lnTo>
                    <a:pt x="14090" y="6744"/>
                  </a:lnTo>
                  <a:lnTo>
                    <a:pt x="14130" y="6573"/>
                  </a:lnTo>
                  <a:lnTo>
                    <a:pt x="14173" y="6489"/>
                  </a:lnTo>
                  <a:lnTo>
                    <a:pt x="14130" y="6369"/>
                  </a:lnTo>
                  <a:lnTo>
                    <a:pt x="14120" y="6231"/>
                  </a:lnTo>
                  <a:lnTo>
                    <a:pt x="13988" y="6154"/>
                  </a:lnTo>
                  <a:lnTo>
                    <a:pt x="13897" y="6231"/>
                  </a:lnTo>
                  <a:lnTo>
                    <a:pt x="13879" y="6462"/>
                  </a:lnTo>
                  <a:lnTo>
                    <a:pt x="13809" y="6599"/>
                  </a:lnTo>
                  <a:lnTo>
                    <a:pt x="13802" y="6719"/>
                  </a:lnTo>
                  <a:lnTo>
                    <a:pt x="13704" y="6897"/>
                  </a:lnTo>
                  <a:lnTo>
                    <a:pt x="13630" y="6923"/>
                  </a:lnTo>
                  <a:lnTo>
                    <a:pt x="13583" y="7103"/>
                  </a:lnTo>
                  <a:lnTo>
                    <a:pt x="13471" y="7169"/>
                  </a:lnTo>
                  <a:lnTo>
                    <a:pt x="13248" y="7059"/>
                  </a:lnTo>
                  <a:lnTo>
                    <a:pt x="13060" y="7017"/>
                  </a:lnTo>
                  <a:lnTo>
                    <a:pt x="13025" y="7144"/>
                  </a:lnTo>
                  <a:lnTo>
                    <a:pt x="12982" y="7162"/>
                  </a:lnTo>
                  <a:lnTo>
                    <a:pt x="12890" y="6957"/>
                  </a:lnTo>
                  <a:lnTo>
                    <a:pt x="12819" y="6940"/>
                  </a:lnTo>
                  <a:lnTo>
                    <a:pt x="12738" y="6947"/>
                  </a:lnTo>
                  <a:lnTo>
                    <a:pt x="12650" y="6897"/>
                  </a:lnTo>
                  <a:lnTo>
                    <a:pt x="12528" y="6847"/>
                  </a:lnTo>
                  <a:lnTo>
                    <a:pt x="12465" y="6947"/>
                  </a:lnTo>
                  <a:lnTo>
                    <a:pt x="12394" y="6847"/>
                  </a:lnTo>
                  <a:lnTo>
                    <a:pt x="12303" y="6623"/>
                  </a:lnTo>
                  <a:lnTo>
                    <a:pt x="12164" y="6556"/>
                  </a:lnTo>
                  <a:lnTo>
                    <a:pt x="12080" y="6563"/>
                  </a:lnTo>
                  <a:lnTo>
                    <a:pt x="12080" y="6820"/>
                  </a:lnTo>
                  <a:lnTo>
                    <a:pt x="12009" y="6940"/>
                  </a:lnTo>
                  <a:lnTo>
                    <a:pt x="11968" y="7162"/>
                  </a:lnTo>
                  <a:lnTo>
                    <a:pt x="11908" y="7296"/>
                  </a:lnTo>
                  <a:lnTo>
                    <a:pt x="11786" y="7196"/>
                  </a:lnTo>
                  <a:lnTo>
                    <a:pt x="11675" y="7265"/>
                  </a:lnTo>
                  <a:lnTo>
                    <a:pt x="11631" y="7391"/>
                  </a:lnTo>
                  <a:lnTo>
                    <a:pt x="11641" y="7479"/>
                  </a:lnTo>
                  <a:lnTo>
                    <a:pt x="11523" y="7759"/>
                  </a:lnTo>
                  <a:lnTo>
                    <a:pt x="11523" y="8101"/>
                  </a:lnTo>
                  <a:lnTo>
                    <a:pt x="11546" y="8297"/>
                  </a:lnTo>
                  <a:lnTo>
                    <a:pt x="11539" y="8690"/>
                  </a:lnTo>
                  <a:lnTo>
                    <a:pt x="11516" y="8826"/>
                  </a:lnTo>
                  <a:lnTo>
                    <a:pt x="11563" y="9107"/>
                  </a:lnTo>
                  <a:lnTo>
                    <a:pt x="11577" y="9328"/>
                  </a:lnTo>
                  <a:lnTo>
                    <a:pt x="11539" y="9209"/>
                  </a:lnTo>
                  <a:lnTo>
                    <a:pt x="11512" y="9031"/>
                  </a:lnTo>
                  <a:lnTo>
                    <a:pt x="11452" y="9074"/>
                  </a:lnTo>
                  <a:lnTo>
                    <a:pt x="11391" y="9261"/>
                  </a:lnTo>
                  <a:lnTo>
                    <a:pt x="11316" y="9364"/>
                  </a:lnTo>
                  <a:lnTo>
                    <a:pt x="11300" y="9594"/>
                  </a:lnTo>
                  <a:lnTo>
                    <a:pt x="11313" y="9866"/>
                  </a:lnTo>
                  <a:lnTo>
                    <a:pt x="11279" y="10045"/>
                  </a:lnTo>
                  <a:lnTo>
                    <a:pt x="11302" y="10541"/>
                  </a:lnTo>
                  <a:lnTo>
                    <a:pt x="11279" y="10651"/>
                  </a:lnTo>
                  <a:lnTo>
                    <a:pt x="11266" y="10849"/>
                  </a:lnTo>
                  <a:lnTo>
                    <a:pt x="11206" y="10918"/>
                  </a:lnTo>
                  <a:lnTo>
                    <a:pt x="11208" y="11214"/>
                  </a:lnTo>
                  <a:lnTo>
                    <a:pt x="11101" y="11429"/>
                  </a:lnTo>
                  <a:lnTo>
                    <a:pt x="11067" y="11735"/>
                  </a:lnTo>
                  <a:lnTo>
                    <a:pt x="11083" y="11829"/>
                  </a:lnTo>
                  <a:lnTo>
                    <a:pt x="11043" y="11966"/>
                  </a:lnTo>
                  <a:lnTo>
                    <a:pt x="11097" y="12377"/>
                  </a:lnTo>
                  <a:lnTo>
                    <a:pt x="11148" y="12563"/>
                  </a:lnTo>
                  <a:lnTo>
                    <a:pt x="11181" y="12511"/>
                  </a:lnTo>
                  <a:lnTo>
                    <a:pt x="11253" y="12511"/>
                  </a:lnTo>
                  <a:lnTo>
                    <a:pt x="11302" y="12418"/>
                  </a:lnTo>
                  <a:lnTo>
                    <a:pt x="11350" y="12477"/>
                  </a:lnTo>
                  <a:lnTo>
                    <a:pt x="11380" y="12777"/>
                  </a:lnTo>
                  <a:lnTo>
                    <a:pt x="11462" y="13323"/>
                  </a:lnTo>
                  <a:lnTo>
                    <a:pt x="11428" y="13459"/>
                  </a:lnTo>
                  <a:lnTo>
                    <a:pt x="11402" y="13766"/>
                  </a:lnTo>
                  <a:lnTo>
                    <a:pt x="11333" y="14014"/>
                  </a:lnTo>
                  <a:lnTo>
                    <a:pt x="11323" y="14526"/>
                  </a:lnTo>
                  <a:lnTo>
                    <a:pt x="11337" y="14927"/>
                  </a:lnTo>
                  <a:lnTo>
                    <a:pt x="11387" y="14927"/>
                  </a:lnTo>
                  <a:lnTo>
                    <a:pt x="11452" y="15029"/>
                  </a:lnTo>
                  <a:lnTo>
                    <a:pt x="11550" y="15021"/>
                  </a:lnTo>
                  <a:lnTo>
                    <a:pt x="11594" y="14894"/>
                  </a:lnTo>
                  <a:lnTo>
                    <a:pt x="11681" y="14944"/>
                  </a:lnTo>
                  <a:lnTo>
                    <a:pt x="11759" y="14908"/>
                  </a:lnTo>
                  <a:lnTo>
                    <a:pt x="11816" y="15021"/>
                  </a:lnTo>
                  <a:lnTo>
                    <a:pt x="11833" y="14832"/>
                  </a:lnTo>
                  <a:lnTo>
                    <a:pt x="11823" y="14593"/>
                  </a:lnTo>
                  <a:lnTo>
                    <a:pt x="11759" y="14483"/>
                  </a:lnTo>
                  <a:lnTo>
                    <a:pt x="11746" y="14174"/>
                  </a:lnTo>
                  <a:lnTo>
                    <a:pt x="11796" y="13963"/>
                  </a:lnTo>
                  <a:lnTo>
                    <a:pt x="11816" y="13570"/>
                  </a:lnTo>
                  <a:lnTo>
                    <a:pt x="11799" y="13203"/>
                  </a:lnTo>
                  <a:lnTo>
                    <a:pt x="11763" y="13101"/>
                  </a:lnTo>
                  <a:lnTo>
                    <a:pt x="11854" y="12759"/>
                  </a:lnTo>
                  <a:lnTo>
                    <a:pt x="11884" y="12451"/>
                  </a:lnTo>
                  <a:lnTo>
                    <a:pt x="11856" y="12085"/>
                  </a:lnTo>
                  <a:lnTo>
                    <a:pt x="11796" y="11949"/>
                  </a:lnTo>
                  <a:lnTo>
                    <a:pt x="11796" y="11838"/>
                  </a:lnTo>
                  <a:lnTo>
                    <a:pt x="11897" y="11676"/>
                  </a:lnTo>
                  <a:lnTo>
                    <a:pt x="11938" y="11514"/>
                  </a:lnTo>
                  <a:lnTo>
                    <a:pt x="12032" y="11463"/>
                  </a:lnTo>
                  <a:lnTo>
                    <a:pt x="12127" y="11549"/>
                  </a:lnTo>
                  <a:lnTo>
                    <a:pt x="12117" y="11669"/>
                  </a:lnTo>
                  <a:lnTo>
                    <a:pt x="12160" y="11864"/>
                  </a:lnTo>
                  <a:lnTo>
                    <a:pt x="12160" y="12102"/>
                  </a:lnTo>
                  <a:lnTo>
                    <a:pt x="12087" y="12316"/>
                  </a:lnTo>
                  <a:lnTo>
                    <a:pt x="12066" y="12530"/>
                  </a:lnTo>
                  <a:lnTo>
                    <a:pt x="12117" y="12768"/>
                  </a:lnTo>
                  <a:lnTo>
                    <a:pt x="12181" y="12793"/>
                  </a:lnTo>
                  <a:lnTo>
                    <a:pt x="12239" y="12973"/>
                  </a:lnTo>
                  <a:lnTo>
                    <a:pt x="12347" y="13135"/>
                  </a:lnTo>
                  <a:lnTo>
                    <a:pt x="12363" y="13357"/>
                  </a:lnTo>
                  <a:lnTo>
                    <a:pt x="12326" y="13340"/>
                  </a:lnTo>
                  <a:lnTo>
                    <a:pt x="12303" y="13774"/>
                  </a:lnTo>
                  <a:lnTo>
                    <a:pt x="12336" y="14014"/>
                  </a:lnTo>
                  <a:lnTo>
                    <a:pt x="12404" y="14072"/>
                  </a:lnTo>
                  <a:lnTo>
                    <a:pt x="12455" y="14032"/>
                  </a:lnTo>
                  <a:lnTo>
                    <a:pt x="12560" y="14141"/>
                  </a:lnTo>
                  <a:lnTo>
                    <a:pt x="12637" y="14108"/>
                  </a:lnTo>
                  <a:lnTo>
                    <a:pt x="12631" y="14022"/>
                  </a:lnTo>
                  <a:lnTo>
                    <a:pt x="12604" y="13851"/>
                  </a:lnTo>
                  <a:lnTo>
                    <a:pt x="12684" y="13663"/>
                  </a:lnTo>
                  <a:lnTo>
                    <a:pt x="12765" y="13612"/>
                  </a:lnTo>
                  <a:lnTo>
                    <a:pt x="12877" y="13450"/>
                  </a:lnTo>
                  <a:lnTo>
                    <a:pt x="13015" y="13477"/>
                  </a:lnTo>
                  <a:lnTo>
                    <a:pt x="13066" y="13340"/>
                  </a:lnTo>
                  <a:lnTo>
                    <a:pt x="13103" y="13390"/>
                  </a:lnTo>
                  <a:lnTo>
                    <a:pt x="13171" y="13390"/>
                  </a:lnTo>
                  <a:lnTo>
                    <a:pt x="13211" y="13222"/>
                  </a:lnTo>
                  <a:lnTo>
                    <a:pt x="13198" y="13119"/>
                  </a:lnTo>
                  <a:lnTo>
                    <a:pt x="13076" y="13092"/>
                  </a:lnTo>
                  <a:lnTo>
                    <a:pt x="13039" y="13135"/>
                  </a:lnTo>
                  <a:lnTo>
                    <a:pt x="12999" y="13101"/>
                  </a:lnTo>
                  <a:lnTo>
                    <a:pt x="12911" y="13127"/>
                  </a:lnTo>
                  <a:lnTo>
                    <a:pt x="12904" y="12957"/>
                  </a:lnTo>
                  <a:lnTo>
                    <a:pt x="12859" y="12939"/>
                  </a:lnTo>
                  <a:lnTo>
                    <a:pt x="12864" y="12828"/>
                  </a:lnTo>
                  <a:lnTo>
                    <a:pt x="12823" y="12802"/>
                  </a:lnTo>
                  <a:lnTo>
                    <a:pt x="12782" y="12862"/>
                  </a:lnTo>
                  <a:lnTo>
                    <a:pt x="12779" y="12735"/>
                  </a:lnTo>
                  <a:lnTo>
                    <a:pt x="12698" y="12673"/>
                  </a:lnTo>
                  <a:lnTo>
                    <a:pt x="12671" y="12530"/>
                  </a:lnTo>
                  <a:lnTo>
                    <a:pt x="12725" y="12392"/>
                  </a:lnTo>
                  <a:lnTo>
                    <a:pt x="12746" y="12282"/>
                  </a:lnTo>
                  <a:lnTo>
                    <a:pt x="12779" y="12316"/>
                  </a:lnTo>
                  <a:lnTo>
                    <a:pt x="12752" y="12170"/>
                  </a:lnTo>
                  <a:lnTo>
                    <a:pt x="12792" y="12153"/>
                  </a:lnTo>
                  <a:lnTo>
                    <a:pt x="12813" y="12034"/>
                  </a:lnTo>
                  <a:lnTo>
                    <a:pt x="12769" y="11924"/>
                  </a:lnTo>
                  <a:lnTo>
                    <a:pt x="12705" y="11873"/>
                  </a:lnTo>
                  <a:lnTo>
                    <a:pt x="12732" y="11761"/>
                  </a:lnTo>
                  <a:lnTo>
                    <a:pt x="12722" y="11633"/>
                  </a:lnTo>
                  <a:lnTo>
                    <a:pt x="12641" y="11496"/>
                  </a:lnTo>
                  <a:lnTo>
                    <a:pt x="12586" y="11487"/>
                  </a:lnTo>
                  <a:lnTo>
                    <a:pt x="12563" y="11265"/>
                  </a:lnTo>
                  <a:lnTo>
                    <a:pt x="12435" y="10898"/>
                  </a:lnTo>
                  <a:lnTo>
                    <a:pt x="12357" y="10762"/>
                  </a:lnTo>
                  <a:lnTo>
                    <a:pt x="12309" y="10548"/>
                  </a:lnTo>
                  <a:lnTo>
                    <a:pt x="12320" y="10456"/>
                  </a:lnTo>
                  <a:lnTo>
                    <a:pt x="12357" y="10463"/>
                  </a:lnTo>
                  <a:lnTo>
                    <a:pt x="12377" y="10583"/>
                  </a:lnTo>
                  <a:lnTo>
                    <a:pt x="12462" y="10591"/>
                  </a:lnTo>
                  <a:lnTo>
                    <a:pt x="12536" y="10447"/>
                  </a:lnTo>
                  <a:lnTo>
                    <a:pt x="12555" y="10302"/>
                  </a:lnTo>
                  <a:lnTo>
                    <a:pt x="12746" y="10130"/>
                  </a:lnTo>
                  <a:lnTo>
                    <a:pt x="12880" y="9866"/>
                  </a:lnTo>
                  <a:lnTo>
                    <a:pt x="12944" y="9594"/>
                  </a:lnTo>
                  <a:lnTo>
                    <a:pt x="13030" y="9483"/>
                  </a:lnTo>
                  <a:lnTo>
                    <a:pt x="13033" y="9321"/>
                  </a:lnTo>
                  <a:lnTo>
                    <a:pt x="13133" y="9261"/>
                  </a:lnTo>
                  <a:lnTo>
                    <a:pt x="13225" y="9379"/>
                  </a:lnTo>
                  <a:lnTo>
                    <a:pt x="13282" y="9397"/>
                  </a:lnTo>
                  <a:lnTo>
                    <a:pt x="13363" y="9107"/>
                  </a:lnTo>
                  <a:lnTo>
                    <a:pt x="13363" y="8920"/>
                  </a:lnTo>
                  <a:lnTo>
                    <a:pt x="13265" y="8826"/>
                  </a:lnTo>
                  <a:lnTo>
                    <a:pt x="13056" y="8877"/>
                  </a:lnTo>
                  <a:lnTo>
                    <a:pt x="12965" y="9039"/>
                  </a:lnTo>
                  <a:lnTo>
                    <a:pt x="12826" y="9039"/>
                  </a:lnTo>
                  <a:lnTo>
                    <a:pt x="12759" y="9090"/>
                  </a:lnTo>
                  <a:lnTo>
                    <a:pt x="12678" y="9303"/>
                  </a:lnTo>
                  <a:lnTo>
                    <a:pt x="12590" y="9285"/>
                  </a:lnTo>
                  <a:lnTo>
                    <a:pt x="12522" y="9328"/>
                  </a:lnTo>
                  <a:lnTo>
                    <a:pt x="12435" y="9193"/>
                  </a:lnTo>
                  <a:lnTo>
                    <a:pt x="12350" y="9134"/>
                  </a:lnTo>
                  <a:lnTo>
                    <a:pt x="12258" y="9431"/>
                  </a:lnTo>
                  <a:lnTo>
                    <a:pt x="12195" y="9823"/>
                  </a:lnTo>
                  <a:lnTo>
                    <a:pt x="12103" y="9943"/>
                  </a:lnTo>
                  <a:lnTo>
                    <a:pt x="12006" y="9910"/>
                  </a:lnTo>
                  <a:lnTo>
                    <a:pt x="11982" y="9797"/>
                  </a:lnTo>
                  <a:lnTo>
                    <a:pt x="11860" y="9456"/>
                  </a:lnTo>
                  <a:lnTo>
                    <a:pt x="11738" y="9193"/>
                  </a:lnTo>
                  <a:lnTo>
                    <a:pt x="11675" y="8775"/>
                  </a:lnTo>
                  <a:lnTo>
                    <a:pt x="11689" y="8313"/>
                  </a:lnTo>
                  <a:lnTo>
                    <a:pt x="11763" y="7870"/>
                  </a:lnTo>
                  <a:lnTo>
                    <a:pt x="11846" y="7656"/>
                  </a:lnTo>
                  <a:cubicBezTo>
                    <a:pt x="11846" y="7656"/>
                    <a:pt x="11846" y="7656"/>
                    <a:pt x="11846" y="7656"/>
                  </a:cubicBezTo>
                  <a:close/>
                  <a:moveTo>
                    <a:pt x="12435" y="8696"/>
                  </a:moveTo>
                  <a:lnTo>
                    <a:pt x="12478" y="8692"/>
                  </a:lnTo>
                  <a:lnTo>
                    <a:pt x="12542" y="8788"/>
                  </a:lnTo>
                  <a:lnTo>
                    <a:pt x="12476" y="8828"/>
                  </a:lnTo>
                  <a:lnTo>
                    <a:pt x="12435" y="8696"/>
                  </a:lnTo>
                  <a:cubicBezTo>
                    <a:pt x="12435" y="8696"/>
                    <a:pt x="12435" y="8696"/>
                    <a:pt x="12435" y="8696"/>
                  </a:cubicBezTo>
                  <a:close/>
                  <a:moveTo>
                    <a:pt x="12502" y="8635"/>
                  </a:moveTo>
                  <a:lnTo>
                    <a:pt x="12576" y="8713"/>
                  </a:lnTo>
                  <a:lnTo>
                    <a:pt x="12579" y="8584"/>
                  </a:lnTo>
                  <a:cubicBezTo>
                    <a:pt x="12579" y="8584"/>
                    <a:pt x="12502" y="8631"/>
                    <a:pt x="12502" y="8635"/>
                  </a:cubicBezTo>
                  <a:cubicBezTo>
                    <a:pt x="12502" y="8635"/>
                    <a:pt x="12502" y="8635"/>
                    <a:pt x="12502" y="8635"/>
                  </a:cubicBezTo>
                  <a:close/>
                  <a:moveTo>
                    <a:pt x="12995" y="9802"/>
                  </a:moveTo>
                  <a:lnTo>
                    <a:pt x="13099" y="9645"/>
                  </a:lnTo>
                  <a:lnTo>
                    <a:pt x="13228" y="9670"/>
                  </a:lnTo>
                  <a:lnTo>
                    <a:pt x="13239" y="9773"/>
                  </a:lnTo>
                  <a:lnTo>
                    <a:pt x="13208" y="9910"/>
                  </a:lnTo>
                  <a:lnTo>
                    <a:pt x="13279" y="9866"/>
                  </a:lnTo>
                  <a:lnTo>
                    <a:pt x="13312" y="9721"/>
                  </a:lnTo>
                  <a:lnTo>
                    <a:pt x="13380" y="9849"/>
                  </a:lnTo>
                  <a:lnTo>
                    <a:pt x="13363" y="10029"/>
                  </a:lnTo>
                  <a:lnTo>
                    <a:pt x="13279" y="10080"/>
                  </a:lnTo>
                  <a:lnTo>
                    <a:pt x="13252" y="9994"/>
                  </a:lnTo>
                  <a:lnTo>
                    <a:pt x="13208" y="10157"/>
                  </a:lnTo>
                  <a:lnTo>
                    <a:pt x="13130" y="10012"/>
                  </a:lnTo>
                  <a:lnTo>
                    <a:pt x="13070" y="10149"/>
                  </a:lnTo>
                  <a:lnTo>
                    <a:pt x="12999" y="10021"/>
                  </a:lnTo>
                  <a:lnTo>
                    <a:pt x="12995" y="9802"/>
                  </a:lnTo>
                  <a:cubicBezTo>
                    <a:pt x="12995" y="9802"/>
                    <a:pt x="12995" y="9802"/>
                    <a:pt x="12995" y="9802"/>
                  </a:cubicBezTo>
                  <a:close/>
                  <a:moveTo>
                    <a:pt x="13387" y="10080"/>
                  </a:moveTo>
                  <a:lnTo>
                    <a:pt x="13333" y="10183"/>
                  </a:lnTo>
                  <a:lnTo>
                    <a:pt x="13403" y="10241"/>
                  </a:lnTo>
                  <a:lnTo>
                    <a:pt x="13387" y="10080"/>
                  </a:lnTo>
                  <a:cubicBezTo>
                    <a:pt x="13387" y="10080"/>
                    <a:pt x="13387" y="10080"/>
                    <a:pt x="13387" y="10080"/>
                  </a:cubicBezTo>
                  <a:close/>
                  <a:moveTo>
                    <a:pt x="13265" y="10318"/>
                  </a:moveTo>
                  <a:lnTo>
                    <a:pt x="13225" y="10412"/>
                  </a:lnTo>
                  <a:lnTo>
                    <a:pt x="13293" y="10437"/>
                  </a:lnTo>
                  <a:lnTo>
                    <a:pt x="13265" y="10318"/>
                  </a:lnTo>
                  <a:cubicBezTo>
                    <a:pt x="13265" y="10318"/>
                    <a:pt x="13265" y="10318"/>
                    <a:pt x="13265" y="10318"/>
                  </a:cubicBezTo>
                  <a:close/>
                  <a:moveTo>
                    <a:pt x="13167" y="10463"/>
                  </a:moveTo>
                  <a:lnTo>
                    <a:pt x="13096" y="10541"/>
                  </a:lnTo>
                  <a:lnTo>
                    <a:pt x="13148" y="10601"/>
                  </a:lnTo>
                  <a:cubicBezTo>
                    <a:pt x="13148" y="10601"/>
                    <a:pt x="13167" y="10472"/>
                    <a:pt x="13167" y="10463"/>
                  </a:cubicBezTo>
                  <a:cubicBezTo>
                    <a:pt x="13167" y="10463"/>
                    <a:pt x="13167" y="10463"/>
                    <a:pt x="13167" y="10463"/>
                  </a:cubicBezTo>
                  <a:close/>
                  <a:moveTo>
                    <a:pt x="12483" y="14349"/>
                  </a:moveTo>
                  <a:lnTo>
                    <a:pt x="12478" y="14496"/>
                  </a:lnTo>
                  <a:lnTo>
                    <a:pt x="12450" y="14569"/>
                  </a:lnTo>
                  <a:lnTo>
                    <a:pt x="12485" y="14827"/>
                  </a:lnTo>
                  <a:lnTo>
                    <a:pt x="12525" y="14868"/>
                  </a:lnTo>
                  <a:lnTo>
                    <a:pt x="12595" y="14750"/>
                  </a:lnTo>
                  <a:lnTo>
                    <a:pt x="12573" y="14508"/>
                  </a:lnTo>
                  <a:lnTo>
                    <a:pt x="12517" y="14305"/>
                  </a:lnTo>
                  <a:cubicBezTo>
                    <a:pt x="12517" y="14305"/>
                    <a:pt x="12485" y="14349"/>
                    <a:pt x="12483" y="14349"/>
                  </a:cubicBezTo>
                  <a:cubicBezTo>
                    <a:pt x="12483" y="14349"/>
                    <a:pt x="12483" y="14349"/>
                    <a:pt x="12483" y="14349"/>
                  </a:cubicBezTo>
                  <a:close/>
                  <a:moveTo>
                    <a:pt x="12688" y="14519"/>
                  </a:moveTo>
                  <a:cubicBezTo>
                    <a:pt x="12691" y="14514"/>
                    <a:pt x="12691" y="14616"/>
                    <a:pt x="12691" y="14616"/>
                  </a:cubicBezTo>
                  <a:lnTo>
                    <a:pt x="12728" y="14693"/>
                  </a:lnTo>
                  <a:lnTo>
                    <a:pt x="12810" y="14668"/>
                  </a:lnTo>
                  <a:lnTo>
                    <a:pt x="12822" y="14574"/>
                  </a:lnTo>
                  <a:lnTo>
                    <a:pt x="12857" y="14548"/>
                  </a:lnTo>
                  <a:lnTo>
                    <a:pt x="12868" y="14351"/>
                  </a:lnTo>
                  <a:lnTo>
                    <a:pt x="12928" y="14197"/>
                  </a:lnTo>
                  <a:lnTo>
                    <a:pt x="12928" y="14072"/>
                  </a:lnTo>
                  <a:lnTo>
                    <a:pt x="12885" y="13873"/>
                  </a:lnTo>
                  <a:lnTo>
                    <a:pt x="12807" y="13974"/>
                  </a:lnTo>
                  <a:lnTo>
                    <a:pt x="12743" y="14137"/>
                  </a:lnTo>
                  <a:lnTo>
                    <a:pt x="12771" y="14277"/>
                  </a:lnTo>
                  <a:lnTo>
                    <a:pt x="12688" y="14519"/>
                  </a:lnTo>
                  <a:cubicBezTo>
                    <a:pt x="12688" y="14519"/>
                    <a:pt x="12688" y="14519"/>
                    <a:pt x="12688" y="14519"/>
                  </a:cubicBezTo>
                  <a:close/>
                  <a:moveTo>
                    <a:pt x="12903" y="14757"/>
                  </a:moveTo>
                  <a:lnTo>
                    <a:pt x="12982" y="14411"/>
                  </a:lnTo>
                  <a:lnTo>
                    <a:pt x="13025" y="14043"/>
                  </a:lnTo>
                  <a:lnTo>
                    <a:pt x="13034" y="13671"/>
                  </a:lnTo>
                  <a:lnTo>
                    <a:pt x="13073" y="13583"/>
                  </a:lnTo>
                  <a:lnTo>
                    <a:pt x="13139" y="13608"/>
                  </a:lnTo>
                  <a:lnTo>
                    <a:pt x="13140" y="13763"/>
                  </a:lnTo>
                  <a:lnTo>
                    <a:pt x="13169" y="13919"/>
                  </a:lnTo>
                  <a:lnTo>
                    <a:pt x="13165" y="14030"/>
                  </a:lnTo>
                  <a:lnTo>
                    <a:pt x="13142" y="13935"/>
                  </a:lnTo>
                  <a:lnTo>
                    <a:pt x="13127" y="14039"/>
                  </a:lnTo>
                  <a:lnTo>
                    <a:pt x="13071" y="14150"/>
                  </a:lnTo>
                  <a:lnTo>
                    <a:pt x="13044" y="14241"/>
                  </a:lnTo>
                  <a:lnTo>
                    <a:pt x="13064" y="14419"/>
                  </a:lnTo>
                  <a:lnTo>
                    <a:pt x="13139" y="14462"/>
                  </a:lnTo>
                  <a:lnTo>
                    <a:pt x="13153" y="14569"/>
                  </a:lnTo>
                  <a:lnTo>
                    <a:pt x="13121" y="14668"/>
                  </a:lnTo>
                  <a:lnTo>
                    <a:pt x="13065" y="14715"/>
                  </a:lnTo>
                  <a:lnTo>
                    <a:pt x="13013" y="14941"/>
                  </a:lnTo>
                  <a:lnTo>
                    <a:pt x="12954" y="15019"/>
                  </a:lnTo>
                  <a:lnTo>
                    <a:pt x="12892" y="14934"/>
                  </a:lnTo>
                  <a:lnTo>
                    <a:pt x="12903" y="14757"/>
                  </a:lnTo>
                  <a:cubicBezTo>
                    <a:pt x="12903" y="14757"/>
                    <a:pt x="12903" y="14757"/>
                    <a:pt x="12903" y="14757"/>
                  </a:cubicBezTo>
                  <a:close/>
                  <a:moveTo>
                    <a:pt x="13728" y="10382"/>
                  </a:moveTo>
                  <a:lnTo>
                    <a:pt x="13789" y="10230"/>
                  </a:lnTo>
                  <a:lnTo>
                    <a:pt x="13835" y="10260"/>
                  </a:lnTo>
                  <a:lnTo>
                    <a:pt x="13893" y="10201"/>
                  </a:lnTo>
                  <a:lnTo>
                    <a:pt x="13986" y="10260"/>
                  </a:lnTo>
                  <a:lnTo>
                    <a:pt x="14046" y="10340"/>
                  </a:lnTo>
                  <a:lnTo>
                    <a:pt x="14105" y="10230"/>
                  </a:lnTo>
                  <a:lnTo>
                    <a:pt x="14165" y="10287"/>
                  </a:lnTo>
                  <a:lnTo>
                    <a:pt x="14167" y="10486"/>
                  </a:lnTo>
                  <a:lnTo>
                    <a:pt x="14095" y="10466"/>
                  </a:lnTo>
                  <a:lnTo>
                    <a:pt x="14012" y="10563"/>
                  </a:lnTo>
                  <a:lnTo>
                    <a:pt x="13945" y="10521"/>
                  </a:lnTo>
                  <a:lnTo>
                    <a:pt x="13844" y="10674"/>
                  </a:lnTo>
                  <a:lnTo>
                    <a:pt x="13756" y="10627"/>
                  </a:lnTo>
                  <a:lnTo>
                    <a:pt x="13722" y="10500"/>
                  </a:lnTo>
                  <a:lnTo>
                    <a:pt x="13728" y="10382"/>
                  </a:lnTo>
                  <a:cubicBezTo>
                    <a:pt x="13728" y="10382"/>
                    <a:pt x="13728" y="10382"/>
                    <a:pt x="13728" y="10382"/>
                  </a:cubicBezTo>
                  <a:close/>
                  <a:moveTo>
                    <a:pt x="14193" y="10362"/>
                  </a:moveTo>
                  <a:lnTo>
                    <a:pt x="14244" y="10302"/>
                  </a:lnTo>
                  <a:lnTo>
                    <a:pt x="14315" y="10371"/>
                  </a:lnTo>
                  <a:lnTo>
                    <a:pt x="14381" y="10294"/>
                  </a:lnTo>
                  <a:lnTo>
                    <a:pt x="14556" y="10355"/>
                  </a:lnTo>
                  <a:lnTo>
                    <a:pt x="14651" y="10398"/>
                  </a:lnTo>
                  <a:lnTo>
                    <a:pt x="14540" y="10466"/>
                  </a:lnTo>
                  <a:lnTo>
                    <a:pt x="14335" y="10585"/>
                  </a:lnTo>
                  <a:lnTo>
                    <a:pt x="14233" y="10512"/>
                  </a:lnTo>
                  <a:lnTo>
                    <a:pt x="14230" y="10421"/>
                  </a:lnTo>
                  <a:lnTo>
                    <a:pt x="14193" y="10362"/>
                  </a:lnTo>
                  <a:cubicBezTo>
                    <a:pt x="14193" y="10362"/>
                    <a:pt x="14193" y="10362"/>
                    <a:pt x="14193" y="10362"/>
                  </a:cubicBezTo>
                  <a:close/>
                  <a:moveTo>
                    <a:pt x="14452" y="10649"/>
                  </a:moveTo>
                  <a:lnTo>
                    <a:pt x="14452" y="10837"/>
                  </a:lnTo>
                  <a:lnTo>
                    <a:pt x="14517" y="11102"/>
                  </a:lnTo>
                  <a:lnTo>
                    <a:pt x="14514" y="11214"/>
                  </a:lnTo>
                  <a:lnTo>
                    <a:pt x="14477" y="11170"/>
                  </a:lnTo>
                  <a:lnTo>
                    <a:pt x="14436" y="10892"/>
                  </a:lnTo>
                  <a:lnTo>
                    <a:pt x="14419" y="10697"/>
                  </a:lnTo>
                  <a:lnTo>
                    <a:pt x="14452" y="10649"/>
                  </a:lnTo>
                  <a:cubicBezTo>
                    <a:pt x="14452" y="10649"/>
                    <a:pt x="14452" y="10649"/>
                    <a:pt x="14452" y="10649"/>
                  </a:cubicBezTo>
                  <a:close/>
                  <a:moveTo>
                    <a:pt x="11850" y="15219"/>
                  </a:moveTo>
                  <a:lnTo>
                    <a:pt x="11925" y="15594"/>
                  </a:lnTo>
                  <a:lnTo>
                    <a:pt x="11887" y="15770"/>
                  </a:lnTo>
                  <a:lnTo>
                    <a:pt x="11852" y="16018"/>
                  </a:lnTo>
                  <a:lnTo>
                    <a:pt x="11832" y="15843"/>
                  </a:lnTo>
                  <a:lnTo>
                    <a:pt x="11792" y="15676"/>
                  </a:lnTo>
                  <a:lnTo>
                    <a:pt x="11823" y="15527"/>
                  </a:lnTo>
                  <a:lnTo>
                    <a:pt x="11830" y="15338"/>
                  </a:lnTo>
                  <a:lnTo>
                    <a:pt x="11850" y="15219"/>
                  </a:lnTo>
                  <a:cubicBezTo>
                    <a:pt x="11850" y="15219"/>
                    <a:pt x="11850" y="15219"/>
                    <a:pt x="11850" y="15219"/>
                  </a:cubicBezTo>
                  <a:close/>
                  <a:moveTo>
                    <a:pt x="11949" y="16862"/>
                  </a:moveTo>
                  <a:lnTo>
                    <a:pt x="11884" y="16776"/>
                  </a:lnTo>
                  <a:lnTo>
                    <a:pt x="11846" y="16862"/>
                  </a:lnTo>
                  <a:lnTo>
                    <a:pt x="11899" y="16972"/>
                  </a:lnTo>
                  <a:lnTo>
                    <a:pt x="11949" y="16862"/>
                  </a:lnTo>
                  <a:cubicBezTo>
                    <a:pt x="11949" y="16862"/>
                    <a:pt x="11949" y="16862"/>
                    <a:pt x="11949" y="16862"/>
                  </a:cubicBezTo>
                  <a:close/>
                  <a:moveTo>
                    <a:pt x="14538" y="11983"/>
                  </a:moveTo>
                  <a:lnTo>
                    <a:pt x="14626" y="12076"/>
                  </a:lnTo>
                  <a:lnTo>
                    <a:pt x="14701" y="11914"/>
                  </a:lnTo>
                  <a:lnTo>
                    <a:pt x="14879" y="11940"/>
                  </a:lnTo>
                  <a:lnTo>
                    <a:pt x="15012" y="12076"/>
                  </a:lnTo>
                  <a:lnTo>
                    <a:pt x="15018" y="12213"/>
                  </a:lnTo>
                  <a:lnTo>
                    <a:pt x="15099" y="12451"/>
                  </a:lnTo>
                  <a:lnTo>
                    <a:pt x="15093" y="12631"/>
                  </a:lnTo>
                  <a:lnTo>
                    <a:pt x="15015" y="12622"/>
                  </a:lnTo>
                  <a:lnTo>
                    <a:pt x="14921" y="12835"/>
                  </a:lnTo>
                  <a:lnTo>
                    <a:pt x="14813" y="12811"/>
                  </a:lnTo>
                  <a:lnTo>
                    <a:pt x="14701" y="12835"/>
                  </a:lnTo>
                  <a:lnTo>
                    <a:pt x="14660" y="12742"/>
                  </a:lnTo>
                  <a:lnTo>
                    <a:pt x="14523" y="12673"/>
                  </a:lnTo>
                  <a:lnTo>
                    <a:pt x="14447" y="12418"/>
                  </a:lnTo>
                  <a:lnTo>
                    <a:pt x="14461" y="12119"/>
                  </a:lnTo>
                  <a:lnTo>
                    <a:pt x="14538" y="11983"/>
                  </a:lnTo>
                  <a:cubicBezTo>
                    <a:pt x="14538" y="11983"/>
                    <a:pt x="14538" y="11983"/>
                    <a:pt x="14538" y="11983"/>
                  </a:cubicBezTo>
                  <a:close/>
                  <a:moveTo>
                    <a:pt x="15465" y="12357"/>
                  </a:moveTo>
                  <a:lnTo>
                    <a:pt x="15548" y="12018"/>
                  </a:lnTo>
                  <a:lnTo>
                    <a:pt x="15620" y="12213"/>
                  </a:lnTo>
                  <a:lnTo>
                    <a:pt x="15661" y="12366"/>
                  </a:lnTo>
                  <a:lnTo>
                    <a:pt x="15744" y="12350"/>
                  </a:lnTo>
                  <a:lnTo>
                    <a:pt x="15832" y="12127"/>
                  </a:lnTo>
                  <a:lnTo>
                    <a:pt x="15890" y="12127"/>
                  </a:lnTo>
                  <a:lnTo>
                    <a:pt x="15940" y="12350"/>
                  </a:lnTo>
                  <a:lnTo>
                    <a:pt x="16144" y="12410"/>
                  </a:lnTo>
                  <a:lnTo>
                    <a:pt x="16188" y="12257"/>
                  </a:lnTo>
                  <a:lnTo>
                    <a:pt x="16282" y="12257"/>
                  </a:lnTo>
                  <a:lnTo>
                    <a:pt x="16467" y="12538"/>
                  </a:lnTo>
                  <a:lnTo>
                    <a:pt x="16551" y="12580"/>
                  </a:lnTo>
                  <a:lnTo>
                    <a:pt x="16654" y="12853"/>
                  </a:lnTo>
                  <a:lnTo>
                    <a:pt x="16752" y="12853"/>
                  </a:lnTo>
                  <a:lnTo>
                    <a:pt x="16789" y="12640"/>
                  </a:lnTo>
                  <a:lnTo>
                    <a:pt x="16744" y="12196"/>
                  </a:lnTo>
                  <a:lnTo>
                    <a:pt x="16511" y="11864"/>
                  </a:lnTo>
                  <a:lnTo>
                    <a:pt x="16319" y="11769"/>
                  </a:lnTo>
                  <a:lnTo>
                    <a:pt x="16224" y="11573"/>
                  </a:lnTo>
                  <a:lnTo>
                    <a:pt x="16123" y="11549"/>
                  </a:lnTo>
                  <a:lnTo>
                    <a:pt x="16038" y="11735"/>
                  </a:lnTo>
                  <a:lnTo>
                    <a:pt x="15940" y="11711"/>
                  </a:lnTo>
                  <a:lnTo>
                    <a:pt x="15872" y="11642"/>
                  </a:lnTo>
                  <a:lnTo>
                    <a:pt x="15733" y="11669"/>
                  </a:lnTo>
                  <a:lnTo>
                    <a:pt x="15542" y="11658"/>
                  </a:lnTo>
                  <a:lnTo>
                    <a:pt x="15501" y="11795"/>
                  </a:lnTo>
                  <a:lnTo>
                    <a:pt x="15495" y="11933"/>
                  </a:lnTo>
                  <a:lnTo>
                    <a:pt x="15417" y="12000"/>
                  </a:lnTo>
                  <a:lnTo>
                    <a:pt x="15387" y="12204"/>
                  </a:lnTo>
                  <a:lnTo>
                    <a:pt x="15410" y="12357"/>
                  </a:lnTo>
                  <a:lnTo>
                    <a:pt x="15465" y="12357"/>
                  </a:lnTo>
                  <a:cubicBezTo>
                    <a:pt x="15465" y="12357"/>
                    <a:pt x="15465" y="12357"/>
                    <a:pt x="15465" y="12357"/>
                  </a:cubicBezTo>
                  <a:close/>
                  <a:moveTo>
                    <a:pt x="15440" y="11692"/>
                  </a:moveTo>
                  <a:lnTo>
                    <a:pt x="15358" y="11704"/>
                  </a:lnTo>
                  <a:lnTo>
                    <a:pt x="15377" y="11808"/>
                  </a:lnTo>
                  <a:lnTo>
                    <a:pt x="15424" y="11799"/>
                  </a:lnTo>
                  <a:lnTo>
                    <a:pt x="15440" y="11692"/>
                  </a:lnTo>
                  <a:cubicBezTo>
                    <a:pt x="15440" y="11692"/>
                    <a:pt x="15440" y="11692"/>
                    <a:pt x="15440" y="11692"/>
                  </a:cubicBezTo>
                  <a:close/>
                  <a:moveTo>
                    <a:pt x="15340" y="11936"/>
                  </a:moveTo>
                  <a:lnTo>
                    <a:pt x="15286" y="12060"/>
                  </a:lnTo>
                  <a:lnTo>
                    <a:pt x="15338" y="12082"/>
                  </a:lnTo>
                  <a:lnTo>
                    <a:pt x="15340" y="11936"/>
                  </a:lnTo>
                  <a:cubicBezTo>
                    <a:pt x="15340" y="11936"/>
                    <a:pt x="15340" y="11936"/>
                    <a:pt x="15340" y="11936"/>
                  </a:cubicBezTo>
                  <a:close/>
                  <a:moveTo>
                    <a:pt x="15375" y="12658"/>
                  </a:moveTo>
                  <a:lnTo>
                    <a:pt x="15484" y="12573"/>
                  </a:lnTo>
                  <a:lnTo>
                    <a:pt x="15530" y="12487"/>
                  </a:lnTo>
                  <a:lnTo>
                    <a:pt x="15579" y="12547"/>
                  </a:lnTo>
                  <a:lnTo>
                    <a:pt x="15523" y="12798"/>
                  </a:lnTo>
                  <a:lnTo>
                    <a:pt x="15506" y="12688"/>
                  </a:lnTo>
                  <a:lnTo>
                    <a:pt x="15437" y="12795"/>
                  </a:lnTo>
                  <a:lnTo>
                    <a:pt x="15375" y="12658"/>
                  </a:lnTo>
                  <a:cubicBezTo>
                    <a:pt x="15375" y="12658"/>
                    <a:pt x="15375" y="12658"/>
                    <a:pt x="15375" y="12658"/>
                  </a:cubicBezTo>
                  <a:close/>
                  <a:moveTo>
                    <a:pt x="15614" y="12538"/>
                  </a:moveTo>
                  <a:lnTo>
                    <a:pt x="15663" y="12538"/>
                  </a:lnTo>
                  <a:lnTo>
                    <a:pt x="15671" y="12646"/>
                  </a:lnTo>
                  <a:lnTo>
                    <a:pt x="15624" y="12646"/>
                  </a:lnTo>
                  <a:lnTo>
                    <a:pt x="15614" y="12538"/>
                  </a:lnTo>
                  <a:cubicBezTo>
                    <a:pt x="15614" y="12538"/>
                    <a:pt x="15614" y="12538"/>
                    <a:pt x="15614" y="12538"/>
                  </a:cubicBezTo>
                  <a:close/>
                  <a:moveTo>
                    <a:pt x="15703" y="12522"/>
                  </a:moveTo>
                  <a:lnTo>
                    <a:pt x="15755" y="12500"/>
                  </a:lnTo>
                  <a:lnTo>
                    <a:pt x="15760" y="12590"/>
                  </a:lnTo>
                  <a:lnTo>
                    <a:pt x="15724" y="12615"/>
                  </a:lnTo>
                  <a:lnTo>
                    <a:pt x="15703" y="12522"/>
                  </a:lnTo>
                  <a:cubicBezTo>
                    <a:pt x="15703" y="12522"/>
                    <a:pt x="15703" y="12522"/>
                    <a:pt x="15703" y="12522"/>
                  </a:cubicBezTo>
                  <a:close/>
                  <a:moveTo>
                    <a:pt x="16509" y="10208"/>
                  </a:moveTo>
                  <a:lnTo>
                    <a:pt x="16337" y="10314"/>
                  </a:lnTo>
                  <a:lnTo>
                    <a:pt x="16276" y="10418"/>
                  </a:lnTo>
                  <a:lnTo>
                    <a:pt x="16317" y="10518"/>
                  </a:lnTo>
                  <a:lnTo>
                    <a:pt x="16465" y="10639"/>
                  </a:lnTo>
                  <a:lnTo>
                    <a:pt x="16594" y="10543"/>
                  </a:lnTo>
                  <a:lnTo>
                    <a:pt x="16557" y="10491"/>
                  </a:lnTo>
                  <a:lnTo>
                    <a:pt x="16550" y="10312"/>
                  </a:lnTo>
                  <a:lnTo>
                    <a:pt x="16509" y="10208"/>
                  </a:lnTo>
                  <a:cubicBezTo>
                    <a:pt x="16509" y="10208"/>
                    <a:pt x="16509" y="10208"/>
                    <a:pt x="16509" y="10208"/>
                  </a:cubicBezTo>
                  <a:close/>
                  <a:moveTo>
                    <a:pt x="15157" y="10102"/>
                  </a:moveTo>
                  <a:lnTo>
                    <a:pt x="15288" y="9854"/>
                  </a:lnTo>
                  <a:lnTo>
                    <a:pt x="15402" y="9866"/>
                  </a:lnTo>
                  <a:lnTo>
                    <a:pt x="15516" y="10163"/>
                  </a:lnTo>
                  <a:lnTo>
                    <a:pt x="15490" y="10298"/>
                  </a:lnTo>
                  <a:lnTo>
                    <a:pt x="15432" y="10298"/>
                  </a:lnTo>
                  <a:lnTo>
                    <a:pt x="15354" y="10298"/>
                  </a:lnTo>
                  <a:lnTo>
                    <a:pt x="15291" y="10328"/>
                  </a:lnTo>
                  <a:lnTo>
                    <a:pt x="15210" y="10244"/>
                  </a:lnTo>
                  <a:lnTo>
                    <a:pt x="15157" y="10102"/>
                  </a:lnTo>
                  <a:cubicBezTo>
                    <a:pt x="15157" y="10102"/>
                    <a:pt x="15157" y="10102"/>
                    <a:pt x="15157" y="10102"/>
                  </a:cubicBezTo>
                  <a:close/>
                  <a:moveTo>
                    <a:pt x="15172" y="8726"/>
                  </a:moveTo>
                  <a:lnTo>
                    <a:pt x="15144" y="8793"/>
                  </a:lnTo>
                  <a:lnTo>
                    <a:pt x="15150" y="8935"/>
                  </a:lnTo>
                  <a:lnTo>
                    <a:pt x="15202" y="9132"/>
                  </a:lnTo>
                  <a:lnTo>
                    <a:pt x="15280" y="9128"/>
                  </a:lnTo>
                  <a:lnTo>
                    <a:pt x="15332" y="9247"/>
                  </a:lnTo>
                  <a:lnTo>
                    <a:pt x="15375" y="9135"/>
                  </a:lnTo>
                  <a:lnTo>
                    <a:pt x="15350" y="9037"/>
                  </a:lnTo>
                  <a:lnTo>
                    <a:pt x="15284" y="8964"/>
                  </a:lnTo>
                  <a:lnTo>
                    <a:pt x="15289" y="8788"/>
                  </a:lnTo>
                  <a:lnTo>
                    <a:pt x="15237" y="8696"/>
                  </a:lnTo>
                  <a:lnTo>
                    <a:pt x="15172" y="8726"/>
                  </a:lnTo>
                  <a:cubicBezTo>
                    <a:pt x="15172" y="8726"/>
                    <a:pt x="15172" y="8726"/>
                    <a:pt x="15172" y="8726"/>
                  </a:cubicBezTo>
                  <a:close/>
                  <a:moveTo>
                    <a:pt x="15094" y="8593"/>
                  </a:moveTo>
                  <a:lnTo>
                    <a:pt x="15042" y="8588"/>
                  </a:lnTo>
                  <a:lnTo>
                    <a:pt x="15013" y="8819"/>
                  </a:lnTo>
                  <a:lnTo>
                    <a:pt x="15072" y="8875"/>
                  </a:lnTo>
                  <a:lnTo>
                    <a:pt x="15096" y="8715"/>
                  </a:lnTo>
                  <a:lnTo>
                    <a:pt x="15094" y="8593"/>
                  </a:lnTo>
                  <a:cubicBezTo>
                    <a:pt x="15094" y="8593"/>
                    <a:pt x="15094" y="8593"/>
                    <a:pt x="15094" y="8593"/>
                  </a:cubicBezTo>
                  <a:close/>
                  <a:moveTo>
                    <a:pt x="15098" y="9066"/>
                  </a:moveTo>
                  <a:lnTo>
                    <a:pt x="15132" y="9242"/>
                  </a:lnTo>
                  <a:lnTo>
                    <a:pt x="15035" y="9170"/>
                  </a:lnTo>
                  <a:lnTo>
                    <a:pt x="15069" y="9012"/>
                  </a:lnTo>
                  <a:lnTo>
                    <a:pt x="15098" y="9066"/>
                  </a:lnTo>
                  <a:cubicBezTo>
                    <a:pt x="15098" y="9066"/>
                    <a:pt x="15098" y="9066"/>
                    <a:pt x="15098" y="9066"/>
                  </a:cubicBezTo>
                  <a:close/>
                  <a:moveTo>
                    <a:pt x="15475" y="8536"/>
                  </a:moveTo>
                  <a:lnTo>
                    <a:pt x="15512" y="8867"/>
                  </a:lnTo>
                  <a:lnTo>
                    <a:pt x="15633" y="9143"/>
                  </a:lnTo>
                  <a:lnTo>
                    <a:pt x="15661" y="9252"/>
                  </a:lnTo>
                  <a:lnTo>
                    <a:pt x="15623" y="9285"/>
                  </a:lnTo>
                  <a:lnTo>
                    <a:pt x="15616" y="9431"/>
                  </a:lnTo>
                  <a:lnTo>
                    <a:pt x="15596" y="9244"/>
                  </a:lnTo>
                  <a:lnTo>
                    <a:pt x="15515" y="9158"/>
                  </a:lnTo>
                  <a:lnTo>
                    <a:pt x="15441" y="8775"/>
                  </a:lnTo>
                  <a:lnTo>
                    <a:pt x="15342" y="8621"/>
                  </a:lnTo>
                  <a:lnTo>
                    <a:pt x="15282" y="8355"/>
                  </a:lnTo>
                  <a:lnTo>
                    <a:pt x="15319" y="8108"/>
                  </a:lnTo>
                  <a:lnTo>
                    <a:pt x="15303" y="7973"/>
                  </a:lnTo>
                  <a:lnTo>
                    <a:pt x="15316" y="7827"/>
                  </a:lnTo>
                  <a:lnTo>
                    <a:pt x="15224" y="7639"/>
                  </a:lnTo>
                  <a:lnTo>
                    <a:pt x="15241" y="7401"/>
                  </a:lnTo>
                  <a:lnTo>
                    <a:pt x="15279" y="7246"/>
                  </a:lnTo>
                  <a:lnTo>
                    <a:pt x="15224" y="7000"/>
                  </a:lnTo>
                  <a:lnTo>
                    <a:pt x="15177" y="6847"/>
                  </a:lnTo>
                  <a:lnTo>
                    <a:pt x="15207" y="6547"/>
                  </a:lnTo>
                  <a:lnTo>
                    <a:pt x="15265" y="6436"/>
                  </a:lnTo>
                  <a:lnTo>
                    <a:pt x="15254" y="6138"/>
                  </a:lnTo>
                  <a:lnTo>
                    <a:pt x="15284" y="5796"/>
                  </a:lnTo>
                  <a:lnTo>
                    <a:pt x="15427" y="5446"/>
                  </a:lnTo>
                  <a:lnTo>
                    <a:pt x="15475" y="5411"/>
                  </a:lnTo>
                  <a:lnTo>
                    <a:pt x="15465" y="5600"/>
                  </a:lnTo>
                  <a:lnTo>
                    <a:pt x="15393" y="5803"/>
                  </a:lnTo>
                  <a:lnTo>
                    <a:pt x="15410" y="5933"/>
                  </a:lnTo>
                  <a:lnTo>
                    <a:pt x="15491" y="6018"/>
                  </a:lnTo>
                  <a:lnTo>
                    <a:pt x="15491" y="6376"/>
                  </a:lnTo>
                  <a:lnTo>
                    <a:pt x="15454" y="6674"/>
                  </a:lnTo>
                  <a:lnTo>
                    <a:pt x="15380" y="6683"/>
                  </a:lnTo>
                  <a:lnTo>
                    <a:pt x="15313" y="6854"/>
                  </a:lnTo>
                  <a:lnTo>
                    <a:pt x="15353" y="7051"/>
                  </a:lnTo>
                  <a:lnTo>
                    <a:pt x="15407" y="7027"/>
                  </a:lnTo>
                  <a:lnTo>
                    <a:pt x="15437" y="6839"/>
                  </a:lnTo>
                  <a:lnTo>
                    <a:pt x="15518" y="6744"/>
                  </a:lnTo>
                  <a:lnTo>
                    <a:pt x="15558" y="6623"/>
                  </a:lnTo>
                  <a:lnTo>
                    <a:pt x="15512" y="6616"/>
                  </a:lnTo>
                  <a:lnTo>
                    <a:pt x="15522" y="6453"/>
                  </a:lnTo>
                  <a:lnTo>
                    <a:pt x="15664" y="6274"/>
                  </a:lnTo>
                  <a:lnTo>
                    <a:pt x="15812" y="6138"/>
                  </a:lnTo>
                  <a:lnTo>
                    <a:pt x="15867" y="6283"/>
                  </a:lnTo>
                  <a:lnTo>
                    <a:pt x="15872" y="6453"/>
                  </a:lnTo>
                  <a:lnTo>
                    <a:pt x="15802" y="6871"/>
                  </a:lnTo>
                  <a:lnTo>
                    <a:pt x="15633" y="7017"/>
                  </a:lnTo>
                  <a:lnTo>
                    <a:pt x="15572" y="7196"/>
                  </a:lnTo>
                  <a:lnTo>
                    <a:pt x="15609" y="7358"/>
                  </a:lnTo>
                  <a:lnTo>
                    <a:pt x="15670" y="7374"/>
                  </a:lnTo>
                  <a:lnTo>
                    <a:pt x="15789" y="7589"/>
                  </a:lnTo>
                  <a:lnTo>
                    <a:pt x="15805" y="7759"/>
                  </a:lnTo>
                  <a:lnTo>
                    <a:pt x="15849" y="7853"/>
                  </a:lnTo>
                  <a:lnTo>
                    <a:pt x="15759" y="7870"/>
                  </a:lnTo>
                  <a:lnTo>
                    <a:pt x="15694" y="7742"/>
                  </a:lnTo>
                  <a:lnTo>
                    <a:pt x="15572" y="7733"/>
                  </a:lnTo>
                  <a:lnTo>
                    <a:pt x="15465" y="7646"/>
                  </a:lnTo>
                  <a:lnTo>
                    <a:pt x="15396" y="7707"/>
                  </a:lnTo>
                  <a:lnTo>
                    <a:pt x="15396" y="8151"/>
                  </a:lnTo>
                  <a:lnTo>
                    <a:pt x="15475" y="8536"/>
                  </a:lnTo>
                  <a:cubicBezTo>
                    <a:pt x="15475" y="8536"/>
                    <a:pt x="15475" y="8536"/>
                    <a:pt x="15475" y="8536"/>
                  </a:cubicBezTo>
                  <a:close/>
                  <a:moveTo>
                    <a:pt x="15562" y="5365"/>
                  </a:moveTo>
                  <a:lnTo>
                    <a:pt x="15591" y="5741"/>
                  </a:lnTo>
                  <a:lnTo>
                    <a:pt x="15644" y="5625"/>
                  </a:lnTo>
                  <a:lnTo>
                    <a:pt x="15713" y="5639"/>
                  </a:lnTo>
                  <a:lnTo>
                    <a:pt x="15780" y="5472"/>
                  </a:lnTo>
                  <a:lnTo>
                    <a:pt x="15754" y="5289"/>
                  </a:lnTo>
                  <a:lnTo>
                    <a:pt x="15693" y="5190"/>
                  </a:lnTo>
                  <a:lnTo>
                    <a:pt x="15633" y="5300"/>
                  </a:lnTo>
                  <a:lnTo>
                    <a:pt x="15562" y="5365"/>
                  </a:lnTo>
                  <a:cubicBezTo>
                    <a:pt x="15562" y="5365"/>
                    <a:pt x="15562" y="5365"/>
                    <a:pt x="15562" y="5365"/>
                  </a:cubicBezTo>
                  <a:close/>
                  <a:moveTo>
                    <a:pt x="14810" y="3171"/>
                  </a:moveTo>
                  <a:lnTo>
                    <a:pt x="14860" y="3206"/>
                  </a:lnTo>
                  <a:lnTo>
                    <a:pt x="14889" y="3428"/>
                  </a:lnTo>
                  <a:lnTo>
                    <a:pt x="14853" y="3428"/>
                  </a:lnTo>
                  <a:cubicBezTo>
                    <a:pt x="14853" y="3428"/>
                    <a:pt x="14810" y="3177"/>
                    <a:pt x="14810" y="3171"/>
                  </a:cubicBezTo>
                  <a:cubicBezTo>
                    <a:pt x="14810" y="3171"/>
                    <a:pt x="14810" y="3171"/>
                    <a:pt x="14810" y="3171"/>
                  </a:cubicBezTo>
                  <a:close/>
                  <a:moveTo>
                    <a:pt x="14810" y="2595"/>
                  </a:moveTo>
                  <a:lnTo>
                    <a:pt x="14844" y="2881"/>
                  </a:lnTo>
                  <a:lnTo>
                    <a:pt x="14853" y="3104"/>
                  </a:lnTo>
                  <a:lnTo>
                    <a:pt x="14901" y="3053"/>
                  </a:lnTo>
                  <a:lnTo>
                    <a:pt x="14939" y="2842"/>
                  </a:lnTo>
                  <a:lnTo>
                    <a:pt x="14917" y="2620"/>
                  </a:lnTo>
                  <a:lnTo>
                    <a:pt x="14853" y="2518"/>
                  </a:lnTo>
                  <a:lnTo>
                    <a:pt x="14810" y="2595"/>
                  </a:lnTo>
                  <a:cubicBezTo>
                    <a:pt x="14810" y="2595"/>
                    <a:pt x="14810" y="2595"/>
                    <a:pt x="14810" y="2595"/>
                  </a:cubicBezTo>
                  <a:close/>
                  <a:moveTo>
                    <a:pt x="14238" y="3450"/>
                  </a:moveTo>
                  <a:lnTo>
                    <a:pt x="14333" y="3722"/>
                  </a:lnTo>
                  <a:lnTo>
                    <a:pt x="14363" y="3972"/>
                  </a:lnTo>
                  <a:lnTo>
                    <a:pt x="14322" y="4090"/>
                  </a:lnTo>
                  <a:lnTo>
                    <a:pt x="14238" y="3902"/>
                  </a:lnTo>
                  <a:lnTo>
                    <a:pt x="14221" y="3602"/>
                  </a:lnTo>
                  <a:lnTo>
                    <a:pt x="14238" y="3450"/>
                  </a:lnTo>
                  <a:cubicBezTo>
                    <a:pt x="14238" y="3450"/>
                    <a:pt x="14238" y="3450"/>
                    <a:pt x="14238" y="3450"/>
                  </a:cubicBezTo>
                  <a:close/>
                  <a:moveTo>
                    <a:pt x="16854" y="9230"/>
                  </a:moveTo>
                  <a:lnTo>
                    <a:pt x="16758" y="9406"/>
                  </a:lnTo>
                  <a:lnTo>
                    <a:pt x="16759" y="9725"/>
                  </a:lnTo>
                  <a:lnTo>
                    <a:pt x="16859" y="9780"/>
                  </a:lnTo>
                  <a:lnTo>
                    <a:pt x="16903" y="9700"/>
                  </a:lnTo>
                  <a:lnTo>
                    <a:pt x="16926" y="9298"/>
                  </a:lnTo>
                  <a:lnTo>
                    <a:pt x="16854" y="9230"/>
                  </a:lnTo>
                  <a:cubicBezTo>
                    <a:pt x="16854" y="9230"/>
                    <a:pt x="16854" y="9230"/>
                    <a:pt x="16854" y="9230"/>
                  </a:cubicBezTo>
                  <a:close/>
                  <a:moveTo>
                    <a:pt x="16869" y="9055"/>
                  </a:moveTo>
                  <a:lnTo>
                    <a:pt x="16833" y="9194"/>
                  </a:lnTo>
                  <a:lnTo>
                    <a:pt x="16793" y="9084"/>
                  </a:lnTo>
                  <a:lnTo>
                    <a:pt x="16869" y="9055"/>
                  </a:lnTo>
                  <a:cubicBezTo>
                    <a:pt x="16869" y="9055"/>
                    <a:pt x="16869" y="9055"/>
                    <a:pt x="16869" y="9055"/>
                  </a:cubicBezTo>
                  <a:close/>
                  <a:moveTo>
                    <a:pt x="16802" y="9227"/>
                  </a:moveTo>
                  <a:lnTo>
                    <a:pt x="16705" y="9135"/>
                  </a:lnTo>
                  <a:lnTo>
                    <a:pt x="16616" y="9183"/>
                  </a:lnTo>
                  <a:lnTo>
                    <a:pt x="16690" y="9281"/>
                  </a:lnTo>
                  <a:lnTo>
                    <a:pt x="16802" y="9227"/>
                  </a:lnTo>
                  <a:cubicBezTo>
                    <a:pt x="16802" y="9227"/>
                    <a:pt x="16802" y="9227"/>
                    <a:pt x="16802" y="9227"/>
                  </a:cubicBezTo>
                  <a:close/>
                  <a:moveTo>
                    <a:pt x="16954" y="8521"/>
                  </a:moveTo>
                  <a:lnTo>
                    <a:pt x="17013" y="8575"/>
                  </a:lnTo>
                  <a:lnTo>
                    <a:pt x="17092" y="8508"/>
                  </a:lnTo>
                  <a:lnTo>
                    <a:pt x="17074" y="8346"/>
                  </a:lnTo>
                  <a:lnTo>
                    <a:pt x="16960" y="8170"/>
                  </a:lnTo>
                  <a:lnTo>
                    <a:pt x="16803" y="8170"/>
                  </a:lnTo>
                  <a:lnTo>
                    <a:pt x="16732" y="8306"/>
                  </a:lnTo>
                  <a:lnTo>
                    <a:pt x="16638" y="8311"/>
                  </a:lnTo>
                  <a:lnTo>
                    <a:pt x="16610" y="8353"/>
                  </a:lnTo>
                  <a:lnTo>
                    <a:pt x="16640" y="8434"/>
                  </a:lnTo>
                  <a:lnTo>
                    <a:pt x="16575" y="8482"/>
                  </a:lnTo>
                  <a:lnTo>
                    <a:pt x="16711" y="8533"/>
                  </a:lnTo>
                  <a:lnTo>
                    <a:pt x="16798" y="8631"/>
                  </a:lnTo>
                  <a:lnTo>
                    <a:pt x="16876" y="8602"/>
                  </a:lnTo>
                  <a:lnTo>
                    <a:pt x="16874" y="8502"/>
                  </a:lnTo>
                  <a:lnTo>
                    <a:pt x="16798" y="8426"/>
                  </a:lnTo>
                  <a:lnTo>
                    <a:pt x="16786" y="8375"/>
                  </a:lnTo>
                  <a:lnTo>
                    <a:pt x="16818" y="8328"/>
                  </a:lnTo>
                  <a:lnTo>
                    <a:pt x="16954" y="8521"/>
                  </a:lnTo>
                  <a:cubicBezTo>
                    <a:pt x="16954" y="8521"/>
                    <a:pt x="16954" y="8521"/>
                    <a:pt x="16954" y="8521"/>
                  </a:cubicBezTo>
                  <a:close/>
                  <a:moveTo>
                    <a:pt x="16018" y="8042"/>
                  </a:moveTo>
                  <a:lnTo>
                    <a:pt x="16197" y="8268"/>
                  </a:lnTo>
                  <a:lnTo>
                    <a:pt x="16210" y="8388"/>
                  </a:lnTo>
                  <a:lnTo>
                    <a:pt x="16082" y="8212"/>
                  </a:lnTo>
                  <a:lnTo>
                    <a:pt x="16018" y="8042"/>
                  </a:lnTo>
                  <a:cubicBezTo>
                    <a:pt x="16018" y="8042"/>
                    <a:pt x="16018" y="8042"/>
                    <a:pt x="16018" y="8042"/>
                  </a:cubicBezTo>
                  <a:close/>
                  <a:moveTo>
                    <a:pt x="21600" y="11332"/>
                  </a:moveTo>
                  <a:lnTo>
                    <a:pt x="21541" y="15778"/>
                  </a:lnTo>
                  <a:lnTo>
                    <a:pt x="21513" y="16113"/>
                  </a:lnTo>
                  <a:lnTo>
                    <a:pt x="21512" y="16304"/>
                  </a:lnTo>
                  <a:lnTo>
                    <a:pt x="21532" y="16402"/>
                  </a:lnTo>
                  <a:lnTo>
                    <a:pt x="21495" y="19281"/>
                  </a:lnTo>
                  <a:lnTo>
                    <a:pt x="21466" y="19279"/>
                  </a:lnTo>
                  <a:lnTo>
                    <a:pt x="21351" y="19176"/>
                  </a:lnTo>
                  <a:lnTo>
                    <a:pt x="21221" y="18821"/>
                  </a:lnTo>
                  <a:lnTo>
                    <a:pt x="21190" y="18648"/>
                  </a:lnTo>
                  <a:lnTo>
                    <a:pt x="21194" y="18572"/>
                  </a:lnTo>
                  <a:lnTo>
                    <a:pt x="21098" y="18357"/>
                  </a:lnTo>
                  <a:lnTo>
                    <a:pt x="21055" y="18290"/>
                  </a:lnTo>
                  <a:lnTo>
                    <a:pt x="21038" y="18105"/>
                  </a:lnTo>
                  <a:lnTo>
                    <a:pt x="21080" y="17933"/>
                  </a:lnTo>
                  <a:lnTo>
                    <a:pt x="21077" y="17668"/>
                  </a:lnTo>
                  <a:lnTo>
                    <a:pt x="21055" y="17930"/>
                  </a:lnTo>
                  <a:lnTo>
                    <a:pt x="20994" y="18028"/>
                  </a:lnTo>
                  <a:lnTo>
                    <a:pt x="20854" y="18003"/>
                  </a:lnTo>
                  <a:lnTo>
                    <a:pt x="20774" y="18110"/>
                  </a:lnTo>
                  <a:lnTo>
                    <a:pt x="20708" y="18105"/>
                  </a:lnTo>
                  <a:lnTo>
                    <a:pt x="20667" y="18003"/>
                  </a:lnTo>
                  <a:lnTo>
                    <a:pt x="20558" y="18153"/>
                  </a:lnTo>
                  <a:lnTo>
                    <a:pt x="20499" y="17984"/>
                  </a:lnTo>
                  <a:lnTo>
                    <a:pt x="20542" y="17915"/>
                  </a:lnTo>
                  <a:lnTo>
                    <a:pt x="20571" y="17732"/>
                  </a:lnTo>
                  <a:lnTo>
                    <a:pt x="20571" y="17595"/>
                  </a:lnTo>
                  <a:lnTo>
                    <a:pt x="20592" y="17519"/>
                  </a:lnTo>
                  <a:lnTo>
                    <a:pt x="20610" y="17214"/>
                  </a:lnTo>
                  <a:lnTo>
                    <a:pt x="20551" y="17155"/>
                  </a:lnTo>
                  <a:lnTo>
                    <a:pt x="20498" y="16984"/>
                  </a:lnTo>
                  <a:lnTo>
                    <a:pt x="20549" y="16953"/>
                  </a:lnTo>
                  <a:lnTo>
                    <a:pt x="20591" y="16987"/>
                  </a:lnTo>
                  <a:lnTo>
                    <a:pt x="20684" y="16893"/>
                  </a:lnTo>
                  <a:lnTo>
                    <a:pt x="20743" y="16877"/>
                  </a:lnTo>
                  <a:lnTo>
                    <a:pt x="20676" y="16829"/>
                  </a:lnTo>
                  <a:lnTo>
                    <a:pt x="20572" y="16867"/>
                  </a:lnTo>
                  <a:lnTo>
                    <a:pt x="20489" y="16769"/>
                  </a:lnTo>
                  <a:lnTo>
                    <a:pt x="20412" y="16619"/>
                  </a:lnTo>
                  <a:lnTo>
                    <a:pt x="20436" y="16465"/>
                  </a:lnTo>
                  <a:lnTo>
                    <a:pt x="20480" y="16453"/>
                  </a:lnTo>
                  <a:lnTo>
                    <a:pt x="20552" y="16473"/>
                  </a:lnTo>
                  <a:lnTo>
                    <a:pt x="20513" y="16352"/>
                  </a:lnTo>
                  <a:lnTo>
                    <a:pt x="20391" y="16131"/>
                  </a:lnTo>
                  <a:lnTo>
                    <a:pt x="20311" y="15989"/>
                  </a:lnTo>
                  <a:lnTo>
                    <a:pt x="20284" y="15840"/>
                  </a:lnTo>
                  <a:lnTo>
                    <a:pt x="20308" y="15593"/>
                  </a:lnTo>
                  <a:lnTo>
                    <a:pt x="20203" y="15319"/>
                  </a:lnTo>
                  <a:lnTo>
                    <a:pt x="20203" y="15218"/>
                  </a:lnTo>
                  <a:lnTo>
                    <a:pt x="20297" y="15021"/>
                  </a:lnTo>
                  <a:lnTo>
                    <a:pt x="20209" y="15038"/>
                  </a:lnTo>
                  <a:lnTo>
                    <a:pt x="20156" y="14944"/>
                  </a:lnTo>
                  <a:lnTo>
                    <a:pt x="20176" y="14860"/>
                  </a:lnTo>
                  <a:lnTo>
                    <a:pt x="20139" y="14748"/>
                  </a:lnTo>
                  <a:lnTo>
                    <a:pt x="20207" y="14611"/>
                  </a:lnTo>
                  <a:lnTo>
                    <a:pt x="20098" y="14663"/>
                  </a:lnTo>
                  <a:lnTo>
                    <a:pt x="20068" y="14568"/>
                  </a:lnTo>
                  <a:lnTo>
                    <a:pt x="20017" y="14620"/>
                  </a:lnTo>
                  <a:lnTo>
                    <a:pt x="19980" y="14551"/>
                  </a:lnTo>
                  <a:lnTo>
                    <a:pt x="20058" y="14322"/>
                  </a:lnTo>
                  <a:lnTo>
                    <a:pt x="19990" y="14425"/>
                  </a:lnTo>
                  <a:lnTo>
                    <a:pt x="19906" y="14432"/>
                  </a:lnTo>
                  <a:lnTo>
                    <a:pt x="19781" y="14305"/>
                  </a:lnTo>
                  <a:lnTo>
                    <a:pt x="19747" y="14081"/>
                  </a:lnTo>
                  <a:lnTo>
                    <a:pt x="19618" y="13972"/>
                  </a:lnTo>
                  <a:lnTo>
                    <a:pt x="19537" y="14005"/>
                  </a:lnTo>
                  <a:lnTo>
                    <a:pt x="19261" y="13783"/>
                  </a:lnTo>
                  <a:lnTo>
                    <a:pt x="18974" y="13563"/>
                  </a:lnTo>
                  <a:lnTo>
                    <a:pt x="18833" y="13541"/>
                  </a:lnTo>
                  <a:lnTo>
                    <a:pt x="18722" y="13406"/>
                  </a:lnTo>
                  <a:lnTo>
                    <a:pt x="18700" y="13304"/>
                  </a:lnTo>
                  <a:lnTo>
                    <a:pt x="18688" y="13210"/>
                  </a:lnTo>
                  <a:lnTo>
                    <a:pt x="18587" y="13153"/>
                  </a:lnTo>
                  <a:lnTo>
                    <a:pt x="18592" y="12983"/>
                  </a:lnTo>
                  <a:lnTo>
                    <a:pt x="18661" y="12958"/>
                  </a:lnTo>
                  <a:lnTo>
                    <a:pt x="18698" y="12983"/>
                  </a:lnTo>
                  <a:lnTo>
                    <a:pt x="18692" y="12928"/>
                  </a:lnTo>
                  <a:lnTo>
                    <a:pt x="18623" y="12899"/>
                  </a:lnTo>
                  <a:lnTo>
                    <a:pt x="18543" y="12979"/>
                  </a:lnTo>
                  <a:lnTo>
                    <a:pt x="18480" y="12919"/>
                  </a:lnTo>
                  <a:lnTo>
                    <a:pt x="18450" y="12821"/>
                  </a:lnTo>
                  <a:lnTo>
                    <a:pt x="18423" y="12798"/>
                  </a:lnTo>
                  <a:lnTo>
                    <a:pt x="18383" y="12919"/>
                  </a:lnTo>
                  <a:lnTo>
                    <a:pt x="18366" y="12684"/>
                  </a:lnTo>
                  <a:lnTo>
                    <a:pt x="18329" y="12620"/>
                  </a:lnTo>
                  <a:lnTo>
                    <a:pt x="18292" y="12664"/>
                  </a:lnTo>
                  <a:lnTo>
                    <a:pt x="18269" y="12761"/>
                  </a:lnTo>
                  <a:lnTo>
                    <a:pt x="18215" y="12615"/>
                  </a:lnTo>
                  <a:lnTo>
                    <a:pt x="18187" y="12324"/>
                  </a:lnTo>
                  <a:lnTo>
                    <a:pt x="18146" y="12076"/>
                  </a:lnTo>
                  <a:lnTo>
                    <a:pt x="18203" y="11888"/>
                  </a:lnTo>
                  <a:lnTo>
                    <a:pt x="18203" y="11607"/>
                  </a:lnTo>
                  <a:lnTo>
                    <a:pt x="18156" y="11838"/>
                  </a:lnTo>
                  <a:lnTo>
                    <a:pt x="18119" y="12094"/>
                  </a:lnTo>
                  <a:lnTo>
                    <a:pt x="18105" y="12273"/>
                  </a:lnTo>
                  <a:lnTo>
                    <a:pt x="18064" y="12324"/>
                  </a:lnTo>
                  <a:lnTo>
                    <a:pt x="17994" y="12650"/>
                  </a:lnTo>
                  <a:lnTo>
                    <a:pt x="18004" y="12846"/>
                  </a:lnTo>
                  <a:lnTo>
                    <a:pt x="17909" y="13142"/>
                  </a:lnTo>
                  <a:lnTo>
                    <a:pt x="17814" y="13195"/>
                  </a:lnTo>
                  <a:lnTo>
                    <a:pt x="17731" y="13127"/>
                  </a:lnTo>
                  <a:lnTo>
                    <a:pt x="17660" y="12726"/>
                  </a:lnTo>
                  <a:lnTo>
                    <a:pt x="17663" y="12580"/>
                  </a:lnTo>
                  <a:lnTo>
                    <a:pt x="17703" y="12538"/>
                  </a:lnTo>
                  <a:lnTo>
                    <a:pt x="17714" y="12377"/>
                  </a:lnTo>
                  <a:lnTo>
                    <a:pt x="17700" y="12213"/>
                  </a:lnTo>
                  <a:lnTo>
                    <a:pt x="17643" y="12266"/>
                  </a:lnTo>
                  <a:lnTo>
                    <a:pt x="17609" y="12179"/>
                  </a:lnTo>
                  <a:lnTo>
                    <a:pt x="17562" y="11888"/>
                  </a:lnTo>
                  <a:lnTo>
                    <a:pt x="17477" y="11778"/>
                  </a:lnTo>
                  <a:lnTo>
                    <a:pt x="17370" y="11735"/>
                  </a:lnTo>
                  <a:lnTo>
                    <a:pt x="17335" y="11615"/>
                  </a:lnTo>
                  <a:lnTo>
                    <a:pt x="17393" y="11438"/>
                  </a:lnTo>
                  <a:lnTo>
                    <a:pt x="17505" y="11411"/>
                  </a:lnTo>
                  <a:lnTo>
                    <a:pt x="17541" y="11505"/>
                  </a:lnTo>
                  <a:lnTo>
                    <a:pt x="17639" y="11531"/>
                  </a:lnTo>
                  <a:lnTo>
                    <a:pt x="17710" y="11624"/>
                  </a:lnTo>
                  <a:lnTo>
                    <a:pt x="17801" y="11487"/>
                  </a:lnTo>
                  <a:lnTo>
                    <a:pt x="17832" y="11207"/>
                  </a:lnTo>
                  <a:lnTo>
                    <a:pt x="17903" y="11146"/>
                  </a:lnTo>
                  <a:lnTo>
                    <a:pt x="18049" y="11318"/>
                  </a:lnTo>
                  <a:lnTo>
                    <a:pt x="18105" y="11531"/>
                  </a:lnTo>
                  <a:lnTo>
                    <a:pt x="18146" y="11300"/>
                  </a:lnTo>
                  <a:lnTo>
                    <a:pt x="18197" y="11129"/>
                  </a:lnTo>
                  <a:lnTo>
                    <a:pt x="18245" y="11172"/>
                  </a:lnTo>
                  <a:lnTo>
                    <a:pt x="18258" y="10918"/>
                  </a:lnTo>
                  <a:lnTo>
                    <a:pt x="18230" y="10762"/>
                  </a:lnTo>
                  <a:lnTo>
                    <a:pt x="17994" y="10695"/>
                  </a:lnTo>
                  <a:lnTo>
                    <a:pt x="18028" y="10814"/>
                  </a:lnTo>
                  <a:lnTo>
                    <a:pt x="17970" y="10849"/>
                  </a:lnTo>
                  <a:lnTo>
                    <a:pt x="17923" y="10814"/>
                  </a:lnTo>
                  <a:lnTo>
                    <a:pt x="17778" y="10892"/>
                  </a:lnTo>
                  <a:lnTo>
                    <a:pt x="17721" y="10839"/>
                  </a:lnTo>
                  <a:lnTo>
                    <a:pt x="17667" y="10907"/>
                  </a:lnTo>
                  <a:lnTo>
                    <a:pt x="17609" y="10822"/>
                  </a:lnTo>
                  <a:lnTo>
                    <a:pt x="17524" y="10874"/>
                  </a:lnTo>
                  <a:lnTo>
                    <a:pt x="17437" y="10839"/>
                  </a:lnTo>
                  <a:lnTo>
                    <a:pt x="17339" y="10634"/>
                  </a:lnTo>
                  <a:lnTo>
                    <a:pt x="17312" y="10362"/>
                  </a:lnTo>
                  <a:lnTo>
                    <a:pt x="17332" y="10292"/>
                  </a:lnTo>
                  <a:lnTo>
                    <a:pt x="17282" y="10071"/>
                  </a:lnTo>
                  <a:lnTo>
                    <a:pt x="17150" y="9883"/>
                  </a:lnTo>
                  <a:lnTo>
                    <a:pt x="17098" y="9747"/>
                  </a:lnTo>
                  <a:lnTo>
                    <a:pt x="17072" y="9841"/>
                  </a:lnTo>
                  <a:lnTo>
                    <a:pt x="16998" y="9943"/>
                  </a:lnTo>
                  <a:lnTo>
                    <a:pt x="16889" y="9900"/>
                  </a:lnTo>
                  <a:lnTo>
                    <a:pt x="16906" y="9756"/>
                  </a:lnTo>
                  <a:lnTo>
                    <a:pt x="17017" y="9576"/>
                  </a:lnTo>
                  <a:lnTo>
                    <a:pt x="17027" y="9406"/>
                  </a:lnTo>
                  <a:lnTo>
                    <a:pt x="16995" y="9252"/>
                  </a:lnTo>
                  <a:lnTo>
                    <a:pt x="17065" y="9097"/>
                  </a:lnTo>
                  <a:lnTo>
                    <a:pt x="17194" y="9090"/>
                  </a:lnTo>
                  <a:lnTo>
                    <a:pt x="17257" y="8936"/>
                  </a:lnTo>
                  <a:lnTo>
                    <a:pt x="17332" y="8886"/>
                  </a:lnTo>
                  <a:lnTo>
                    <a:pt x="17454" y="8648"/>
                  </a:lnTo>
                  <a:lnTo>
                    <a:pt x="17490" y="8561"/>
                  </a:lnTo>
                  <a:lnTo>
                    <a:pt x="17639" y="8484"/>
                  </a:lnTo>
                  <a:lnTo>
                    <a:pt x="17879" y="8715"/>
                  </a:lnTo>
                  <a:lnTo>
                    <a:pt x="18028" y="8972"/>
                  </a:lnTo>
                  <a:lnTo>
                    <a:pt x="18180" y="8953"/>
                  </a:lnTo>
                  <a:lnTo>
                    <a:pt x="18335" y="8987"/>
                  </a:lnTo>
                  <a:lnTo>
                    <a:pt x="18372" y="9090"/>
                  </a:lnTo>
                  <a:lnTo>
                    <a:pt x="18342" y="9217"/>
                  </a:lnTo>
                  <a:lnTo>
                    <a:pt x="18342" y="9509"/>
                  </a:lnTo>
                  <a:lnTo>
                    <a:pt x="18423" y="9679"/>
                  </a:lnTo>
                  <a:lnTo>
                    <a:pt x="18453" y="9892"/>
                  </a:lnTo>
                  <a:lnTo>
                    <a:pt x="18396" y="10106"/>
                  </a:lnTo>
                  <a:lnTo>
                    <a:pt x="18345" y="10327"/>
                  </a:lnTo>
                  <a:lnTo>
                    <a:pt x="18379" y="10643"/>
                  </a:lnTo>
                  <a:lnTo>
                    <a:pt x="18386" y="11190"/>
                  </a:lnTo>
                  <a:lnTo>
                    <a:pt x="18447" y="11454"/>
                  </a:lnTo>
                  <a:lnTo>
                    <a:pt x="18501" y="11624"/>
                  </a:lnTo>
                  <a:lnTo>
                    <a:pt x="18538" y="11633"/>
                  </a:lnTo>
                  <a:lnTo>
                    <a:pt x="18528" y="11334"/>
                  </a:lnTo>
                  <a:lnTo>
                    <a:pt x="18571" y="11214"/>
                  </a:lnTo>
                  <a:lnTo>
                    <a:pt x="18626" y="11300"/>
                  </a:lnTo>
                  <a:lnTo>
                    <a:pt x="18622" y="11538"/>
                  </a:lnTo>
                  <a:lnTo>
                    <a:pt x="18652" y="11769"/>
                  </a:lnTo>
                  <a:lnTo>
                    <a:pt x="18684" y="11718"/>
                  </a:lnTo>
                  <a:lnTo>
                    <a:pt x="18714" y="11933"/>
                  </a:lnTo>
                  <a:lnTo>
                    <a:pt x="18818" y="12146"/>
                  </a:lnTo>
                  <a:lnTo>
                    <a:pt x="18872" y="12290"/>
                  </a:lnTo>
                  <a:lnTo>
                    <a:pt x="18950" y="12290"/>
                  </a:lnTo>
                  <a:lnTo>
                    <a:pt x="19041" y="12187"/>
                  </a:lnTo>
                  <a:lnTo>
                    <a:pt x="19065" y="11974"/>
                  </a:lnTo>
                  <a:lnTo>
                    <a:pt x="19116" y="11873"/>
                  </a:lnTo>
                  <a:lnTo>
                    <a:pt x="19168" y="11824"/>
                  </a:lnTo>
                  <a:lnTo>
                    <a:pt x="19168" y="11529"/>
                  </a:lnTo>
                  <a:lnTo>
                    <a:pt x="19228" y="11283"/>
                  </a:lnTo>
                  <a:lnTo>
                    <a:pt x="19319" y="11263"/>
                  </a:lnTo>
                  <a:lnTo>
                    <a:pt x="19408" y="11129"/>
                  </a:lnTo>
                  <a:lnTo>
                    <a:pt x="19419" y="10911"/>
                  </a:lnTo>
                  <a:lnTo>
                    <a:pt x="19452" y="10786"/>
                  </a:lnTo>
                  <a:lnTo>
                    <a:pt x="19495" y="10838"/>
                  </a:lnTo>
                  <a:lnTo>
                    <a:pt x="19553" y="10826"/>
                  </a:lnTo>
                  <a:lnTo>
                    <a:pt x="19638" y="10743"/>
                  </a:lnTo>
                  <a:lnTo>
                    <a:pt x="19774" y="10699"/>
                  </a:lnTo>
                  <a:lnTo>
                    <a:pt x="19792" y="10531"/>
                  </a:lnTo>
                  <a:lnTo>
                    <a:pt x="19748" y="10321"/>
                  </a:lnTo>
                  <a:lnTo>
                    <a:pt x="19765" y="10205"/>
                  </a:lnTo>
                  <a:lnTo>
                    <a:pt x="19999" y="9859"/>
                  </a:lnTo>
                  <a:lnTo>
                    <a:pt x="20109" y="9883"/>
                  </a:lnTo>
                  <a:lnTo>
                    <a:pt x="20185" y="10063"/>
                  </a:lnTo>
                  <a:lnTo>
                    <a:pt x="20327" y="10221"/>
                  </a:lnTo>
                  <a:lnTo>
                    <a:pt x="20495" y="10316"/>
                  </a:lnTo>
                  <a:lnTo>
                    <a:pt x="20583" y="10504"/>
                  </a:lnTo>
                  <a:lnTo>
                    <a:pt x="20678" y="10527"/>
                  </a:lnTo>
                  <a:lnTo>
                    <a:pt x="20796" y="10611"/>
                  </a:lnTo>
                  <a:lnTo>
                    <a:pt x="21067" y="10925"/>
                  </a:lnTo>
                  <a:lnTo>
                    <a:pt x="21136" y="10891"/>
                  </a:lnTo>
                  <a:lnTo>
                    <a:pt x="21200" y="10916"/>
                  </a:lnTo>
                  <a:lnTo>
                    <a:pt x="21317" y="10987"/>
                  </a:lnTo>
                  <a:lnTo>
                    <a:pt x="21402" y="10980"/>
                  </a:lnTo>
                  <a:lnTo>
                    <a:pt x="21472" y="11103"/>
                  </a:lnTo>
                  <a:lnTo>
                    <a:pt x="21457" y="11207"/>
                  </a:lnTo>
                  <a:lnTo>
                    <a:pt x="21462" y="11334"/>
                  </a:lnTo>
                  <a:lnTo>
                    <a:pt x="21520" y="11387"/>
                  </a:lnTo>
                  <a:lnTo>
                    <a:pt x="21597" y="11332"/>
                  </a:lnTo>
                  <a:lnTo>
                    <a:pt x="21600" y="11332"/>
                  </a:lnTo>
                  <a:cubicBezTo>
                    <a:pt x="21600" y="11332"/>
                    <a:pt x="21600" y="11332"/>
                    <a:pt x="21600" y="11332"/>
                  </a:cubicBezTo>
                  <a:close/>
                  <a:moveTo>
                    <a:pt x="21600" y="11332"/>
                  </a:moveTo>
                </a:path>
              </a:pathLst>
            </a:custGeom>
            <a:solidFill>
              <a:schemeClr val="bg1">
                <a:lumMod val="75000"/>
              </a:schemeClr>
            </a:solidFill>
            <a:ln>
              <a:solidFill>
                <a:schemeClr val="bg1"/>
              </a:solidFill>
            </a:ln>
          </p:spPr>
          <p:txBody>
            <a:bodyPr lIns="0" tIns="0" rIns="0" bIns="0"/>
            <a:lstStyle/>
            <a:p>
              <a:endParaRPr lang="en-US" dirty="0"/>
            </a:p>
          </p:txBody>
        </p:sp>
        <p:sp>
          <p:nvSpPr>
            <p:cNvPr id="16" name="AutoShape 18"/>
            <p:cNvSpPr/>
            <p:nvPr/>
          </p:nvSpPr>
          <p:spPr bwMode="auto">
            <a:xfrm>
              <a:off x="8510814" y="5843587"/>
              <a:ext cx="1123950" cy="358775"/>
            </a:xfrm>
            <a:custGeom>
              <a:avLst/>
              <a:gdLst/>
              <a:ahLst/>
              <a:cxnLst/>
              <a:rect l="0" t="0" r="r" b="b"/>
              <a:pathLst>
                <a:path w="21600" h="21600">
                  <a:moveTo>
                    <a:pt x="41" y="3087"/>
                  </a:moveTo>
                  <a:lnTo>
                    <a:pt x="114" y="2359"/>
                  </a:lnTo>
                  <a:lnTo>
                    <a:pt x="260" y="1831"/>
                  </a:lnTo>
                  <a:lnTo>
                    <a:pt x="470" y="2359"/>
                  </a:lnTo>
                  <a:lnTo>
                    <a:pt x="776" y="2613"/>
                  </a:lnTo>
                  <a:lnTo>
                    <a:pt x="834" y="2978"/>
                  </a:lnTo>
                  <a:lnTo>
                    <a:pt x="1069" y="2978"/>
                  </a:lnTo>
                  <a:lnTo>
                    <a:pt x="1215" y="3387"/>
                  </a:lnTo>
                  <a:lnTo>
                    <a:pt x="1181" y="4307"/>
                  </a:lnTo>
                  <a:lnTo>
                    <a:pt x="1052" y="4762"/>
                  </a:lnTo>
                  <a:lnTo>
                    <a:pt x="1045" y="5223"/>
                  </a:lnTo>
                  <a:lnTo>
                    <a:pt x="1344" y="5428"/>
                  </a:lnTo>
                  <a:lnTo>
                    <a:pt x="1596" y="4811"/>
                  </a:lnTo>
                  <a:lnTo>
                    <a:pt x="1797" y="4736"/>
                  </a:lnTo>
                  <a:lnTo>
                    <a:pt x="1951" y="5108"/>
                  </a:lnTo>
                  <a:lnTo>
                    <a:pt x="2106" y="4786"/>
                  </a:lnTo>
                  <a:lnTo>
                    <a:pt x="2106" y="4214"/>
                  </a:lnTo>
                  <a:lnTo>
                    <a:pt x="2158" y="4058"/>
                  </a:lnTo>
                  <a:lnTo>
                    <a:pt x="2158" y="4062"/>
                  </a:lnTo>
                  <a:lnTo>
                    <a:pt x="2320" y="4034"/>
                  </a:lnTo>
                  <a:lnTo>
                    <a:pt x="2422" y="3721"/>
                  </a:lnTo>
                  <a:lnTo>
                    <a:pt x="2517" y="3651"/>
                  </a:lnTo>
                  <a:lnTo>
                    <a:pt x="2686" y="4517"/>
                  </a:lnTo>
                  <a:lnTo>
                    <a:pt x="3503" y="6873"/>
                  </a:lnTo>
                  <a:lnTo>
                    <a:pt x="3750" y="7984"/>
                  </a:lnTo>
                  <a:lnTo>
                    <a:pt x="3858" y="9279"/>
                  </a:lnTo>
                  <a:lnTo>
                    <a:pt x="3766" y="9616"/>
                  </a:lnTo>
                  <a:lnTo>
                    <a:pt x="3795" y="11183"/>
                  </a:lnTo>
                  <a:lnTo>
                    <a:pt x="3739" y="11458"/>
                  </a:lnTo>
                  <a:lnTo>
                    <a:pt x="3739" y="12009"/>
                  </a:lnTo>
                  <a:lnTo>
                    <a:pt x="3827" y="12434"/>
                  </a:lnTo>
                  <a:lnTo>
                    <a:pt x="3827" y="14014"/>
                  </a:lnTo>
                  <a:lnTo>
                    <a:pt x="3969" y="14841"/>
                  </a:lnTo>
                  <a:lnTo>
                    <a:pt x="4227" y="15501"/>
                  </a:lnTo>
                  <a:lnTo>
                    <a:pt x="4406" y="15513"/>
                  </a:lnTo>
                  <a:lnTo>
                    <a:pt x="4457" y="15788"/>
                  </a:lnTo>
                  <a:lnTo>
                    <a:pt x="4425" y="16029"/>
                  </a:lnTo>
                  <a:lnTo>
                    <a:pt x="4470" y="16986"/>
                  </a:lnTo>
                  <a:lnTo>
                    <a:pt x="4545" y="17166"/>
                  </a:lnTo>
                  <a:lnTo>
                    <a:pt x="4591" y="17408"/>
                  </a:lnTo>
                  <a:lnTo>
                    <a:pt x="4588" y="17600"/>
                  </a:lnTo>
                  <a:lnTo>
                    <a:pt x="4657" y="17699"/>
                  </a:lnTo>
                  <a:lnTo>
                    <a:pt x="4893" y="19017"/>
                  </a:lnTo>
                  <a:lnTo>
                    <a:pt x="4897" y="19803"/>
                  </a:lnTo>
                  <a:lnTo>
                    <a:pt x="4729" y="19725"/>
                  </a:lnTo>
                  <a:lnTo>
                    <a:pt x="4685" y="19481"/>
                  </a:lnTo>
                  <a:lnTo>
                    <a:pt x="4694" y="19121"/>
                  </a:lnTo>
                  <a:lnTo>
                    <a:pt x="4570" y="18871"/>
                  </a:lnTo>
                  <a:lnTo>
                    <a:pt x="4638" y="19110"/>
                  </a:lnTo>
                  <a:lnTo>
                    <a:pt x="4620" y="19457"/>
                  </a:lnTo>
                  <a:lnTo>
                    <a:pt x="4549" y="19530"/>
                  </a:lnTo>
                  <a:lnTo>
                    <a:pt x="4657" y="19573"/>
                  </a:lnTo>
                  <a:lnTo>
                    <a:pt x="4657" y="19725"/>
                  </a:lnTo>
                  <a:lnTo>
                    <a:pt x="4431" y="20118"/>
                  </a:lnTo>
                  <a:lnTo>
                    <a:pt x="4350" y="19784"/>
                  </a:lnTo>
                  <a:lnTo>
                    <a:pt x="4278" y="20001"/>
                  </a:lnTo>
                  <a:lnTo>
                    <a:pt x="4058" y="19696"/>
                  </a:lnTo>
                  <a:lnTo>
                    <a:pt x="3913" y="19217"/>
                  </a:lnTo>
                  <a:lnTo>
                    <a:pt x="3545" y="19017"/>
                  </a:lnTo>
                  <a:lnTo>
                    <a:pt x="3206" y="18515"/>
                  </a:lnTo>
                  <a:lnTo>
                    <a:pt x="3036" y="17982"/>
                  </a:lnTo>
                  <a:lnTo>
                    <a:pt x="2919" y="17708"/>
                  </a:lnTo>
                  <a:lnTo>
                    <a:pt x="2756" y="17815"/>
                  </a:lnTo>
                  <a:lnTo>
                    <a:pt x="2596" y="17791"/>
                  </a:lnTo>
                  <a:lnTo>
                    <a:pt x="2324" y="16975"/>
                  </a:lnTo>
                  <a:lnTo>
                    <a:pt x="2346" y="16389"/>
                  </a:lnTo>
                  <a:lnTo>
                    <a:pt x="2003" y="15623"/>
                  </a:lnTo>
                  <a:lnTo>
                    <a:pt x="1600" y="15178"/>
                  </a:lnTo>
                  <a:lnTo>
                    <a:pt x="1460" y="14818"/>
                  </a:lnTo>
                  <a:lnTo>
                    <a:pt x="1486" y="14387"/>
                  </a:lnTo>
                  <a:lnTo>
                    <a:pt x="1655" y="13929"/>
                  </a:lnTo>
                  <a:lnTo>
                    <a:pt x="1520" y="13347"/>
                  </a:lnTo>
                  <a:lnTo>
                    <a:pt x="1318" y="13010"/>
                  </a:lnTo>
                  <a:lnTo>
                    <a:pt x="1123" y="12144"/>
                  </a:lnTo>
                  <a:lnTo>
                    <a:pt x="816" y="11632"/>
                  </a:lnTo>
                  <a:lnTo>
                    <a:pt x="680" y="11086"/>
                  </a:lnTo>
                  <a:lnTo>
                    <a:pt x="741" y="10797"/>
                  </a:lnTo>
                  <a:lnTo>
                    <a:pt x="570" y="10339"/>
                  </a:lnTo>
                  <a:lnTo>
                    <a:pt x="544" y="9640"/>
                  </a:lnTo>
                  <a:lnTo>
                    <a:pt x="612" y="9470"/>
                  </a:lnTo>
                  <a:lnTo>
                    <a:pt x="656" y="8439"/>
                  </a:lnTo>
                  <a:lnTo>
                    <a:pt x="520" y="7647"/>
                  </a:lnTo>
                  <a:lnTo>
                    <a:pt x="392" y="6778"/>
                  </a:lnTo>
                  <a:lnTo>
                    <a:pt x="272" y="4161"/>
                  </a:lnTo>
                  <a:cubicBezTo>
                    <a:pt x="272" y="4161"/>
                    <a:pt x="41" y="3087"/>
                    <a:pt x="41" y="3087"/>
                  </a:cubicBezTo>
                  <a:close/>
                  <a:moveTo>
                    <a:pt x="13308" y="15542"/>
                  </a:moveTo>
                  <a:lnTo>
                    <a:pt x="13380" y="16273"/>
                  </a:lnTo>
                  <a:lnTo>
                    <a:pt x="13239" y="16468"/>
                  </a:lnTo>
                  <a:lnTo>
                    <a:pt x="13078" y="16017"/>
                  </a:lnTo>
                  <a:lnTo>
                    <a:pt x="13078" y="15706"/>
                  </a:lnTo>
                  <a:lnTo>
                    <a:pt x="13143" y="15657"/>
                  </a:lnTo>
                  <a:lnTo>
                    <a:pt x="13157" y="15647"/>
                  </a:lnTo>
                  <a:lnTo>
                    <a:pt x="13308" y="15542"/>
                  </a:lnTo>
                  <a:cubicBezTo>
                    <a:pt x="13308" y="15542"/>
                    <a:pt x="13308" y="15542"/>
                    <a:pt x="13308" y="15542"/>
                  </a:cubicBezTo>
                  <a:close/>
                  <a:moveTo>
                    <a:pt x="13183" y="16531"/>
                  </a:moveTo>
                  <a:lnTo>
                    <a:pt x="13060" y="16683"/>
                  </a:lnTo>
                  <a:lnTo>
                    <a:pt x="13015" y="16409"/>
                  </a:lnTo>
                  <a:lnTo>
                    <a:pt x="13058" y="16252"/>
                  </a:lnTo>
                  <a:lnTo>
                    <a:pt x="13183" y="16531"/>
                  </a:lnTo>
                  <a:cubicBezTo>
                    <a:pt x="13183" y="16531"/>
                    <a:pt x="13183" y="16531"/>
                    <a:pt x="13183" y="16531"/>
                  </a:cubicBezTo>
                  <a:close/>
                  <a:moveTo>
                    <a:pt x="13015" y="16703"/>
                  </a:moveTo>
                  <a:lnTo>
                    <a:pt x="12832" y="16926"/>
                  </a:lnTo>
                  <a:lnTo>
                    <a:pt x="12960" y="16397"/>
                  </a:lnTo>
                  <a:lnTo>
                    <a:pt x="13015" y="16703"/>
                  </a:lnTo>
                  <a:cubicBezTo>
                    <a:pt x="13015" y="16703"/>
                    <a:pt x="13015" y="16703"/>
                    <a:pt x="13015" y="16703"/>
                  </a:cubicBezTo>
                  <a:close/>
                  <a:moveTo>
                    <a:pt x="19247" y="15"/>
                  </a:moveTo>
                  <a:lnTo>
                    <a:pt x="19044" y="561"/>
                  </a:lnTo>
                  <a:lnTo>
                    <a:pt x="19096" y="767"/>
                  </a:lnTo>
                  <a:lnTo>
                    <a:pt x="19344" y="567"/>
                  </a:lnTo>
                  <a:lnTo>
                    <a:pt x="19348" y="97"/>
                  </a:lnTo>
                  <a:lnTo>
                    <a:pt x="19247" y="15"/>
                  </a:lnTo>
                  <a:cubicBezTo>
                    <a:pt x="19247" y="15"/>
                    <a:pt x="19247" y="15"/>
                    <a:pt x="19247" y="15"/>
                  </a:cubicBezTo>
                  <a:close/>
                  <a:moveTo>
                    <a:pt x="18954" y="0"/>
                  </a:moveTo>
                  <a:lnTo>
                    <a:pt x="18666" y="476"/>
                  </a:lnTo>
                  <a:lnTo>
                    <a:pt x="18810" y="453"/>
                  </a:lnTo>
                  <a:lnTo>
                    <a:pt x="18949" y="224"/>
                  </a:lnTo>
                  <a:lnTo>
                    <a:pt x="18954" y="0"/>
                  </a:lnTo>
                  <a:cubicBezTo>
                    <a:pt x="18954" y="0"/>
                    <a:pt x="18954" y="0"/>
                    <a:pt x="18954" y="0"/>
                  </a:cubicBezTo>
                  <a:close/>
                  <a:moveTo>
                    <a:pt x="10951" y="18182"/>
                  </a:moveTo>
                  <a:lnTo>
                    <a:pt x="11178" y="19350"/>
                  </a:lnTo>
                  <a:lnTo>
                    <a:pt x="11540" y="20071"/>
                  </a:lnTo>
                  <a:lnTo>
                    <a:pt x="11577" y="20338"/>
                  </a:lnTo>
                  <a:lnTo>
                    <a:pt x="11831" y="21017"/>
                  </a:lnTo>
                  <a:lnTo>
                    <a:pt x="11925" y="21542"/>
                  </a:lnTo>
                  <a:lnTo>
                    <a:pt x="12092" y="21600"/>
                  </a:lnTo>
                  <a:lnTo>
                    <a:pt x="12414" y="21349"/>
                  </a:lnTo>
                  <a:lnTo>
                    <a:pt x="12451" y="20980"/>
                  </a:lnTo>
                  <a:lnTo>
                    <a:pt x="12731" y="21039"/>
                  </a:lnTo>
                  <a:lnTo>
                    <a:pt x="12890" y="20810"/>
                  </a:lnTo>
                  <a:lnTo>
                    <a:pt x="13507" y="20902"/>
                  </a:lnTo>
                  <a:lnTo>
                    <a:pt x="14131" y="20185"/>
                  </a:lnTo>
                  <a:lnTo>
                    <a:pt x="14299" y="19775"/>
                  </a:lnTo>
                  <a:lnTo>
                    <a:pt x="14843" y="19725"/>
                  </a:lnTo>
                  <a:lnTo>
                    <a:pt x="15126" y="20116"/>
                  </a:lnTo>
                  <a:lnTo>
                    <a:pt x="15216" y="20507"/>
                  </a:lnTo>
                  <a:lnTo>
                    <a:pt x="15484" y="20482"/>
                  </a:lnTo>
                  <a:lnTo>
                    <a:pt x="15945" y="19775"/>
                  </a:lnTo>
                  <a:lnTo>
                    <a:pt x="16479" y="19545"/>
                  </a:lnTo>
                  <a:lnTo>
                    <a:pt x="16445" y="19060"/>
                  </a:lnTo>
                  <a:lnTo>
                    <a:pt x="16892" y="17159"/>
                  </a:lnTo>
                  <a:lnTo>
                    <a:pt x="17070" y="15806"/>
                  </a:lnTo>
                  <a:lnTo>
                    <a:pt x="17409" y="14366"/>
                  </a:lnTo>
                  <a:lnTo>
                    <a:pt x="17654" y="11911"/>
                  </a:lnTo>
                  <a:lnTo>
                    <a:pt x="17654" y="11432"/>
                  </a:lnTo>
                  <a:lnTo>
                    <a:pt x="17768" y="10884"/>
                  </a:lnTo>
                  <a:lnTo>
                    <a:pt x="17751" y="10467"/>
                  </a:lnTo>
                  <a:lnTo>
                    <a:pt x="17986" y="9670"/>
                  </a:lnTo>
                  <a:lnTo>
                    <a:pt x="18172" y="9896"/>
                  </a:lnTo>
                  <a:lnTo>
                    <a:pt x="18528" y="9804"/>
                  </a:lnTo>
                  <a:lnTo>
                    <a:pt x="19021" y="9823"/>
                  </a:lnTo>
                  <a:lnTo>
                    <a:pt x="19143" y="10083"/>
                  </a:lnTo>
                  <a:lnTo>
                    <a:pt x="19459" y="10056"/>
                  </a:lnTo>
                  <a:lnTo>
                    <a:pt x="19703" y="10263"/>
                  </a:lnTo>
                  <a:lnTo>
                    <a:pt x="19725" y="9977"/>
                  </a:lnTo>
                  <a:lnTo>
                    <a:pt x="19991" y="10482"/>
                  </a:lnTo>
                  <a:lnTo>
                    <a:pt x="20176" y="10617"/>
                  </a:lnTo>
                  <a:lnTo>
                    <a:pt x="20409" y="10275"/>
                  </a:lnTo>
                  <a:lnTo>
                    <a:pt x="20703" y="10114"/>
                  </a:lnTo>
                  <a:lnTo>
                    <a:pt x="20703" y="9747"/>
                  </a:lnTo>
                  <a:lnTo>
                    <a:pt x="20402" y="9037"/>
                  </a:lnTo>
                  <a:lnTo>
                    <a:pt x="20402" y="8211"/>
                  </a:lnTo>
                  <a:lnTo>
                    <a:pt x="20540" y="7941"/>
                  </a:lnTo>
                  <a:lnTo>
                    <a:pt x="20995" y="8053"/>
                  </a:lnTo>
                  <a:lnTo>
                    <a:pt x="21366" y="7801"/>
                  </a:lnTo>
                  <a:lnTo>
                    <a:pt x="21600" y="7301"/>
                  </a:lnTo>
                  <a:lnTo>
                    <a:pt x="21554" y="6793"/>
                  </a:lnTo>
                  <a:lnTo>
                    <a:pt x="21375" y="6793"/>
                  </a:lnTo>
                  <a:lnTo>
                    <a:pt x="21115" y="6656"/>
                  </a:lnTo>
                  <a:lnTo>
                    <a:pt x="20921" y="6153"/>
                  </a:lnTo>
                  <a:lnTo>
                    <a:pt x="20726" y="6198"/>
                  </a:lnTo>
                  <a:lnTo>
                    <a:pt x="20451" y="5440"/>
                  </a:lnTo>
                  <a:lnTo>
                    <a:pt x="20296" y="5440"/>
                  </a:lnTo>
                  <a:lnTo>
                    <a:pt x="20120" y="5923"/>
                  </a:lnTo>
                  <a:lnTo>
                    <a:pt x="20014" y="5651"/>
                  </a:lnTo>
                  <a:lnTo>
                    <a:pt x="20257" y="5054"/>
                  </a:lnTo>
                  <a:lnTo>
                    <a:pt x="20136" y="4639"/>
                  </a:lnTo>
                  <a:lnTo>
                    <a:pt x="20039" y="4732"/>
                  </a:lnTo>
                  <a:lnTo>
                    <a:pt x="19885" y="5328"/>
                  </a:lnTo>
                  <a:lnTo>
                    <a:pt x="19788" y="4985"/>
                  </a:lnTo>
                  <a:lnTo>
                    <a:pt x="19696" y="4869"/>
                  </a:lnTo>
                  <a:lnTo>
                    <a:pt x="19706" y="3927"/>
                  </a:lnTo>
                  <a:lnTo>
                    <a:pt x="19901" y="3721"/>
                  </a:lnTo>
                  <a:lnTo>
                    <a:pt x="19894" y="3311"/>
                  </a:lnTo>
                  <a:lnTo>
                    <a:pt x="19626" y="2804"/>
                  </a:lnTo>
                  <a:lnTo>
                    <a:pt x="19527" y="2989"/>
                  </a:lnTo>
                  <a:lnTo>
                    <a:pt x="19316" y="2437"/>
                  </a:lnTo>
                  <a:lnTo>
                    <a:pt x="19309" y="1567"/>
                  </a:lnTo>
                  <a:lnTo>
                    <a:pt x="19083" y="1153"/>
                  </a:lnTo>
                  <a:lnTo>
                    <a:pt x="18975" y="1338"/>
                  </a:lnTo>
                  <a:lnTo>
                    <a:pt x="19042" y="1912"/>
                  </a:lnTo>
                  <a:lnTo>
                    <a:pt x="18799" y="2578"/>
                  </a:lnTo>
                  <a:lnTo>
                    <a:pt x="18702" y="2529"/>
                  </a:lnTo>
                  <a:lnTo>
                    <a:pt x="18776" y="1961"/>
                  </a:lnTo>
                  <a:lnTo>
                    <a:pt x="18733" y="1430"/>
                  </a:lnTo>
                  <a:lnTo>
                    <a:pt x="18588" y="1409"/>
                  </a:lnTo>
                  <a:lnTo>
                    <a:pt x="18436" y="2830"/>
                  </a:lnTo>
                  <a:lnTo>
                    <a:pt x="18274" y="2947"/>
                  </a:lnTo>
                  <a:lnTo>
                    <a:pt x="18039" y="4480"/>
                  </a:lnTo>
                  <a:lnTo>
                    <a:pt x="17996" y="5303"/>
                  </a:lnTo>
                  <a:lnTo>
                    <a:pt x="17591" y="6517"/>
                  </a:lnTo>
                  <a:lnTo>
                    <a:pt x="17398" y="6517"/>
                  </a:lnTo>
                  <a:lnTo>
                    <a:pt x="17075" y="6861"/>
                  </a:lnTo>
                  <a:lnTo>
                    <a:pt x="16963" y="7272"/>
                  </a:lnTo>
                  <a:lnTo>
                    <a:pt x="17083" y="7252"/>
                  </a:lnTo>
                  <a:lnTo>
                    <a:pt x="17001" y="7597"/>
                  </a:lnTo>
                  <a:lnTo>
                    <a:pt x="17107" y="7712"/>
                  </a:lnTo>
                  <a:lnTo>
                    <a:pt x="17365" y="7501"/>
                  </a:lnTo>
                  <a:lnTo>
                    <a:pt x="17261" y="7961"/>
                  </a:lnTo>
                  <a:lnTo>
                    <a:pt x="17083" y="8211"/>
                  </a:lnTo>
                  <a:lnTo>
                    <a:pt x="17051" y="8333"/>
                  </a:lnTo>
                  <a:lnTo>
                    <a:pt x="17072" y="8585"/>
                  </a:lnTo>
                  <a:lnTo>
                    <a:pt x="17211" y="9689"/>
                  </a:lnTo>
                  <a:lnTo>
                    <a:pt x="17113" y="10232"/>
                  </a:lnTo>
                  <a:lnTo>
                    <a:pt x="16964" y="9987"/>
                  </a:lnTo>
                  <a:lnTo>
                    <a:pt x="16942" y="9195"/>
                  </a:lnTo>
                  <a:lnTo>
                    <a:pt x="16895" y="8624"/>
                  </a:lnTo>
                  <a:lnTo>
                    <a:pt x="16856" y="8650"/>
                  </a:lnTo>
                  <a:lnTo>
                    <a:pt x="16858" y="8514"/>
                  </a:lnTo>
                  <a:lnTo>
                    <a:pt x="16760" y="8551"/>
                  </a:lnTo>
                  <a:lnTo>
                    <a:pt x="16640" y="9069"/>
                  </a:lnTo>
                  <a:lnTo>
                    <a:pt x="16716" y="10482"/>
                  </a:lnTo>
                  <a:lnTo>
                    <a:pt x="16599" y="10643"/>
                  </a:lnTo>
                  <a:lnTo>
                    <a:pt x="16379" y="10163"/>
                  </a:lnTo>
                  <a:lnTo>
                    <a:pt x="16183" y="9230"/>
                  </a:lnTo>
                  <a:lnTo>
                    <a:pt x="16066" y="9195"/>
                  </a:lnTo>
                  <a:lnTo>
                    <a:pt x="15896" y="8981"/>
                  </a:lnTo>
                  <a:lnTo>
                    <a:pt x="15747" y="9525"/>
                  </a:lnTo>
                  <a:lnTo>
                    <a:pt x="15738" y="10275"/>
                  </a:lnTo>
                  <a:lnTo>
                    <a:pt x="15447" y="10988"/>
                  </a:lnTo>
                  <a:lnTo>
                    <a:pt x="15343" y="11628"/>
                  </a:lnTo>
                  <a:lnTo>
                    <a:pt x="15025" y="12475"/>
                  </a:lnTo>
                  <a:lnTo>
                    <a:pt x="14953" y="13049"/>
                  </a:lnTo>
                  <a:lnTo>
                    <a:pt x="14678" y="14011"/>
                  </a:lnTo>
                  <a:lnTo>
                    <a:pt x="14378" y="14746"/>
                  </a:lnTo>
                  <a:lnTo>
                    <a:pt x="13464" y="15363"/>
                  </a:lnTo>
                  <a:lnTo>
                    <a:pt x="13363" y="15501"/>
                  </a:lnTo>
                  <a:lnTo>
                    <a:pt x="13424" y="16327"/>
                  </a:lnTo>
                  <a:lnTo>
                    <a:pt x="13531" y="16665"/>
                  </a:lnTo>
                  <a:lnTo>
                    <a:pt x="13394" y="16512"/>
                  </a:lnTo>
                  <a:lnTo>
                    <a:pt x="13234" y="16750"/>
                  </a:lnTo>
                  <a:lnTo>
                    <a:pt x="12969" y="16841"/>
                  </a:lnTo>
                  <a:lnTo>
                    <a:pt x="12845" y="17269"/>
                  </a:lnTo>
                  <a:lnTo>
                    <a:pt x="12770" y="17930"/>
                  </a:lnTo>
                  <a:lnTo>
                    <a:pt x="12767" y="18846"/>
                  </a:lnTo>
                  <a:lnTo>
                    <a:pt x="12574" y="19603"/>
                  </a:lnTo>
                  <a:lnTo>
                    <a:pt x="12581" y="19852"/>
                  </a:lnTo>
                  <a:lnTo>
                    <a:pt x="12136" y="19691"/>
                  </a:lnTo>
                  <a:lnTo>
                    <a:pt x="11673" y="19212"/>
                  </a:lnTo>
                  <a:lnTo>
                    <a:pt x="11350" y="19236"/>
                  </a:lnTo>
                  <a:lnTo>
                    <a:pt x="11229" y="18729"/>
                  </a:lnTo>
                  <a:lnTo>
                    <a:pt x="11035" y="18109"/>
                  </a:lnTo>
                  <a:lnTo>
                    <a:pt x="10951" y="18182"/>
                  </a:lnTo>
                  <a:cubicBezTo>
                    <a:pt x="10951" y="18182"/>
                    <a:pt x="10951" y="18182"/>
                    <a:pt x="10951" y="18182"/>
                  </a:cubicBezTo>
                  <a:close/>
                  <a:moveTo>
                    <a:pt x="0" y="5827"/>
                  </a:moveTo>
                  <a:lnTo>
                    <a:pt x="41" y="6483"/>
                  </a:lnTo>
                  <a:lnTo>
                    <a:pt x="163" y="6958"/>
                  </a:lnTo>
                  <a:lnTo>
                    <a:pt x="252" y="6784"/>
                  </a:lnTo>
                  <a:lnTo>
                    <a:pt x="211" y="6344"/>
                  </a:lnTo>
                  <a:lnTo>
                    <a:pt x="94" y="5900"/>
                  </a:lnTo>
                  <a:lnTo>
                    <a:pt x="0" y="5827"/>
                  </a:lnTo>
                  <a:cubicBezTo>
                    <a:pt x="0" y="5827"/>
                    <a:pt x="0" y="5827"/>
                    <a:pt x="0" y="5827"/>
                  </a:cubicBezTo>
                  <a:close/>
                  <a:moveTo>
                    <a:pt x="13037" y="15657"/>
                  </a:moveTo>
                  <a:lnTo>
                    <a:pt x="13027" y="16160"/>
                  </a:lnTo>
                  <a:lnTo>
                    <a:pt x="12988" y="16219"/>
                  </a:lnTo>
                  <a:lnTo>
                    <a:pt x="12960" y="16033"/>
                  </a:lnTo>
                  <a:lnTo>
                    <a:pt x="13040" y="15623"/>
                  </a:lnTo>
                  <a:lnTo>
                    <a:pt x="13037" y="15657"/>
                  </a:lnTo>
                  <a:cubicBezTo>
                    <a:pt x="13037" y="15657"/>
                    <a:pt x="13037" y="15657"/>
                    <a:pt x="13037" y="15657"/>
                  </a:cubicBezTo>
                  <a:close/>
                  <a:moveTo>
                    <a:pt x="13037" y="15657"/>
                  </a:moveTo>
                </a:path>
              </a:pathLst>
            </a:custGeom>
            <a:solidFill>
              <a:schemeClr val="bg1">
                <a:lumMod val="75000"/>
              </a:schemeClr>
            </a:solidFill>
            <a:ln>
              <a:solidFill>
                <a:schemeClr val="bg1"/>
              </a:solidFill>
            </a:ln>
          </p:spPr>
          <p:txBody>
            <a:bodyPr lIns="0" tIns="0" rIns="0" bIns="0"/>
            <a:lstStyle/>
            <a:p>
              <a:endParaRPr lang="en-US" dirty="0"/>
            </a:p>
          </p:txBody>
        </p:sp>
        <p:sp>
          <p:nvSpPr>
            <p:cNvPr id="17" name="AutoShape 20"/>
            <p:cNvSpPr/>
            <p:nvPr/>
          </p:nvSpPr>
          <p:spPr bwMode="auto">
            <a:xfrm>
              <a:off x="8561614" y="4929187"/>
              <a:ext cx="481013" cy="847725"/>
            </a:xfrm>
            <a:custGeom>
              <a:avLst/>
              <a:gdLst/>
              <a:ahLst/>
              <a:cxnLst/>
              <a:rect l="0" t="0" r="r" b="b"/>
              <a:pathLst>
                <a:path w="21600" h="21600">
                  <a:moveTo>
                    <a:pt x="7234" y="19072"/>
                  </a:moveTo>
                  <a:lnTo>
                    <a:pt x="7529" y="19252"/>
                  </a:lnTo>
                  <a:lnTo>
                    <a:pt x="7413" y="19394"/>
                  </a:lnTo>
                  <a:lnTo>
                    <a:pt x="7631" y="19617"/>
                  </a:lnTo>
                  <a:lnTo>
                    <a:pt x="7927" y="19544"/>
                  </a:lnTo>
                  <a:lnTo>
                    <a:pt x="8039" y="19137"/>
                  </a:lnTo>
                  <a:lnTo>
                    <a:pt x="7869" y="19101"/>
                  </a:lnTo>
                  <a:lnTo>
                    <a:pt x="7718" y="18920"/>
                  </a:lnTo>
                  <a:cubicBezTo>
                    <a:pt x="7718" y="18920"/>
                    <a:pt x="7234" y="19072"/>
                    <a:pt x="7234" y="19072"/>
                  </a:cubicBezTo>
                  <a:close/>
                  <a:moveTo>
                    <a:pt x="0" y="1486"/>
                  </a:moveTo>
                  <a:lnTo>
                    <a:pt x="174" y="1407"/>
                  </a:lnTo>
                  <a:lnTo>
                    <a:pt x="393" y="1387"/>
                  </a:lnTo>
                  <a:lnTo>
                    <a:pt x="525" y="1253"/>
                  </a:lnTo>
                  <a:lnTo>
                    <a:pt x="816" y="1125"/>
                  </a:lnTo>
                  <a:lnTo>
                    <a:pt x="1368" y="1010"/>
                  </a:lnTo>
                  <a:lnTo>
                    <a:pt x="1709" y="1033"/>
                  </a:lnTo>
                  <a:lnTo>
                    <a:pt x="1679" y="1239"/>
                  </a:lnTo>
                  <a:lnTo>
                    <a:pt x="1917" y="1334"/>
                  </a:lnTo>
                  <a:lnTo>
                    <a:pt x="2274" y="1331"/>
                  </a:lnTo>
                  <a:lnTo>
                    <a:pt x="2361" y="1075"/>
                  </a:lnTo>
                  <a:lnTo>
                    <a:pt x="2756" y="926"/>
                  </a:lnTo>
                  <a:lnTo>
                    <a:pt x="3284" y="1193"/>
                  </a:lnTo>
                  <a:lnTo>
                    <a:pt x="3561" y="1003"/>
                  </a:lnTo>
                  <a:lnTo>
                    <a:pt x="3857" y="1013"/>
                  </a:lnTo>
                  <a:lnTo>
                    <a:pt x="3985" y="1207"/>
                  </a:lnTo>
                  <a:lnTo>
                    <a:pt x="4572" y="1062"/>
                  </a:lnTo>
                  <a:lnTo>
                    <a:pt x="4665" y="862"/>
                  </a:lnTo>
                  <a:lnTo>
                    <a:pt x="5311" y="765"/>
                  </a:lnTo>
                  <a:lnTo>
                    <a:pt x="5816" y="916"/>
                  </a:lnTo>
                  <a:lnTo>
                    <a:pt x="6698" y="766"/>
                  </a:lnTo>
                  <a:lnTo>
                    <a:pt x="6658" y="350"/>
                  </a:lnTo>
                  <a:lnTo>
                    <a:pt x="7226" y="184"/>
                  </a:lnTo>
                  <a:lnTo>
                    <a:pt x="7864" y="184"/>
                  </a:lnTo>
                  <a:lnTo>
                    <a:pt x="8224" y="0"/>
                  </a:lnTo>
                  <a:lnTo>
                    <a:pt x="8792" y="234"/>
                  </a:lnTo>
                  <a:lnTo>
                    <a:pt x="8792" y="407"/>
                  </a:lnTo>
                  <a:lnTo>
                    <a:pt x="9377" y="467"/>
                  </a:lnTo>
                  <a:lnTo>
                    <a:pt x="9606" y="640"/>
                  </a:lnTo>
                  <a:lnTo>
                    <a:pt x="10790" y="630"/>
                  </a:lnTo>
                  <a:lnTo>
                    <a:pt x="10999" y="766"/>
                  </a:lnTo>
                  <a:lnTo>
                    <a:pt x="11698" y="620"/>
                  </a:lnTo>
                  <a:lnTo>
                    <a:pt x="12152" y="806"/>
                  </a:lnTo>
                  <a:lnTo>
                    <a:pt x="12058" y="1068"/>
                  </a:lnTo>
                  <a:lnTo>
                    <a:pt x="11679" y="1096"/>
                  </a:lnTo>
                  <a:lnTo>
                    <a:pt x="11418" y="1590"/>
                  </a:lnTo>
                  <a:lnTo>
                    <a:pt x="11715" y="1649"/>
                  </a:lnTo>
                  <a:lnTo>
                    <a:pt x="11869" y="1931"/>
                  </a:lnTo>
                  <a:lnTo>
                    <a:pt x="12923" y="2125"/>
                  </a:lnTo>
                  <a:lnTo>
                    <a:pt x="13078" y="2318"/>
                  </a:lnTo>
                  <a:lnTo>
                    <a:pt x="13585" y="2435"/>
                  </a:lnTo>
                  <a:lnTo>
                    <a:pt x="14113" y="2570"/>
                  </a:lnTo>
                  <a:lnTo>
                    <a:pt x="14653" y="2487"/>
                  </a:lnTo>
                  <a:lnTo>
                    <a:pt x="14880" y="2579"/>
                  </a:lnTo>
                  <a:lnTo>
                    <a:pt x="15200" y="2530"/>
                  </a:lnTo>
                  <a:lnTo>
                    <a:pt x="15658" y="2660"/>
                  </a:lnTo>
                  <a:lnTo>
                    <a:pt x="15624" y="2655"/>
                  </a:lnTo>
                  <a:lnTo>
                    <a:pt x="15722" y="2761"/>
                  </a:lnTo>
                  <a:lnTo>
                    <a:pt x="15542" y="2915"/>
                  </a:lnTo>
                  <a:lnTo>
                    <a:pt x="15266" y="2973"/>
                  </a:lnTo>
                  <a:lnTo>
                    <a:pt x="15048" y="2969"/>
                  </a:lnTo>
                  <a:lnTo>
                    <a:pt x="14597" y="3115"/>
                  </a:lnTo>
                  <a:lnTo>
                    <a:pt x="14142" y="3100"/>
                  </a:lnTo>
                  <a:lnTo>
                    <a:pt x="13665" y="3148"/>
                  </a:lnTo>
                  <a:lnTo>
                    <a:pt x="13527" y="3267"/>
                  </a:lnTo>
                  <a:lnTo>
                    <a:pt x="13640" y="3462"/>
                  </a:lnTo>
                  <a:lnTo>
                    <a:pt x="13382" y="3553"/>
                  </a:lnTo>
                  <a:lnTo>
                    <a:pt x="13280" y="3646"/>
                  </a:lnTo>
                  <a:lnTo>
                    <a:pt x="13036" y="3567"/>
                  </a:lnTo>
                  <a:lnTo>
                    <a:pt x="12636" y="3615"/>
                  </a:lnTo>
                  <a:lnTo>
                    <a:pt x="12392" y="3737"/>
                  </a:lnTo>
                  <a:lnTo>
                    <a:pt x="12218" y="3771"/>
                  </a:lnTo>
                  <a:lnTo>
                    <a:pt x="12046" y="3646"/>
                  </a:lnTo>
                  <a:lnTo>
                    <a:pt x="11869" y="3615"/>
                  </a:lnTo>
                  <a:lnTo>
                    <a:pt x="11829" y="3802"/>
                  </a:lnTo>
                  <a:lnTo>
                    <a:pt x="11632" y="3943"/>
                  </a:lnTo>
                  <a:lnTo>
                    <a:pt x="11770" y="4024"/>
                  </a:lnTo>
                  <a:lnTo>
                    <a:pt x="11698" y="4227"/>
                  </a:lnTo>
                  <a:lnTo>
                    <a:pt x="11719" y="4442"/>
                  </a:lnTo>
                  <a:lnTo>
                    <a:pt x="11651" y="4491"/>
                  </a:lnTo>
                  <a:lnTo>
                    <a:pt x="11799" y="4650"/>
                  </a:lnTo>
                  <a:lnTo>
                    <a:pt x="11661" y="4773"/>
                  </a:lnTo>
                  <a:lnTo>
                    <a:pt x="11465" y="4801"/>
                  </a:lnTo>
                  <a:lnTo>
                    <a:pt x="11079" y="5117"/>
                  </a:lnTo>
                  <a:lnTo>
                    <a:pt x="10741" y="5122"/>
                  </a:lnTo>
                  <a:lnTo>
                    <a:pt x="10615" y="5031"/>
                  </a:lnTo>
                  <a:lnTo>
                    <a:pt x="10592" y="5142"/>
                  </a:lnTo>
                  <a:lnTo>
                    <a:pt x="10359" y="5233"/>
                  </a:lnTo>
                  <a:lnTo>
                    <a:pt x="10210" y="5469"/>
                  </a:lnTo>
                  <a:lnTo>
                    <a:pt x="9995" y="5560"/>
                  </a:lnTo>
                  <a:lnTo>
                    <a:pt x="9973" y="5804"/>
                  </a:lnTo>
                  <a:lnTo>
                    <a:pt x="10170" y="5824"/>
                  </a:lnTo>
                  <a:lnTo>
                    <a:pt x="10367" y="5955"/>
                  </a:lnTo>
                  <a:lnTo>
                    <a:pt x="10112" y="6403"/>
                  </a:lnTo>
                  <a:lnTo>
                    <a:pt x="9813" y="6626"/>
                  </a:lnTo>
                  <a:lnTo>
                    <a:pt x="10367" y="6872"/>
                  </a:lnTo>
                  <a:lnTo>
                    <a:pt x="10308" y="7017"/>
                  </a:lnTo>
                  <a:lnTo>
                    <a:pt x="9875" y="7075"/>
                  </a:lnTo>
                  <a:lnTo>
                    <a:pt x="10327" y="7147"/>
                  </a:lnTo>
                  <a:lnTo>
                    <a:pt x="11105" y="7380"/>
                  </a:lnTo>
                  <a:lnTo>
                    <a:pt x="11796" y="7728"/>
                  </a:lnTo>
                  <a:lnTo>
                    <a:pt x="12054" y="7717"/>
                  </a:lnTo>
                  <a:lnTo>
                    <a:pt x="12392" y="8023"/>
                  </a:lnTo>
                  <a:lnTo>
                    <a:pt x="12392" y="8174"/>
                  </a:lnTo>
                  <a:lnTo>
                    <a:pt x="12287" y="8265"/>
                  </a:lnTo>
                  <a:lnTo>
                    <a:pt x="12505" y="8571"/>
                  </a:lnTo>
                  <a:lnTo>
                    <a:pt x="12611" y="8735"/>
                  </a:lnTo>
                  <a:lnTo>
                    <a:pt x="13640" y="9162"/>
                  </a:lnTo>
                  <a:lnTo>
                    <a:pt x="14211" y="9335"/>
                  </a:lnTo>
                  <a:lnTo>
                    <a:pt x="14269" y="9428"/>
                  </a:lnTo>
                  <a:lnTo>
                    <a:pt x="15677" y="9823"/>
                  </a:lnTo>
                  <a:lnTo>
                    <a:pt x="16946" y="10301"/>
                  </a:lnTo>
                  <a:lnTo>
                    <a:pt x="17223" y="10557"/>
                  </a:lnTo>
                  <a:lnTo>
                    <a:pt x="18392" y="11004"/>
                  </a:lnTo>
                  <a:lnTo>
                    <a:pt x="18768" y="11351"/>
                  </a:lnTo>
                  <a:lnTo>
                    <a:pt x="18848" y="11565"/>
                  </a:lnTo>
                  <a:lnTo>
                    <a:pt x="19007" y="11565"/>
                  </a:lnTo>
                  <a:lnTo>
                    <a:pt x="18983" y="11748"/>
                  </a:lnTo>
                  <a:lnTo>
                    <a:pt x="19583" y="12064"/>
                  </a:lnTo>
                  <a:lnTo>
                    <a:pt x="19583" y="12205"/>
                  </a:lnTo>
                  <a:lnTo>
                    <a:pt x="19718" y="12320"/>
                  </a:lnTo>
                  <a:lnTo>
                    <a:pt x="19601" y="12430"/>
                  </a:lnTo>
                  <a:lnTo>
                    <a:pt x="20056" y="12715"/>
                  </a:lnTo>
                  <a:lnTo>
                    <a:pt x="20176" y="13205"/>
                  </a:lnTo>
                  <a:lnTo>
                    <a:pt x="20376" y="13288"/>
                  </a:lnTo>
                  <a:lnTo>
                    <a:pt x="20584" y="13715"/>
                  </a:lnTo>
                  <a:lnTo>
                    <a:pt x="20751" y="13804"/>
                  </a:lnTo>
                  <a:lnTo>
                    <a:pt x="20769" y="14042"/>
                  </a:lnTo>
                  <a:lnTo>
                    <a:pt x="20684" y="14194"/>
                  </a:lnTo>
                  <a:lnTo>
                    <a:pt x="20851" y="14424"/>
                  </a:lnTo>
                  <a:lnTo>
                    <a:pt x="20734" y="14519"/>
                  </a:lnTo>
                  <a:lnTo>
                    <a:pt x="20918" y="14860"/>
                  </a:lnTo>
                  <a:lnTo>
                    <a:pt x="20938" y="14987"/>
                  </a:lnTo>
                  <a:lnTo>
                    <a:pt x="21180" y="15037"/>
                  </a:lnTo>
                  <a:lnTo>
                    <a:pt x="21293" y="15230"/>
                  </a:lnTo>
                  <a:lnTo>
                    <a:pt x="21600" y="15540"/>
                  </a:lnTo>
                  <a:lnTo>
                    <a:pt x="21540" y="15743"/>
                  </a:lnTo>
                  <a:lnTo>
                    <a:pt x="21424" y="15739"/>
                  </a:lnTo>
                  <a:lnTo>
                    <a:pt x="21413" y="15635"/>
                  </a:lnTo>
                  <a:lnTo>
                    <a:pt x="21243" y="15535"/>
                  </a:lnTo>
                  <a:lnTo>
                    <a:pt x="21024" y="15600"/>
                  </a:lnTo>
                  <a:lnTo>
                    <a:pt x="21056" y="15810"/>
                  </a:lnTo>
                  <a:lnTo>
                    <a:pt x="21300" y="15940"/>
                  </a:lnTo>
                  <a:lnTo>
                    <a:pt x="21256" y="16061"/>
                  </a:lnTo>
                  <a:lnTo>
                    <a:pt x="20987" y="16170"/>
                  </a:lnTo>
                  <a:lnTo>
                    <a:pt x="20969" y="16324"/>
                  </a:lnTo>
                  <a:lnTo>
                    <a:pt x="20549" y="16485"/>
                  </a:lnTo>
                  <a:lnTo>
                    <a:pt x="20918" y="16768"/>
                  </a:lnTo>
                  <a:lnTo>
                    <a:pt x="20718" y="17008"/>
                  </a:lnTo>
                  <a:lnTo>
                    <a:pt x="20885" y="17117"/>
                  </a:lnTo>
                  <a:lnTo>
                    <a:pt x="20538" y="17287"/>
                  </a:lnTo>
                  <a:lnTo>
                    <a:pt x="20260" y="17342"/>
                  </a:lnTo>
                  <a:lnTo>
                    <a:pt x="20176" y="17671"/>
                  </a:lnTo>
                  <a:lnTo>
                    <a:pt x="19901" y="17727"/>
                  </a:lnTo>
                  <a:lnTo>
                    <a:pt x="19307" y="18038"/>
                  </a:lnTo>
                  <a:lnTo>
                    <a:pt x="18921" y="18142"/>
                  </a:lnTo>
                  <a:lnTo>
                    <a:pt x="18400" y="18331"/>
                  </a:lnTo>
                  <a:lnTo>
                    <a:pt x="18340" y="18559"/>
                  </a:lnTo>
                  <a:lnTo>
                    <a:pt x="17863" y="18559"/>
                  </a:lnTo>
                  <a:lnTo>
                    <a:pt x="17561" y="18738"/>
                  </a:lnTo>
                  <a:lnTo>
                    <a:pt x="16428" y="19077"/>
                  </a:lnTo>
                  <a:lnTo>
                    <a:pt x="15742" y="19113"/>
                  </a:lnTo>
                  <a:lnTo>
                    <a:pt x="15444" y="19038"/>
                  </a:lnTo>
                  <a:lnTo>
                    <a:pt x="14951" y="19101"/>
                  </a:lnTo>
                  <a:lnTo>
                    <a:pt x="14855" y="19052"/>
                  </a:lnTo>
                  <a:lnTo>
                    <a:pt x="14920" y="18883"/>
                  </a:lnTo>
                  <a:lnTo>
                    <a:pt x="14902" y="18721"/>
                  </a:lnTo>
                  <a:lnTo>
                    <a:pt x="14784" y="18878"/>
                  </a:lnTo>
                  <a:lnTo>
                    <a:pt x="14700" y="18946"/>
                  </a:lnTo>
                  <a:lnTo>
                    <a:pt x="14255" y="18883"/>
                  </a:lnTo>
                  <a:lnTo>
                    <a:pt x="14553" y="19006"/>
                  </a:lnTo>
                  <a:lnTo>
                    <a:pt x="14546" y="19101"/>
                  </a:lnTo>
                  <a:lnTo>
                    <a:pt x="14409" y="19150"/>
                  </a:lnTo>
                  <a:lnTo>
                    <a:pt x="13982" y="19116"/>
                  </a:lnTo>
                  <a:lnTo>
                    <a:pt x="14697" y="19285"/>
                  </a:lnTo>
                  <a:lnTo>
                    <a:pt x="14537" y="19409"/>
                  </a:lnTo>
                  <a:lnTo>
                    <a:pt x="14735" y="19620"/>
                  </a:lnTo>
                  <a:lnTo>
                    <a:pt x="14347" y="19721"/>
                  </a:lnTo>
                  <a:lnTo>
                    <a:pt x="13782" y="19507"/>
                  </a:lnTo>
                  <a:lnTo>
                    <a:pt x="14255" y="19771"/>
                  </a:lnTo>
                  <a:lnTo>
                    <a:pt x="14211" y="19904"/>
                  </a:lnTo>
                  <a:lnTo>
                    <a:pt x="13993" y="20051"/>
                  </a:lnTo>
                  <a:lnTo>
                    <a:pt x="13767" y="20010"/>
                  </a:lnTo>
                  <a:lnTo>
                    <a:pt x="13558" y="19854"/>
                  </a:lnTo>
                  <a:lnTo>
                    <a:pt x="13263" y="19878"/>
                  </a:lnTo>
                  <a:lnTo>
                    <a:pt x="13400" y="20077"/>
                  </a:lnTo>
                  <a:lnTo>
                    <a:pt x="13382" y="20143"/>
                  </a:lnTo>
                  <a:lnTo>
                    <a:pt x="13491" y="20220"/>
                  </a:lnTo>
                  <a:lnTo>
                    <a:pt x="13280" y="20296"/>
                  </a:lnTo>
                  <a:lnTo>
                    <a:pt x="13143" y="20397"/>
                  </a:lnTo>
                  <a:lnTo>
                    <a:pt x="12876" y="20405"/>
                  </a:lnTo>
                  <a:lnTo>
                    <a:pt x="12372" y="20635"/>
                  </a:lnTo>
                  <a:lnTo>
                    <a:pt x="12156" y="20716"/>
                  </a:lnTo>
                  <a:lnTo>
                    <a:pt x="11810" y="20692"/>
                  </a:lnTo>
                  <a:lnTo>
                    <a:pt x="11690" y="20840"/>
                  </a:lnTo>
                  <a:lnTo>
                    <a:pt x="11619" y="21123"/>
                  </a:lnTo>
                  <a:lnTo>
                    <a:pt x="11296" y="21276"/>
                  </a:lnTo>
                  <a:lnTo>
                    <a:pt x="11167" y="21271"/>
                  </a:lnTo>
                  <a:lnTo>
                    <a:pt x="11196" y="21329"/>
                  </a:lnTo>
                  <a:lnTo>
                    <a:pt x="10043" y="21600"/>
                  </a:lnTo>
                  <a:lnTo>
                    <a:pt x="9417" y="21555"/>
                  </a:lnTo>
                  <a:lnTo>
                    <a:pt x="9813" y="21428"/>
                  </a:lnTo>
                  <a:lnTo>
                    <a:pt x="10288" y="21320"/>
                  </a:lnTo>
                  <a:lnTo>
                    <a:pt x="10548" y="21166"/>
                  </a:lnTo>
                  <a:lnTo>
                    <a:pt x="10283" y="21224"/>
                  </a:lnTo>
                  <a:lnTo>
                    <a:pt x="9912" y="21123"/>
                  </a:lnTo>
                  <a:lnTo>
                    <a:pt x="9973" y="20711"/>
                  </a:lnTo>
                  <a:lnTo>
                    <a:pt x="10043" y="20670"/>
                  </a:lnTo>
                  <a:lnTo>
                    <a:pt x="9885" y="20650"/>
                  </a:lnTo>
                  <a:lnTo>
                    <a:pt x="9981" y="20472"/>
                  </a:lnTo>
                  <a:lnTo>
                    <a:pt x="9933" y="20046"/>
                  </a:lnTo>
                  <a:lnTo>
                    <a:pt x="10317" y="19721"/>
                  </a:lnTo>
                  <a:lnTo>
                    <a:pt x="11050" y="19428"/>
                  </a:lnTo>
                  <a:lnTo>
                    <a:pt x="11280" y="19291"/>
                  </a:lnTo>
                  <a:lnTo>
                    <a:pt x="10901" y="19378"/>
                  </a:lnTo>
                  <a:lnTo>
                    <a:pt x="10344" y="19336"/>
                  </a:lnTo>
                  <a:lnTo>
                    <a:pt x="9948" y="19403"/>
                  </a:lnTo>
                  <a:lnTo>
                    <a:pt x="9706" y="19320"/>
                  </a:lnTo>
                  <a:lnTo>
                    <a:pt x="9461" y="19372"/>
                  </a:lnTo>
                  <a:lnTo>
                    <a:pt x="8955" y="19302"/>
                  </a:lnTo>
                  <a:lnTo>
                    <a:pt x="9035" y="19233"/>
                  </a:lnTo>
                  <a:lnTo>
                    <a:pt x="9015" y="19011"/>
                  </a:lnTo>
                  <a:lnTo>
                    <a:pt x="8888" y="18965"/>
                  </a:lnTo>
                  <a:lnTo>
                    <a:pt x="9377" y="18659"/>
                  </a:lnTo>
                  <a:lnTo>
                    <a:pt x="9944" y="18610"/>
                  </a:lnTo>
                  <a:lnTo>
                    <a:pt x="10244" y="18221"/>
                  </a:lnTo>
                  <a:lnTo>
                    <a:pt x="10774" y="18213"/>
                  </a:lnTo>
                  <a:lnTo>
                    <a:pt x="11052" y="18310"/>
                  </a:lnTo>
                  <a:lnTo>
                    <a:pt x="12285" y="18153"/>
                  </a:lnTo>
                  <a:lnTo>
                    <a:pt x="12796" y="18310"/>
                  </a:lnTo>
                  <a:lnTo>
                    <a:pt x="12923" y="18492"/>
                  </a:lnTo>
                  <a:lnTo>
                    <a:pt x="13755" y="18463"/>
                  </a:lnTo>
                  <a:lnTo>
                    <a:pt x="13513" y="18184"/>
                  </a:lnTo>
                  <a:lnTo>
                    <a:pt x="13604" y="17998"/>
                  </a:lnTo>
                  <a:lnTo>
                    <a:pt x="13130" y="17746"/>
                  </a:lnTo>
                  <a:lnTo>
                    <a:pt x="12545" y="17659"/>
                  </a:lnTo>
                  <a:lnTo>
                    <a:pt x="12432" y="17183"/>
                  </a:lnTo>
                  <a:lnTo>
                    <a:pt x="12967" y="16991"/>
                  </a:lnTo>
                  <a:lnTo>
                    <a:pt x="13927" y="17010"/>
                  </a:lnTo>
                  <a:lnTo>
                    <a:pt x="14191" y="16747"/>
                  </a:lnTo>
                  <a:lnTo>
                    <a:pt x="14946" y="16495"/>
                  </a:lnTo>
                  <a:lnTo>
                    <a:pt x="15658" y="16389"/>
                  </a:lnTo>
                  <a:lnTo>
                    <a:pt x="15775" y="16214"/>
                  </a:lnTo>
                  <a:lnTo>
                    <a:pt x="16190" y="16127"/>
                  </a:lnTo>
                  <a:lnTo>
                    <a:pt x="16563" y="15728"/>
                  </a:lnTo>
                  <a:lnTo>
                    <a:pt x="16475" y="15418"/>
                  </a:lnTo>
                  <a:lnTo>
                    <a:pt x="16648" y="15061"/>
                  </a:lnTo>
                  <a:lnTo>
                    <a:pt x="16455" y="14798"/>
                  </a:lnTo>
                  <a:lnTo>
                    <a:pt x="16563" y="14383"/>
                  </a:lnTo>
                  <a:lnTo>
                    <a:pt x="16115" y="13839"/>
                  </a:lnTo>
                  <a:lnTo>
                    <a:pt x="15646" y="13713"/>
                  </a:lnTo>
                  <a:lnTo>
                    <a:pt x="15331" y="13297"/>
                  </a:lnTo>
                  <a:lnTo>
                    <a:pt x="15418" y="13296"/>
                  </a:lnTo>
                  <a:lnTo>
                    <a:pt x="15912" y="13141"/>
                  </a:lnTo>
                  <a:lnTo>
                    <a:pt x="15829" y="12742"/>
                  </a:lnTo>
                  <a:lnTo>
                    <a:pt x="15646" y="12559"/>
                  </a:lnTo>
                  <a:lnTo>
                    <a:pt x="15533" y="12210"/>
                  </a:lnTo>
                  <a:lnTo>
                    <a:pt x="16270" y="11909"/>
                  </a:lnTo>
                  <a:lnTo>
                    <a:pt x="16270" y="11589"/>
                  </a:lnTo>
                  <a:lnTo>
                    <a:pt x="15869" y="11561"/>
                  </a:lnTo>
                  <a:lnTo>
                    <a:pt x="15658" y="11404"/>
                  </a:lnTo>
                  <a:lnTo>
                    <a:pt x="15742" y="11045"/>
                  </a:lnTo>
                  <a:lnTo>
                    <a:pt x="16115" y="10853"/>
                  </a:lnTo>
                  <a:lnTo>
                    <a:pt x="15946" y="10648"/>
                  </a:lnTo>
                  <a:lnTo>
                    <a:pt x="15435" y="10756"/>
                  </a:lnTo>
                  <a:lnTo>
                    <a:pt x="15171" y="10716"/>
                  </a:lnTo>
                  <a:lnTo>
                    <a:pt x="14851" y="10493"/>
                  </a:lnTo>
                  <a:lnTo>
                    <a:pt x="14264" y="10473"/>
                  </a:lnTo>
                  <a:lnTo>
                    <a:pt x="14060" y="10338"/>
                  </a:lnTo>
                  <a:lnTo>
                    <a:pt x="14151" y="10115"/>
                  </a:lnTo>
                  <a:lnTo>
                    <a:pt x="13755" y="10027"/>
                  </a:lnTo>
                  <a:lnTo>
                    <a:pt x="13527" y="10066"/>
                  </a:lnTo>
                  <a:lnTo>
                    <a:pt x="13193" y="9883"/>
                  </a:lnTo>
                  <a:lnTo>
                    <a:pt x="13116" y="9650"/>
                  </a:lnTo>
                  <a:lnTo>
                    <a:pt x="12829" y="9407"/>
                  </a:lnTo>
                  <a:lnTo>
                    <a:pt x="12189" y="9407"/>
                  </a:lnTo>
                  <a:lnTo>
                    <a:pt x="11850" y="9319"/>
                  </a:lnTo>
                  <a:lnTo>
                    <a:pt x="11628" y="9000"/>
                  </a:lnTo>
                  <a:lnTo>
                    <a:pt x="10810" y="8534"/>
                  </a:lnTo>
                  <a:lnTo>
                    <a:pt x="10846" y="8331"/>
                  </a:lnTo>
                  <a:lnTo>
                    <a:pt x="10321" y="7943"/>
                  </a:lnTo>
                  <a:lnTo>
                    <a:pt x="9566" y="7767"/>
                  </a:lnTo>
                  <a:lnTo>
                    <a:pt x="8908" y="7302"/>
                  </a:lnTo>
                  <a:lnTo>
                    <a:pt x="8378" y="7273"/>
                  </a:lnTo>
                  <a:lnTo>
                    <a:pt x="7598" y="7060"/>
                  </a:lnTo>
                  <a:lnTo>
                    <a:pt x="6789" y="7031"/>
                  </a:lnTo>
                  <a:lnTo>
                    <a:pt x="6416" y="6682"/>
                  </a:lnTo>
                  <a:lnTo>
                    <a:pt x="5998" y="6682"/>
                  </a:lnTo>
                  <a:lnTo>
                    <a:pt x="5886" y="6507"/>
                  </a:lnTo>
                  <a:lnTo>
                    <a:pt x="6261" y="6294"/>
                  </a:lnTo>
                  <a:lnTo>
                    <a:pt x="5714" y="5973"/>
                  </a:lnTo>
                  <a:lnTo>
                    <a:pt x="5636" y="5751"/>
                  </a:lnTo>
                  <a:lnTo>
                    <a:pt x="6034" y="5741"/>
                  </a:lnTo>
                  <a:lnTo>
                    <a:pt x="6789" y="5605"/>
                  </a:lnTo>
                  <a:lnTo>
                    <a:pt x="7297" y="5563"/>
                  </a:lnTo>
                  <a:lnTo>
                    <a:pt x="7577" y="5415"/>
                  </a:lnTo>
                  <a:lnTo>
                    <a:pt x="7882" y="4892"/>
                  </a:lnTo>
                  <a:lnTo>
                    <a:pt x="8260" y="4824"/>
                  </a:lnTo>
                  <a:lnTo>
                    <a:pt x="8260" y="4638"/>
                  </a:lnTo>
                  <a:lnTo>
                    <a:pt x="7511" y="4545"/>
                  </a:lnTo>
                  <a:lnTo>
                    <a:pt x="7529" y="4305"/>
                  </a:lnTo>
                  <a:lnTo>
                    <a:pt x="7431" y="4034"/>
                  </a:lnTo>
                  <a:lnTo>
                    <a:pt x="6756" y="3967"/>
                  </a:lnTo>
                  <a:lnTo>
                    <a:pt x="6376" y="3727"/>
                  </a:lnTo>
                  <a:lnTo>
                    <a:pt x="5636" y="3727"/>
                  </a:lnTo>
                  <a:lnTo>
                    <a:pt x="5052" y="3909"/>
                  </a:lnTo>
                  <a:lnTo>
                    <a:pt x="4412" y="3811"/>
                  </a:lnTo>
                  <a:lnTo>
                    <a:pt x="3317" y="3802"/>
                  </a:lnTo>
                  <a:lnTo>
                    <a:pt x="2768" y="3346"/>
                  </a:lnTo>
                  <a:lnTo>
                    <a:pt x="1866" y="2908"/>
                  </a:lnTo>
                  <a:lnTo>
                    <a:pt x="2073" y="2685"/>
                  </a:lnTo>
                  <a:lnTo>
                    <a:pt x="1975" y="2396"/>
                  </a:lnTo>
                  <a:lnTo>
                    <a:pt x="1506" y="2191"/>
                  </a:lnTo>
                  <a:lnTo>
                    <a:pt x="1073" y="1852"/>
                  </a:lnTo>
                  <a:lnTo>
                    <a:pt x="165" y="1660"/>
                  </a:lnTo>
                  <a:lnTo>
                    <a:pt x="0" y="1486"/>
                  </a:lnTo>
                  <a:cubicBezTo>
                    <a:pt x="0" y="1486"/>
                    <a:pt x="0" y="1486"/>
                    <a:pt x="0" y="1486"/>
                  </a:cubicBezTo>
                  <a:close/>
                  <a:moveTo>
                    <a:pt x="0" y="1486"/>
                  </a:moveTo>
                </a:path>
              </a:pathLst>
            </a:custGeom>
            <a:solidFill>
              <a:schemeClr val="bg1">
                <a:lumMod val="75000"/>
              </a:schemeClr>
            </a:solidFill>
            <a:ln>
              <a:solidFill>
                <a:schemeClr val="bg1"/>
              </a:solidFill>
            </a:ln>
          </p:spPr>
          <p:txBody>
            <a:bodyPr lIns="0" tIns="0" rIns="0" bIns="0"/>
            <a:lstStyle/>
            <a:p>
              <a:endParaRPr lang="en-US" dirty="0"/>
            </a:p>
          </p:txBody>
        </p:sp>
        <p:sp>
          <p:nvSpPr>
            <p:cNvPr id="18" name="AutoShape 21"/>
            <p:cNvSpPr/>
            <p:nvPr/>
          </p:nvSpPr>
          <p:spPr bwMode="auto">
            <a:xfrm>
              <a:off x="8625114" y="5437187"/>
              <a:ext cx="307975" cy="239713"/>
            </a:xfrm>
            <a:custGeom>
              <a:avLst/>
              <a:gdLst/>
              <a:ahLst/>
              <a:cxnLst/>
              <a:rect l="0" t="0" r="r" b="b"/>
              <a:pathLst>
                <a:path w="21600" h="21600">
                  <a:moveTo>
                    <a:pt x="9458" y="21600"/>
                  </a:moveTo>
                  <a:lnTo>
                    <a:pt x="10223" y="20517"/>
                  </a:lnTo>
                  <a:lnTo>
                    <a:pt x="11112" y="20343"/>
                  </a:lnTo>
                  <a:lnTo>
                    <a:pt x="11581" y="18968"/>
                  </a:lnTo>
                  <a:lnTo>
                    <a:pt x="12409" y="18939"/>
                  </a:lnTo>
                  <a:lnTo>
                    <a:pt x="12844" y="19282"/>
                  </a:lnTo>
                  <a:lnTo>
                    <a:pt x="14774" y="18726"/>
                  </a:lnTo>
                  <a:lnTo>
                    <a:pt x="15573" y="19282"/>
                  </a:lnTo>
                  <a:lnTo>
                    <a:pt x="15772" y="19928"/>
                  </a:lnTo>
                  <a:lnTo>
                    <a:pt x="17073" y="19823"/>
                  </a:lnTo>
                  <a:lnTo>
                    <a:pt x="16694" y="18836"/>
                  </a:lnTo>
                  <a:lnTo>
                    <a:pt x="16837" y="18177"/>
                  </a:lnTo>
                  <a:lnTo>
                    <a:pt x="16096" y="17286"/>
                  </a:lnTo>
                  <a:lnTo>
                    <a:pt x="15181" y="16978"/>
                  </a:lnTo>
                  <a:lnTo>
                    <a:pt x="15004" y="15297"/>
                  </a:lnTo>
                  <a:lnTo>
                    <a:pt x="15841" y="14616"/>
                  </a:lnTo>
                  <a:lnTo>
                    <a:pt x="17343" y="14683"/>
                  </a:lnTo>
                  <a:lnTo>
                    <a:pt x="17756" y="13754"/>
                  </a:lnTo>
                  <a:lnTo>
                    <a:pt x="18937" y="12861"/>
                  </a:lnTo>
                  <a:lnTo>
                    <a:pt x="20052" y="12488"/>
                  </a:lnTo>
                  <a:lnTo>
                    <a:pt x="20234" y="11867"/>
                  </a:lnTo>
                  <a:lnTo>
                    <a:pt x="20883" y="11559"/>
                  </a:lnTo>
                  <a:lnTo>
                    <a:pt x="21466" y="10148"/>
                  </a:lnTo>
                  <a:lnTo>
                    <a:pt x="21330" y="9052"/>
                  </a:lnTo>
                  <a:lnTo>
                    <a:pt x="21600" y="7788"/>
                  </a:lnTo>
                  <a:lnTo>
                    <a:pt x="21298" y="6859"/>
                  </a:lnTo>
                  <a:lnTo>
                    <a:pt x="21466" y="5388"/>
                  </a:lnTo>
                  <a:lnTo>
                    <a:pt x="20766" y="3465"/>
                  </a:lnTo>
                  <a:lnTo>
                    <a:pt x="20032" y="3019"/>
                  </a:lnTo>
                  <a:lnTo>
                    <a:pt x="19540" y="1547"/>
                  </a:lnTo>
                  <a:lnTo>
                    <a:pt x="18937" y="1576"/>
                  </a:lnTo>
                  <a:lnTo>
                    <a:pt x="18111" y="962"/>
                  </a:lnTo>
                  <a:lnTo>
                    <a:pt x="17520" y="752"/>
                  </a:lnTo>
                  <a:lnTo>
                    <a:pt x="17132" y="0"/>
                  </a:lnTo>
                  <a:lnTo>
                    <a:pt x="15750" y="344"/>
                  </a:lnTo>
                  <a:lnTo>
                    <a:pt x="15004" y="1130"/>
                  </a:lnTo>
                  <a:lnTo>
                    <a:pt x="15892" y="2164"/>
                  </a:lnTo>
                  <a:lnTo>
                    <a:pt x="15750" y="3050"/>
                  </a:lnTo>
                  <a:lnTo>
                    <a:pt x="16014" y="3948"/>
                  </a:lnTo>
                  <a:lnTo>
                    <a:pt x="15955" y="4600"/>
                  </a:lnTo>
                  <a:lnTo>
                    <a:pt x="14680" y="4044"/>
                  </a:lnTo>
                  <a:lnTo>
                    <a:pt x="13946" y="2639"/>
                  </a:lnTo>
                  <a:lnTo>
                    <a:pt x="12762" y="2603"/>
                  </a:lnTo>
                  <a:lnTo>
                    <a:pt x="12409" y="1956"/>
                  </a:lnTo>
                  <a:lnTo>
                    <a:pt x="11464" y="1141"/>
                  </a:lnTo>
                  <a:lnTo>
                    <a:pt x="10935" y="1440"/>
                  </a:lnTo>
                  <a:lnTo>
                    <a:pt x="10223" y="790"/>
                  </a:lnTo>
                  <a:lnTo>
                    <a:pt x="9074" y="962"/>
                  </a:lnTo>
                  <a:lnTo>
                    <a:pt x="8181" y="683"/>
                  </a:lnTo>
                  <a:lnTo>
                    <a:pt x="7299" y="683"/>
                  </a:lnTo>
                  <a:lnTo>
                    <a:pt x="6149" y="1163"/>
                  </a:lnTo>
                  <a:lnTo>
                    <a:pt x="5790" y="752"/>
                  </a:lnTo>
                  <a:lnTo>
                    <a:pt x="4610" y="717"/>
                  </a:lnTo>
                  <a:lnTo>
                    <a:pt x="2694" y="1440"/>
                  </a:lnTo>
                  <a:lnTo>
                    <a:pt x="1892" y="1440"/>
                  </a:lnTo>
                  <a:lnTo>
                    <a:pt x="1041" y="2845"/>
                  </a:lnTo>
                  <a:lnTo>
                    <a:pt x="771" y="4249"/>
                  </a:lnTo>
                  <a:lnTo>
                    <a:pt x="96" y="5316"/>
                  </a:lnTo>
                  <a:lnTo>
                    <a:pt x="0" y="7169"/>
                  </a:lnTo>
                  <a:lnTo>
                    <a:pt x="358" y="9052"/>
                  </a:lnTo>
                  <a:lnTo>
                    <a:pt x="1072" y="9498"/>
                  </a:lnTo>
                  <a:lnTo>
                    <a:pt x="1454" y="10434"/>
                  </a:lnTo>
                  <a:lnTo>
                    <a:pt x="1362" y="12175"/>
                  </a:lnTo>
                  <a:lnTo>
                    <a:pt x="1249" y="12906"/>
                  </a:lnTo>
                  <a:lnTo>
                    <a:pt x="1269" y="12912"/>
                  </a:lnTo>
                  <a:lnTo>
                    <a:pt x="1829" y="13667"/>
                  </a:lnTo>
                  <a:lnTo>
                    <a:pt x="1852" y="14564"/>
                  </a:lnTo>
                  <a:lnTo>
                    <a:pt x="2390" y="15120"/>
                  </a:lnTo>
                  <a:lnTo>
                    <a:pt x="2422" y="16036"/>
                  </a:lnTo>
                  <a:lnTo>
                    <a:pt x="2996" y="16989"/>
                  </a:lnTo>
                  <a:lnTo>
                    <a:pt x="3317" y="16846"/>
                  </a:lnTo>
                  <a:lnTo>
                    <a:pt x="3628" y="17541"/>
                  </a:lnTo>
                  <a:lnTo>
                    <a:pt x="3565" y="18304"/>
                  </a:lnTo>
                  <a:lnTo>
                    <a:pt x="3844" y="18836"/>
                  </a:lnTo>
                  <a:lnTo>
                    <a:pt x="3952" y="19553"/>
                  </a:lnTo>
                  <a:lnTo>
                    <a:pt x="4583" y="19640"/>
                  </a:lnTo>
                  <a:lnTo>
                    <a:pt x="5093" y="19553"/>
                  </a:lnTo>
                  <a:lnTo>
                    <a:pt x="5110" y="18749"/>
                  </a:lnTo>
                  <a:lnTo>
                    <a:pt x="5608" y="18246"/>
                  </a:lnTo>
                  <a:lnTo>
                    <a:pt x="5947" y="17976"/>
                  </a:lnTo>
                  <a:lnTo>
                    <a:pt x="5947" y="18550"/>
                  </a:lnTo>
                  <a:lnTo>
                    <a:pt x="6220" y="19285"/>
                  </a:lnTo>
                  <a:lnTo>
                    <a:pt x="6161" y="19896"/>
                  </a:lnTo>
                  <a:lnTo>
                    <a:pt x="5650" y="20580"/>
                  </a:lnTo>
                  <a:lnTo>
                    <a:pt x="5915" y="21028"/>
                  </a:lnTo>
                  <a:lnTo>
                    <a:pt x="6024" y="21383"/>
                  </a:lnTo>
                  <a:lnTo>
                    <a:pt x="6473" y="21424"/>
                  </a:lnTo>
                  <a:lnTo>
                    <a:pt x="7139" y="20707"/>
                  </a:lnTo>
                  <a:lnTo>
                    <a:pt x="7201" y="20432"/>
                  </a:lnTo>
                  <a:lnTo>
                    <a:pt x="7643" y="20832"/>
                  </a:lnTo>
                  <a:lnTo>
                    <a:pt x="8467" y="21131"/>
                  </a:lnTo>
                  <a:lnTo>
                    <a:pt x="8707" y="20957"/>
                  </a:lnTo>
                  <a:cubicBezTo>
                    <a:pt x="8707" y="20957"/>
                    <a:pt x="9458" y="21600"/>
                    <a:pt x="9458" y="21600"/>
                  </a:cubicBezTo>
                  <a:close/>
                  <a:moveTo>
                    <a:pt x="9458" y="21600"/>
                  </a:moveTo>
                </a:path>
              </a:pathLst>
            </a:custGeom>
            <a:solidFill>
              <a:schemeClr val="bg1">
                <a:lumMod val="75000"/>
              </a:schemeClr>
            </a:solidFill>
            <a:ln>
              <a:solidFill>
                <a:schemeClr val="bg1"/>
              </a:solidFill>
            </a:ln>
          </p:spPr>
          <p:txBody>
            <a:bodyPr lIns="0" tIns="0" rIns="0" bIns="0"/>
            <a:lstStyle/>
            <a:p>
              <a:endParaRPr lang="en-US" dirty="0"/>
            </a:p>
          </p:txBody>
        </p:sp>
        <p:sp>
          <p:nvSpPr>
            <p:cNvPr id="19" name="AutoShape 22"/>
            <p:cNvSpPr/>
            <p:nvPr/>
          </p:nvSpPr>
          <p:spPr bwMode="auto">
            <a:xfrm>
              <a:off x="8447314" y="4979987"/>
              <a:ext cx="476250" cy="498475"/>
            </a:xfrm>
            <a:custGeom>
              <a:avLst/>
              <a:gdLst/>
              <a:ahLst/>
              <a:cxnLst/>
              <a:rect l="0" t="0" r="r" b="b"/>
              <a:pathLst>
                <a:path w="21600" h="21600">
                  <a:moveTo>
                    <a:pt x="2469" y="2444"/>
                  </a:moveTo>
                  <a:lnTo>
                    <a:pt x="2806" y="2657"/>
                  </a:lnTo>
                  <a:lnTo>
                    <a:pt x="3036" y="3037"/>
                  </a:lnTo>
                  <a:lnTo>
                    <a:pt x="3724" y="2853"/>
                  </a:lnTo>
                  <a:lnTo>
                    <a:pt x="4180" y="2954"/>
                  </a:lnTo>
                  <a:lnTo>
                    <a:pt x="4029" y="2373"/>
                  </a:lnTo>
                  <a:lnTo>
                    <a:pt x="3991" y="1832"/>
                  </a:lnTo>
                  <a:lnTo>
                    <a:pt x="3801" y="1354"/>
                  </a:lnTo>
                  <a:lnTo>
                    <a:pt x="3762" y="577"/>
                  </a:lnTo>
                  <a:lnTo>
                    <a:pt x="4125" y="365"/>
                  </a:lnTo>
                  <a:lnTo>
                    <a:pt x="4125" y="31"/>
                  </a:lnTo>
                  <a:lnTo>
                    <a:pt x="5115" y="0"/>
                  </a:lnTo>
                  <a:lnTo>
                    <a:pt x="5308" y="331"/>
                  </a:lnTo>
                  <a:lnTo>
                    <a:pt x="6226" y="657"/>
                  </a:lnTo>
                  <a:lnTo>
                    <a:pt x="6664" y="1234"/>
                  </a:lnTo>
                  <a:lnTo>
                    <a:pt x="7139" y="1584"/>
                  </a:lnTo>
                  <a:lnTo>
                    <a:pt x="7238" y="2075"/>
                  </a:lnTo>
                  <a:lnTo>
                    <a:pt x="7028" y="2455"/>
                  </a:lnTo>
                  <a:lnTo>
                    <a:pt x="7941" y="3200"/>
                  </a:lnTo>
                  <a:lnTo>
                    <a:pt x="8496" y="3975"/>
                  </a:lnTo>
                  <a:lnTo>
                    <a:pt x="9604" y="3992"/>
                  </a:lnTo>
                  <a:lnTo>
                    <a:pt x="10252" y="4157"/>
                  </a:lnTo>
                  <a:lnTo>
                    <a:pt x="10842" y="3848"/>
                  </a:lnTo>
                  <a:lnTo>
                    <a:pt x="11591" y="3848"/>
                  </a:lnTo>
                  <a:lnTo>
                    <a:pt x="11976" y="4257"/>
                  </a:lnTo>
                  <a:lnTo>
                    <a:pt x="12658" y="4371"/>
                  </a:lnTo>
                  <a:lnTo>
                    <a:pt x="12758" y="4831"/>
                  </a:lnTo>
                  <a:lnTo>
                    <a:pt x="12739" y="5239"/>
                  </a:lnTo>
                  <a:lnTo>
                    <a:pt x="13497" y="5398"/>
                  </a:lnTo>
                  <a:lnTo>
                    <a:pt x="13497" y="5714"/>
                  </a:lnTo>
                  <a:lnTo>
                    <a:pt x="13114" y="5831"/>
                  </a:lnTo>
                  <a:lnTo>
                    <a:pt x="12805" y="6720"/>
                  </a:lnTo>
                  <a:lnTo>
                    <a:pt x="12522" y="6972"/>
                  </a:lnTo>
                  <a:lnTo>
                    <a:pt x="12009" y="7044"/>
                  </a:lnTo>
                  <a:lnTo>
                    <a:pt x="11245" y="7276"/>
                  </a:lnTo>
                  <a:lnTo>
                    <a:pt x="10842" y="7292"/>
                  </a:lnTo>
                  <a:lnTo>
                    <a:pt x="10922" y="7670"/>
                  </a:lnTo>
                  <a:lnTo>
                    <a:pt x="11475" y="8215"/>
                  </a:lnTo>
                  <a:lnTo>
                    <a:pt x="11095" y="8579"/>
                  </a:lnTo>
                  <a:lnTo>
                    <a:pt x="11208" y="8877"/>
                  </a:lnTo>
                  <a:lnTo>
                    <a:pt x="11632" y="8877"/>
                  </a:lnTo>
                  <a:lnTo>
                    <a:pt x="12009" y="9471"/>
                  </a:lnTo>
                  <a:lnTo>
                    <a:pt x="12827" y="9520"/>
                  </a:lnTo>
                  <a:lnTo>
                    <a:pt x="13617" y="9882"/>
                  </a:lnTo>
                  <a:lnTo>
                    <a:pt x="14152" y="9931"/>
                  </a:lnTo>
                  <a:lnTo>
                    <a:pt x="14818" y="10723"/>
                  </a:lnTo>
                  <a:lnTo>
                    <a:pt x="15582" y="11021"/>
                  </a:lnTo>
                  <a:lnTo>
                    <a:pt x="16113" y="11683"/>
                  </a:lnTo>
                  <a:lnTo>
                    <a:pt x="16077" y="12027"/>
                  </a:lnTo>
                  <a:lnTo>
                    <a:pt x="16904" y="12820"/>
                  </a:lnTo>
                  <a:lnTo>
                    <a:pt x="17129" y="13363"/>
                  </a:lnTo>
                  <a:lnTo>
                    <a:pt x="17471" y="13513"/>
                  </a:lnTo>
                  <a:lnTo>
                    <a:pt x="18119" y="13513"/>
                  </a:lnTo>
                  <a:lnTo>
                    <a:pt x="18409" y="13926"/>
                  </a:lnTo>
                  <a:lnTo>
                    <a:pt x="18487" y="14322"/>
                  </a:lnTo>
                  <a:lnTo>
                    <a:pt x="18825" y="14635"/>
                  </a:lnTo>
                  <a:lnTo>
                    <a:pt x="19056" y="14568"/>
                  </a:lnTo>
                  <a:lnTo>
                    <a:pt x="19457" y="14718"/>
                  </a:lnTo>
                  <a:lnTo>
                    <a:pt x="19365" y="15098"/>
                  </a:lnTo>
                  <a:lnTo>
                    <a:pt x="19571" y="15326"/>
                  </a:lnTo>
                  <a:lnTo>
                    <a:pt x="20165" y="15361"/>
                  </a:lnTo>
                  <a:lnTo>
                    <a:pt x="20489" y="15741"/>
                  </a:lnTo>
                  <a:lnTo>
                    <a:pt x="20756" y="15807"/>
                  </a:lnTo>
                  <a:lnTo>
                    <a:pt x="21272" y="15625"/>
                  </a:lnTo>
                  <a:lnTo>
                    <a:pt x="21443" y="15973"/>
                  </a:lnTo>
                  <a:lnTo>
                    <a:pt x="21066" y="16300"/>
                  </a:lnTo>
                  <a:lnTo>
                    <a:pt x="20981" y="16911"/>
                  </a:lnTo>
                  <a:lnTo>
                    <a:pt x="21195" y="17178"/>
                  </a:lnTo>
                  <a:lnTo>
                    <a:pt x="21600" y="17225"/>
                  </a:lnTo>
                  <a:lnTo>
                    <a:pt x="21600" y="17771"/>
                  </a:lnTo>
                  <a:lnTo>
                    <a:pt x="20854" y="18282"/>
                  </a:lnTo>
                  <a:lnTo>
                    <a:pt x="20969" y="18876"/>
                  </a:lnTo>
                  <a:lnTo>
                    <a:pt x="21154" y="19187"/>
                  </a:lnTo>
                  <a:lnTo>
                    <a:pt x="21238" y="19866"/>
                  </a:lnTo>
                  <a:lnTo>
                    <a:pt x="20739" y="20130"/>
                  </a:lnTo>
                  <a:lnTo>
                    <a:pt x="20261" y="20146"/>
                  </a:lnTo>
                  <a:lnTo>
                    <a:pt x="19727" y="19851"/>
                  </a:lnTo>
                  <a:lnTo>
                    <a:pt x="19344" y="19750"/>
                  </a:lnTo>
                  <a:lnTo>
                    <a:pt x="19094" y="19388"/>
                  </a:lnTo>
                  <a:lnTo>
                    <a:pt x="18200" y="19553"/>
                  </a:lnTo>
                  <a:lnTo>
                    <a:pt x="17718" y="19931"/>
                  </a:lnTo>
                  <a:lnTo>
                    <a:pt x="18292" y="20428"/>
                  </a:lnTo>
                  <a:lnTo>
                    <a:pt x="18200" y="20855"/>
                  </a:lnTo>
                  <a:lnTo>
                    <a:pt x="18371" y="21286"/>
                  </a:lnTo>
                  <a:lnTo>
                    <a:pt x="18332" y="21600"/>
                  </a:lnTo>
                  <a:lnTo>
                    <a:pt x="17508" y="21333"/>
                  </a:lnTo>
                  <a:lnTo>
                    <a:pt x="17034" y="20657"/>
                  </a:lnTo>
                  <a:lnTo>
                    <a:pt x="16268" y="20640"/>
                  </a:lnTo>
                  <a:lnTo>
                    <a:pt x="16040" y="20329"/>
                  </a:lnTo>
                  <a:lnTo>
                    <a:pt x="15429" y="19937"/>
                  </a:lnTo>
                  <a:lnTo>
                    <a:pt x="15716" y="19815"/>
                  </a:lnTo>
                  <a:lnTo>
                    <a:pt x="16057" y="19487"/>
                  </a:lnTo>
                  <a:lnTo>
                    <a:pt x="16099" y="18662"/>
                  </a:lnTo>
                  <a:lnTo>
                    <a:pt x="15904" y="18299"/>
                  </a:lnTo>
                  <a:lnTo>
                    <a:pt x="16099" y="17868"/>
                  </a:lnTo>
                  <a:lnTo>
                    <a:pt x="16057" y="17573"/>
                  </a:lnTo>
                  <a:lnTo>
                    <a:pt x="16233" y="17060"/>
                  </a:lnTo>
                  <a:lnTo>
                    <a:pt x="16113" y="16747"/>
                  </a:lnTo>
                  <a:lnTo>
                    <a:pt x="15449" y="16367"/>
                  </a:lnTo>
                  <a:lnTo>
                    <a:pt x="15621" y="16121"/>
                  </a:lnTo>
                  <a:lnTo>
                    <a:pt x="15161" y="15956"/>
                  </a:lnTo>
                  <a:lnTo>
                    <a:pt x="14664" y="15920"/>
                  </a:lnTo>
                  <a:lnTo>
                    <a:pt x="14108" y="15393"/>
                  </a:lnTo>
                  <a:lnTo>
                    <a:pt x="13635" y="15098"/>
                  </a:lnTo>
                  <a:lnTo>
                    <a:pt x="13766" y="14749"/>
                  </a:lnTo>
                  <a:lnTo>
                    <a:pt x="13803" y="14105"/>
                  </a:lnTo>
                  <a:lnTo>
                    <a:pt x="13519" y="13564"/>
                  </a:lnTo>
                  <a:lnTo>
                    <a:pt x="13713" y="13281"/>
                  </a:lnTo>
                  <a:lnTo>
                    <a:pt x="13803" y="12885"/>
                  </a:lnTo>
                  <a:lnTo>
                    <a:pt x="13537" y="12389"/>
                  </a:lnTo>
                  <a:lnTo>
                    <a:pt x="12892" y="11978"/>
                  </a:lnTo>
                  <a:lnTo>
                    <a:pt x="11746" y="11264"/>
                  </a:lnTo>
                  <a:lnTo>
                    <a:pt x="11361" y="10602"/>
                  </a:lnTo>
                  <a:lnTo>
                    <a:pt x="10174" y="10339"/>
                  </a:lnTo>
                  <a:lnTo>
                    <a:pt x="9293" y="10503"/>
                  </a:lnTo>
                  <a:lnTo>
                    <a:pt x="8721" y="11528"/>
                  </a:lnTo>
                  <a:lnTo>
                    <a:pt x="7614" y="11626"/>
                  </a:lnTo>
                  <a:lnTo>
                    <a:pt x="7154" y="11131"/>
                  </a:lnTo>
                  <a:lnTo>
                    <a:pt x="6614" y="11165"/>
                  </a:lnTo>
                  <a:lnTo>
                    <a:pt x="5737" y="10768"/>
                  </a:lnTo>
                  <a:lnTo>
                    <a:pt x="4898" y="11099"/>
                  </a:lnTo>
                  <a:lnTo>
                    <a:pt x="4819" y="11559"/>
                  </a:lnTo>
                  <a:lnTo>
                    <a:pt x="4169" y="11693"/>
                  </a:lnTo>
                  <a:lnTo>
                    <a:pt x="3444" y="12025"/>
                  </a:lnTo>
                  <a:lnTo>
                    <a:pt x="3397" y="10826"/>
                  </a:lnTo>
                  <a:lnTo>
                    <a:pt x="3397" y="10030"/>
                  </a:lnTo>
                  <a:lnTo>
                    <a:pt x="3170" y="9471"/>
                  </a:lnTo>
                  <a:lnTo>
                    <a:pt x="3474" y="9123"/>
                  </a:lnTo>
                  <a:lnTo>
                    <a:pt x="3492" y="8760"/>
                  </a:lnTo>
                  <a:lnTo>
                    <a:pt x="3191" y="8314"/>
                  </a:lnTo>
                  <a:lnTo>
                    <a:pt x="3492" y="7790"/>
                  </a:lnTo>
                  <a:lnTo>
                    <a:pt x="3474" y="7393"/>
                  </a:lnTo>
                  <a:lnTo>
                    <a:pt x="2499" y="7374"/>
                  </a:lnTo>
                  <a:lnTo>
                    <a:pt x="2046" y="7705"/>
                  </a:lnTo>
                  <a:lnTo>
                    <a:pt x="1623" y="7572"/>
                  </a:lnTo>
                  <a:lnTo>
                    <a:pt x="1240" y="6994"/>
                  </a:lnTo>
                  <a:lnTo>
                    <a:pt x="1662" y="6732"/>
                  </a:lnTo>
                  <a:lnTo>
                    <a:pt x="1527" y="5940"/>
                  </a:lnTo>
                  <a:lnTo>
                    <a:pt x="1012" y="5409"/>
                  </a:lnTo>
                  <a:lnTo>
                    <a:pt x="302" y="5559"/>
                  </a:lnTo>
                  <a:lnTo>
                    <a:pt x="0" y="5021"/>
                  </a:lnTo>
                  <a:lnTo>
                    <a:pt x="302" y="4438"/>
                  </a:lnTo>
                  <a:lnTo>
                    <a:pt x="593" y="4438"/>
                  </a:lnTo>
                  <a:lnTo>
                    <a:pt x="1124" y="4058"/>
                  </a:lnTo>
                  <a:lnTo>
                    <a:pt x="878" y="3763"/>
                  </a:lnTo>
                  <a:lnTo>
                    <a:pt x="1185" y="3397"/>
                  </a:lnTo>
                  <a:lnTo>
                    <a:pt x="1203" y="2969"/>
                  </a:lnTo>
                  <a:lnTo>
                    <a:pt x="1947" y="2836"/>
                  </a:lnTo>
                  <a:cubicBezTo>
                    <a:pt x="1947" y="2836"/>
                    <a:pt x="2469" y="2444"/>
                    <a:pt x="2469" y="2444"/>
                  </a:cubicBezTo>
                  <a:close/>
                  <a:moveTo>
                    <a:pt x="2469" y="2444"/>
                  </a:moveTo>
                </a:path>
              </a:pathLst>
            </a:custGeom>
            <a:solidFill>
              <a:schemeClr val="bg1">
                <a:lumMod val="75000"/>
              </a:schemeClr>
            </a:solidFill>
            <a:ln>
              <a:solidFill>
                <a:schemeClr val="bg1"/>
              </a:solidFill>
            </a:ln>
          </p:spPr>
          <p:txBody>
            <a:bodyPr lIns="0" tIns="0" rIns="0" bIns="0"/>
            <a:lstStyle/>
            <a:p>
              <a:endParaRPr lang="en-US" dirty="0"/>
            </a:p>
          </p:txBody>
        </p:sp>
        <p:sp>
          <p:nvSpPr>
            <p:cNvPr id="20" name="AutoShape 23"/>
            <p:cNvSpPr/>
            <p:nvPr/>
          </p:nvSpPr>
          <p:spPr bwMode="auto">
            <a:xfrm>
              <a:off x="8307614" y="5094287"/>
              <a:ext cx="498475" cy="833438"/>
            </a:xfrm>
            <a:custGeom>
              <a:avLst/>
              <a:gdLst/>
              <a:ahLst/>
              <a:cxnLst/>
              <a:rect l="0" t="0" r="r" b="b"/>
              <a:pathLst>
                <a:path w="21600" h="21600">
                  <a:moveTo>
                    <a:pt x="8427" y="15944"/>
                  </a:moveTo>
                  <a:lnTo>
                    <a:pt x="8062" y="16073"/>
                  </a:lnTo>
                  <a:lnTo>
                    <a:pt x="8100" y="16252"/>
                  </a:lnTo>
                  <a:lnTo>
                    <a:pt x="8466" y="16420"/>
                  </a:lnTo>
                  <a:lnTo>
                    <a:pt x="8578" y="16142"/>
                  </a:lnTo>
                  <a:cubicBezTo>
                    <a:pt x="8578" y="16142"/>
                    <a:pt x="8427" y="15944"/>
                    <a:pt x="8427" y="15944"/>
                  </a:cubicBezTo>
                  <a:close/>
                  <a:moveTo>
                    <a:pt x="8311" y="15652"/>
                  </a:moveTo>
                  <a:lnTo>
                    <a:pt x="7850" y="15745"/>
                  </a:lnTo>
                  <a:lnTo>
                    <a:pt x="8181" y="15802"/>
                  </a:lnTo>
                  <a:lnTo>
                    <a:pt x="8311" y="15652"/>
                  </a:lnTo>
                  <a:cubicBezTo>
                    <a:pt x="8311" y="15652"/>
                    <a:pt x="8311" y="15652"/>
                    <a:pt x="8311" y="15652"/>
                  </a:cubicBezTo>
                  <a:close/>
                  <a:moveTo>
                    <a:pt x="13303" y="12276"/>
                  </a:moveTo>
                  <a:lnTo>
                    <a:pt x="13338" y="12507"/>
                  </a:lnTo>
                  <a:lnTo>
                    <a:pt x="13701" y="12670"/>
                  </a:lnTo>
                  <a:lnTo>
                    <a:pt x="13961" y="12642"/>
                  </a:lnTo>
                  <a:lnTo>
                    <a:pt x="13303" y="12276"/>
                  </a:lnTo>
                  <a:cubicBezTo>
                    <a:pt x="13303" y="12276"/>
                    <a:pt x="13303" y="12276"/>
                    <a:pt x="13303" y="12276"/>
                  </a:cubicBezTo>
                  <a:close/>
                  <a:moveTo>
                    <a:pt x="4083" y="18162"/>
                  </a:moveTo>
                  <a:lnTo>
                    <a:pt x="3974" y="18340"/>
                  </a:lnTo>
                  <a:lnTo>
                    <a:pt x="4083" y="18454"/>
                  </a:lnTo>
                  <a:lnTo>
                    <a:pt x="4058" y="18736"/>
                  </a:lnTo>
                  <a:lnTo>
                    <a:pt x="4382" y="18505"/>
                  </a:lnTo>
                  <a:lnTo>
                    <a:pt x="4382" y="18172"/>
                  </a:lnTo>
                  <a:cubicBezTo>
                    <a:pt x="4382" y="18172"/>
                    <a:pt x="4127" y="18155"/>
                    <a:pt x="4083" y="18162"/>
                  </a:cubicBezTo>
                  <a:cubicBezTo>
                    <a:pt x="4083" y="18162"/>
                    <a:pt x="4083" y="18162"/>
                    <a:pt x="4083" y="18162"/>
                  </a:cubicBezTo>
                  <a:close/>
                  <a:moveTo>
                    <a:pt x="5884" y="18855"/>
                  </a:moveTo>
                  <a:lnTo>
                    <a:pt x="5979" y="19137"/>
                  </a:lnTo>
                  <a:lnTo>
                    <a:pt x="6049" y="18990"/>
                  </a:lnTo>
                  <a:lnTo>
                    <a:pt x="6010" y="18871"/>
                  </a:lnTo>
                  <a:lnTo>
                    <a:pt x="5884" y="18855"/>
                  </a:lnTo>
                  <a:cubicBezTo>
                    <a:pt x="5884" y="18855"/>
                    <a:pt x="5884" y="18855"/>
                    <a:pt x="5884" y="18855"/>
                  </a:cubicBezTo>
                  <a:close/>
                  <a:moveTo>
                    <a:pt x="7477" y="20198"/>
                  </a:moveTo>
                  <a:lnTo>
                    <a:pt x="7667" y="20416"/>
                  </a:lnTo>
                  <a:lnTo>
                    <a:pt x="7847" y="20377"/>
                  </a:lnTo>
                  <a:lnTo>
                    <a:pt x="7776" y="20207"/>
                  </a:lnTo>
                  <a:lnTo>
                    <a:pt x="7594" y="20158"/>
                  </a:lnTo>
                  <a:lnTo>
                    <a:pt x="7477" y="20198"/>
                  </a:lnTo>
                  <a:cubicBezTo>
                    <a:pt x="7477" y="20198"/>
                    <a:pt x="7477" y="20198"/>
                    <a:pt x="7477" y="20198"/>
                  </a:cubicBezTo>
                  <a:close/>
                  <a:moveTo>
                    <a:pt x="6081" y="0"/>
                  </a:moveTo>
                  <a:lnTo>
                    <a:pt x="6369" y="322"/>
                  </a:lnTo>
                  <a:lnTo>
                    <a:pt x="7048" y="232"/>
                  </a:lnTo>
                  <a:lnTo>
                    <a:pt x="7541" y="549"/>
                  </a:lnTo>
                  <a:lnTo>
                    <a:pt x="7669" y="1023"/>
                  </a:lnTo>
                  <a:lnTo>
                    <a:pt x="7267" y="1180"/>
                  </a:lnTo>
                  <a:lnTo>
                    <a:pt x="7632" y="1526"/>
                  </a:lnTo>
                  <a:lnTo>
                    <a:pt x="8037" y="1605"/>
                  </a:lnTo>
                  <a:lnTo>
                    <a:pt x="8470" y="1407"/>
                  </a:lnTo>
                  <a:lnTo>
                    <a:pt x="9402" y="1418"/>
                  </a:lnTo>
                  <a:lnTo>
                    <a:pt x="9419" y="1656"/>
                  </a:lnTo>
                  <a:lnTo>
                    <a:pt x="9131" y="1969"/>
                  </a:lnTo>
                  <a:lnTo>
                    <a:pt x="9419" y="2236"/>
                  </a:lnTo>
                  <a:lnTo>
                    <a:pt x="9402" y="2453"/>
                  </a:lnTo>
                  <a:lnTo>
                    <a:pt x="9112" y="2661"/>
                  </a:lnTo>
                  <a:lnTo>
                    <a:pt x="9328" y="2996"/>
                  </a:lnTo>
                  <a:lnTo>
                    <a:pt x="9328" y="3472"/>
                  </a:lnTo>
                  <a:lnTo>
                    <a:pt x="9374" y="4189"/>
                  </a:lnTo>
                  <a:lnTo>
                    <a:pt x="10067" y="3991"/>
                  </a:lnTo>
                  <a:lnTo>
                    <a:pt x="10687" y="3910"/>
                  </a:lnTo>
                  <a:lnTo>
                    <a:pt x="10763" y="3635"/>
                  </a:lnTo>
                  <a:lnTo>
                    <a:pt x="11565" y="3437"/>
                  </a:lnTo>
                  <a:lnTo>
                    <a:pt x="12404" y="3675"/>
                  </a:lnTo>
                  <a:lnTo>
                    <a:pt x="12920" y="3654"/>
                  </a:lnTo>
                  <a:lnTo>
                    <a:pt x="13360" y="3950"/>
                  </a:lnTo>
                  <a:lnTo>
                    <a:pt x="14418" y="3892"/>
                  </a:lnTo>
                  <a:lnTo>
                    <a:pt x="14965" y="3278"/>
                  </a:lnTo>
                  <a:lnTo>
                    <a:pt x="15808" y="3181"/>
                  </a:lnTo>
                  <a:lnTo>
                    <a:pt x="16942" y="3338"/>
                  </a:lnTo>
                  <a:lnTo>
                    <a:pt x="17310" y="3734"/>
                  </a:lnTo>
                  <a:lnTo>
                    <a:pt x="18406" y="4161"/>
                  </a:lnTo>
                  <a:lnTo>
                    <a:pt x="19023" y="4407"/>
                  </a:lnTo>
                  <a:lnTo>
                    <a:pt x="19276" y="4704"/>
                  </a:lnTo>
                  <a:lnTo>
                    <a:pt x="19191" y="4940"/>
                  </a:lnTo>
                  <a:lnTo>
                    <a:pt x="19006" y="5110"/>
                  </a:lnTo>
                  <a:lnTo>
                    <a:pt x="19276" y="5433"/>
                  </a:lnTo>
                  <a:lnTo>
                    <a:pt x="19241" y="5818"/>
                  </a:lnTo>
                  <a:lnTo>
                    <a:pt x="19116" y="6027"/>
                  </a:lnTo>
                  <a:lnTo>
                    <a:pt x="19569" y="6204"/>
                  </a:lnTo>
                  <a:lnTo>
                    <a:pt x="20100" y="6519"/>
                  </a:lnTo>
                  <a:lnTo>
                    <a:pt x="20575" y="6540"/>
                  </a:lnTo>
                  <a:lnTo>
                    <a:pt x="21015" y="6639"/>
                  </a:lnTo>
                  <a:lnTo>
                    <a:pt x="20851" y="6786"/>
                  </a:lnTo>
                  <a:lnTo>
                    <a:pt x="21486" y="7014"/>
                  </a:lnTo>
                  <a:lnTo>
                    <a:pt x="21600" y="7200"/>
                  </a:lnTo>
                  <a:lnTo>
                    <a:pt x="21431" y="7507"/>
                  </a:lnTo>
                  <a:lnTo>
                    <a:pt x="21472" y="7684"/>
                  </a:lnTo>
                  <a:lnTo>
                    <a:pt x="21285" y="7942"/>
                  </a:lnTo>
                  <a:lnTo>
                    <a:pt x="21472" y="8159"/>
                  </a:lnTo>
                  <a:lnTo>
                    <a:pt x="21431" y="8652"/>
                  </a:lnTo>
                  <a:lnTo>
                    <a:pt x="21106" y="8849"/>
                  </a:lnTo>
                  <a:lnTo>
                    <a:pt x="20504" y="9007"/>
                  </a:lnTo>
                  <a:lnTo>
                    <a:pt x="20064" y="8820"/>
                  </a:lnTo>
                  <a:lnTo>
                    <a:pt x="19354" y="8870"/>
                  </a:lnTo>
                  <a:lnTo>
                    <a:pt x="18802" y="8790"/>
                  </a:lnTo>
                  <a:lnTo>
                    <a:pt x="18256" y="8790"/>
                  </a:lnTo>
                  <a:lnTo>
                    <a:pt x="17546" y="8928"/>
                  </a:lnTo>
                  <a:lnTo>
                    <a:pt x="17324" y="8809"/>
                  </a:lnTo>
                  <a:lnTo>
                    <a:pt x="16594" y="8799"/>
                  </a:lnTo>
                  <a:lnTo>
                    <a:pt x="15410" y="9007"/>
                  </a:lnTo>
                  <a:lnTo>
                    <a:pt x="14914" y="9007"/>
                  </a:lnTo>
                  <a:lnTo>
                    <a:pt x="14388" y="9411"/>
                  </a:lnTo>
                  <a:lnTo>
                    <a:pt x="14221" y="9815"/>
                  </a:lnTo>
                  <a:lnTo>
                    <a:pt x="13804" y="10122"/>
                  </a:lnTo>
                  <a:lnTo>
                    <a:pt x="13745" y="10655"/>
                  </a:lnTo>
                  <a:lnTo>
                    <a:pt x="13966" y="11197"/>
                  </a:lnTo>
                  <a:lnTo>
                    <a:pt x="14408" y="11325"/>
                  </a:lnTo>
                  <a:lnTo>
                    <a:pt x="14643" y="11595"/>
                  </a:lnTo>
                  <a:lnTo>
                    <a:pt x="14587" y="12096"/>
                  </a:lnTo>
                  <a:lnTo>
                    <a:pt x="14517" y="12306"/>
                  </a:lnTo>
                  <a:lnTo>
                    <a:pt x="14295" y="12293"/>
                  </a:lnTo>
                  <a:lnTo>
                    <a:pt x="14264" y="12484"/>
                  </a:lnTo>
                  <a:lnTo>
                    <a:pt x="14172" y="12503"/>
                  </a:lnTo>
                  <a:lnTo>
                    <a:pt x="14094" y="12438"/>
                  </a:lnTo>
                  <a:lnTo>
                    <a:pt x="13570" y="12200"/>
                  </a:lnTo>
                  <a:lnTo>
                    <a:pt x="13370" y="12194"/>
                  </a:lnTo>
                  <a:lnTo>
                    <a:pt x="13381" y="12070"/>
                  </a:lnTo>
                  <a:lnTo>
                    <a:pt x="13062" y="11982"/>
                  </a:lnTo>
                  <a:lnTo>
                    <a:pt x="12395" y="11631"/>
                  </a:lnTo>
                  <a:lnTo>
                    <a:pt x="12030" y="11558"/>
                  </a:lnTo>
                  <a:lnTo>
                    <a:pt x="11745" y="11689"/>
                  </a:lnTo>
                  <a:lnTo>
                    <a:pt x="11801" y="11749"/>
                  </a:lnTo>
                  <a:lnTo>
                    <a:pt x="11755" y="11801"/>
                  </a:lnTo>
                  <a:lnTo>
                    <a:pt x="11532" y="11719"/>
                  </a:lnTo>
                  <a:lnTo>
                    <a:pt x="10988" y="11646"/>
                  </a:lnTo>
                  <a:lnTo>
                    <a:pt x="10483" y="11713"/>
                  </a:lnTo>
                  <a:lnTo>
                    <a:pt x="10126" y="11646"/>
                  </a:lnTo>
                  <a:lnTo>
                    <a:pt x="9748" y="11666"/>
                  </a:lnTo>
                  <a:lnTo>
                    <a:pt x="9883" y="11449"/>
                  </a:lnTo>
                  <a:lnTo>
                    <a:pt x="10042" y="11357"/>
                  </a:lnTo>
                  <a:lnTo>
                    <a:pt x="9815" y="11140"/>
                  </a:lnTo>
                  <a:lnTo>
                    <a:pt x="9852" y="10778"/>
                  </a:lnTo>
                  <a:lnTo>
                    <a:pt x="9996" y="10697"/>
                  </a:lnTo>
                  <a:lnTo>
                    <a:pt x="9861" y="10515"/>
                  </a:lnTo>
                  <a:lnTo>
                    <a:pt x="9423" y="10468"/>
                  </a:lnTo>
                  <a:lnTo>
                    <a:pt x="9342" y="10433"/>
                  </a:lnTo>
                  <a:lnTo>
                    <a:pt x="9173" y="10458"/>
                  </a:lnTo>
                  <a:lnTo>
                    <a:pt x="8992" y="10385"/>
                  </a:lnTo>
                  <a:lnTo>
                    <a:pt x="8600" y="10484"/>
                  </a:lnTo>
                  <a:lnTo>
                    <a:pt x="8297" y="10501"/>
                  </a:lnTo>
                  <a:lnTo>
                    <a:pt x="8113" y="10416"/>
                  </a:lnTo>
                  <a:lnTo>
                    <a:pt x="7952" y="10526"/>
                  </a:lnTo>
                  <a:lnTo>
                    <a:pt x="7667" y="10528"/>
                  </a:lnTo>
                  <a:lnTo>
                    <a:pt x="7513" y="10486"/>
                  </a:lnTo>
                  <a:lnTo>
                    <a:pt x="7513" y="10549"/>
                  </a:lnTo>
                  <a:lnTo>
                    <a:pt x="7397" y="10734"/>
                  </a:lnTo>
                  <a:lnTo>
                    <a:pt x="7819" y="10849"/>
                  </a:lnTo>
                  <a:lnTo>
                    <a:pt x="7896" y="11096"/>
                  </a:lnTo>
                  <a:lnTo>
                    <a:pt x="7632" y="11335"/>
                  </a:lnTo>
                  <a:lnTo>
                    <a:pt x="7646" y="11636"/>
                  </a:lnTo>
                  <a:lnTo>
                    <a:pt x="7551" y="11801"/>
                  </a:lnTo>
                  <a:lnTo>
                    <a:pt x="7741" y="11885"/>
                  </a:lnTo>
                  <a:lnTo>
                    <a:pt x="7667" y="12270"/>
                  </a:lnTo>
                  <a:lnTo>
                    <a:pt x="7305" y="12516"/>
                  </a:lnTo>
                  <a:lnTo>
                    <a:pt x="7224" y="12798"/>
                  </a:lnTo>
                  <a:lnTo>
                    <a:pt x="6862" y="13086"/>
                  </a:lnTo>
                  <a:lnTo>
                    <a:pt x="6726" y="14125"/>
                  </a:lnTo>
                  <a:lnTo>
                    <a:pt x="6128" y="14543"/>
                  </a:lnTo>
                  <a:lnTo>
                    <a:pt x="6128" y="14834"/>
                  </a:lnTo>
                  <a:lnTo>
                    <a:pt x="5891" y="15107"/>
                  </a:lnTo>
                  <a:lnTo>
                    <a:pt x="6148" y="15132"/>
                  </a:lnTo>
                  <a:lnTo>
                    <a:pt x="6221" y="15198"/>
                  </a:lnTo>
                  <a:lnTo>
                    <a:pt x="5984" y="15365"/>
                  </a:lnTo>
                  <a:lnTo>
                    <a:pt x="6021" y="15490"/>
                  </a:lnTo>
                  <a:lnTo>
                    <a:pt x="6148" y="15774"/>
                  </a:lnTo>
                  <a:lnTo>
                    <a:pt x="6148" y="15955"/>
                  </a:lnTo>
                  <a:lnTo>
                    <a:pt x="6647" y="16346"/>
                  </a:lnTo>
                  <a:lnTo>
                    <a:pt x="6391" y="16609"/>
                  </a:lnTo>
                  <a:lnTo>
                    <a:pt x="6547" y="16715"/>
                  </a:lnTo>
                  <a:lnTo>
                    <a:pt x="6821" y="16673"/>
                  </a:lnTo>
                  <a:lnTo>
                    <a:pt x="6890" y="16559"/>
                  </a:lnTo>
                  <a:lnTo>
                    <a:pt x="7140" y="16409"/>
                  </a:lnTo>
                  <a:lnTo>
                    <a:pt x="7267" y="16455"/>
                  </a:lnTo>
                  <a:lnTo>
                    <a:pt x="7646" y="16495"/>
                  </a:lnTo>
                  <a:lnTo>
                    <a:pt x="7868" y="16609"/>
                  </a:lnTo>
                  <a:lnTo>
                    <a:pt x="7922" y="16892"/>
                  </a:lnTo>
                  <a:lnTo>
                    <a:pt x="8150" y="17059"/>
                  </a:lnTo>
                  <a:lnTo>
                    <a:pt x="8107" y="17354"/>
                  </a:lnTo>
                  <a:lnTo>
                    <a:pt x="8371" y="17406"/>
                  </a:lnTo>
                  <a:lnTo>
                    <a:pt x="8631" y="17709"/>
                  </a:lnTo>
                  <a:lnTo>
                    <a:pt x="8906" y="17704"/>
                  </a:lnTo>
                  <a:lnTo>
                    <a:pt x="8895" y="17555"/>
                  </a:lnTo>
                  <a:lnTo>
                    <a:pt x="8934" y="17442"/>
                  </a:lnTo>
                  <a:lnTo>
                    <a:pt x="9058" y="17653"/>
                  </a:lnTo>
                  <a:lnTo>
                    <a:pt x="9349" y="17880"/>
                  </a:lnTo>
                  <a:lnTo>
                    <a:pt x="9356" y="18107"/>
                  </a:lnTo>
                  <a:lnTo>
                    <a:pt x="9595" y="18181"/>
                  </a:lnTo>
                  <a:lnTo>
                    <a:pt x="9796" y="18744"/>
                  </a:lnTo>
                  <a:lnTo>
                    <a:pt x="9701" y="18821"/>
                  </a:lnTo>
                  <a:lnTo>
                    <a:pt x="9616" y="18919"/>
                  </a:lnTo>
                  <a:lnTo>
                    <a:pt x="9490" y="18826"/>
                  </a:lnTo>
                  <a:lnTo>
                    <a:pt x="9091" y="18970"/>
                  </a:lnTo>
                  <a:lnTo>
                    <a:pt x="9022" y="19166"/>
                  </a:lnTo>
                  <a:lnTo>
                    <a:pt x="9757" y="19317"/>
                  </a:lnTo>
                  <a:lnTo>
                    <a:pt x="9845" y="19117"/>
                  </a:lnTo>
                  <a:lnTo>
                    <a:pt x="9996" y="19173"/>
                  </a:lnTo>
                  <a:lnTo>
                    <a:pt x="10042" y="19415"/>
                  </a:lnTo>
                  <a:lnTo>
                    <a:pt x="10380" y="19566"/>
                  </a:lnTo>
                  <a:lnTo>
                    <a:pt x="11104" y="19952"/>
                  </a:lnTo>
                  <a:lnTo>
                    <a:pt x="11403" y="20076"/>
                  </a:lnTo>
                  <a:lnTo>
                    <a:pt x="11618" y="19997"/>
                  </a:lnTo>
                  <a:lnTo>
                    <a:pt x="12128" y="20029"/>
                  </a:lnTo>
                  <a:lnTo>
                    <a:pt x="12600" y="20125"/>
                  </a:lnTo>
                  <a:lnTo>
                    <a:pt x="12930" y="20521"/>
                  </a:lnTo>
                  <a:lnTo>
                    <a:pt x="13203" y="20716"/>
                  </a:lnTo>
                  <a:lnTo>
                    <a:pt x="13665" y="20877"/>
                  </a:lnTo>
                  <a:lnTo>
                    <a:pt x="13720" y="21010"/>
                  </a:lnTo>
                  <a:lnTo>
                    <a:pt x="13602" y="21077"/>
                  </a:lnTo>
                  <a:lnTo>
                    <a:pt x="13602" y="21323"/>
                  </a:lnTo>
                  <a:lnTo>
                    <a:pt x="13254" y="21462"/>
                  </a:lnTo>
                  <a:lnTo>
                    <a:pt x="12906" y="21302"/>
                  </a:lnTo>
                  <a:lnTo>
                    <a:pt x="12452" y="21334"/>
                  </a:lnTo>
                  <a:lnTo>
                    <a:pt x="11885" y="21600"/>
                  </a:lnTo>
                  <a:lnTo>
                    <a:pt x="11210" y="21511"/>
                  </a:lnTo>
                  <a:lnTo>
                    <a:pt x="11227" y="21313"/>
                  </a:lnTo>
                  <a:lnTo>
                    <a:pt x="11518" y="21117"/>
                  </a:lnTo>
                  <a:lnTo>
                    <a:pt x="11594" y="20721"/>
                  </a:lnTo>
                  <a:lnTo>
                    <a:pt x="11266" y="20545"/>
                  </a:lnTo>
                  <a:lnTo>
                    <a:pt x="10735" y="20545"/>
                  </a:lnTo>
                  <a:lnTo>
                    <a:pt x="10605" y="20387"/>
                  </a:lnTo>
                  <a:lnTo>
                    <a:pt x="9913" y="20278"/>
                  </a:lnTo>
                  <a:lnTo>
                    <a:pt x="9440" y="20051"/>
                  </a:lnTo>
                  <a:lnTo>
                    <a:pt x="9112" y="20278"/>
                  </a:lnTo>
                  <a:lnTo>
                    <a:pt x="8948" y="20592"/>
                  </a:lnTo>
                  <a:lnTo>
                    <a:pt x="8737" y="20406"/>
                  </a:lnTo>
                  <a:lnTo>
                    <a:pt x="7646" y="19983"/>
                  </a:lnTo>
                  <a:lnTo>
                    <a:pt x="7606" y="19872"/>
                  </a:lnTo>
                  <a:lnTo>
                    <a:pt x="7819" y="19737"/>
                  </a:lnTo>
                  <a:lnTo>
                    <a:pt x="7840" y="19590"/>
                  </a:lnTo>
                  <a:lnTo>
                    <a:pt x="7569" y="19571"/>
                  </a:lnTo>
                  <a:lnTo>
                    <a:pt x="7397" y="19343"/>
                  </a:lnTo>
                  <a:lnTo>
                    <a:pt x="6897" y="19302"/>
                  </a:lnTo>
                  <a:lnTo>
                    <a:pt x="6897" y="19117"/>
                  </a:lnTo>
                  <a:lnTo>
                    <a:pt x="6327" y="18702"/>
                  </a:lnTo>
                  <a:lnTo>
                    <a:pt x="5961" y="18702"/>
                  </a:lnTo>
                  <a:lnTo>
                    <a:pt x="5675" y="18204"/>
                  </a:lnTo>
                  <a:lnTo>
                    <a:pt x="5212" y="18162"/>
                  </a:lnTo>
                  <a:lnTo>
                    <a:pt x="5212" y="17955"/>
                  </a:lnTo>
                  <a:lnTo>
                    <a:pt x="4925" y="17840"/>
                  </a:lnTo>
                  <a:lnTo>
                    <a:pt x="4948" y="17708"/>
                  </a:lnTo>
                  <a:lnTo>
                    <a:pt x="4466" y="17831"/>
                  </a:lnTo>
                  <a:lnTo>
                    <a:pt x="4489" y="18090"/>
                  </a:lnTo>
                  <a:lnTo>
                    <a:pt x="4162" y="18069"/>
                  </a:lnTo>
                  <a:lnTo>
                    <a:pt x="3931" y="17882"/>
                  </a:lnTo>
                  <a:lnTo>
                    <a:pt x="3798" y="17417"/>
                  </a:lnTo>
                  <a:lnTo>
                    <a:pt x="3910" y="17293"/>
                  </a:lnTo>
                  <a:lnTo>
                    <a:pt x="3833" y="16899"/>
                  </a:lnTo>
                  <a:lnTo>
                    <a:pt x="4162" y="16815"/>
                  </a:lnTo>
                  <a:lnTo>
                    <a:pt x="4146" y="16287"/>
                  </a:lnTo>
                  <a:lnTo>
                    <a:pt x="4408" y="16319"/>
                  </a:lnTo>
                  <a:lnTo>
                    <a:pt x="4603" y="16111"/>
                  </a:lnTo>
                  <a:lnTo>
                    <a:pt x="4315" y="16079"/>
                  </a:lnTo>
                  <a:lnTo>
                    <a:pt x="4677" y="15799"/>
                  </a:lnTo>
                  <a:lnTo>
                    <a:pt x="4561" y="15686"/>
                  </a:lnTo>
                  <a:lnTo>
                    <a:pt x="4888" y="15427"/>
                  </a:lnTo>
                  <a:lnTo>
                    <a:pt x="4603" y="15407"/>
                  </a:lnTo>
                  <a:lnTo>
                    <a:pt x="4705" y="14954"/>
                  </a:lnTo>
                  <a:lnTo>
                    <a:pt x="4837" y="14750"/>
                  </a:lnTo>
                  <a:lnTo>
                    <a:pt x="5080" y="14533"/>
                  </a:lnTo>
                  <a:lnTo>
                    <a:pt x="5150" y="14188"/>
                  </a:lnTo>
                  <a:lnTo>
                    <a:pt x="5697" y="13969"/>
                  </a:lnTo>
                  <a:lnTo>
                    <a:pt x="6302" y="13103"/>
                  </a:lnTo>
                  <a:lnTo>
                    <a:pt x="6594" y="13004"/>
                  </a:lnTo>
                  <a:lnTo>
                    <a:pt x="6630" y="12550"/>
                  </a:lnTo>
                  <a:lnTo>
                    <a:pt x="6302" y="12245"/>
                  </a:lnTo>
                  <a:lnTo>
                    <a:pt x="6336" y="11849"/>
                  </a:lnTo>
                  <a:lnTo>
                    <a:pt x="6116" y="11603"/>
                  </a:lnTo>
                  <a:lnTo>
                    <a:pt x="6007" y="11197"/>
                  </a:lnTo>
                  <a:lnTo>
                    <a:pt x="5713" y="11030"/>
                  </a:lnTo>
                  <a:lnTo>
                    <a:pt x="5771" y="10734"/>
                  </a:lnTo>
                  <a:lnTo>
                    <a:pt x="5658" y="10467"/>
                  </a:lnTo>
                  <a:lnTo>
                    <a:pt x="5843" y="10240"/>
                  </a:lnTo>
                  <a:lnTo>
                    <a:pt x="5512" y="9657"/>
                  </a:lnTo>
                  <a:lnTo>
                    <a:pt x="4822" y="9293"/>
                  </a:lnTo>
                  <a:lnTo>
                    <a:pt x="4055" y="8967"/>
                  </a:lnTo>
                  <a:lnTo>
                    <a:pt x="3397" y="8524"/>
                  </a:lnTo>
                  <a:lnTo>
                    <a:pt x="3379" y="8276"/>
                  </a:lnTo>
                  <a:lnTo>
                    <a:pt x="3013" y="7802"/>
                  </a:lnTo>
                  <a:lnTo>
                    <a:pt x="3541" y="7636"/>
                  </a:lnTo>
                  <a:lnTo>
                    <a:pt x="3615" y="7428"/>
                  </a:lnTo>
                  <a:lnTo>
                    <a:pt x="3326" y="6727"/>
                  </a:lnTo>
                  <a:lnTo>
                    <a:pt x="3523" y="6529"/>
                  </a:lnTo>
                  <a:lnTo>
                    <a:pt x="3998" y="6390"/>
                  </a:lnTo>
                  <a:lnTo>
                    <a:pt x="3947" y="6115"/>
                  </a:lnTo>
                  <a:lnTo>
                    <a:pt x="3421" y="5977"/>
                  </a:lnTo>
                  <a:lnTo>
                    <a:pt x="3326" y="5679"/>
                  </a:lnTo>
                  <a:lnTo>
                    <a:pt x="3029" y="5326"/>
                  </a:lnTo>
                  <a:lnTo>
                    <a:pt x="2630" y="5247"/>
                  </a:lnTo>
                  <a:lnTo>
                    <a:pt x="2028" y="4535"/>
                  </a:lnTo>
                  <a:lnTo>
                    <a:pt x="1369" y="4290"/>
                  </a:lnTo>
                  <a:lnTo>
                    <a:pt x="1222" y="4081"/>
                  </a:lnTo>
                  <a:lnTo>
                    <a:pt x="857" y="3894"/>
                  </a:lnTo>
                  <a:lnTo>
                    <a:pt x="436" y="3501"/>
                  </a:lnTo>
                  <a:lnTo>
                    <a:pt x="55" y="3442"/>
                  </a:lnTo>
                  <a:lnTo>
                    <a:pt x="0" y="3223"/>
                  </a:lnTo>
                  <a:lnTo>
                    <a:pt x="658" y="3075"/>
                  </a:lnTo>
                  <a:lnTo>
                    <a:pt x="1131" y="2886"/>
                  </a:lnTo>
                  <a:lnTo>
                    <a:pt x="950" y="2661"/>
                  </a:lnTo>
                  <a:lnTo>
                    <a:pt x="950" y="2257"/>
                  </a:lnTo>
                  <a:lnTo>
                    <a:pt x="1318" y="2070"/>
                  </a:lnTo>
                  <a:lnTo>
                    <a:pt x="1188" y="1595"/>
                  </a:lnTo>
                  <a:lnTo>
                    <a:pt x="1587" y="1300"/>
                  </a:lnTo>
                  <a:lnTo>
                    <a:pt x="2540" y="1508"/>
                  </a:lnTo>
                  <a:lnTo>
                    <a:pt x="3126" y="1251"/>
                  </a:lnTo>
                  <a:lnTo>
                    <a:pt x="3681" y="1256"/>
                  </a:lnTo>
                  <a:lnTo>
                    <a:pt x="3847" y="1113"/>
                  </a:lnTo>
                  <a:lnTo>
                    <a:pt x="3863" y="770"/>
                  </a:lnTo>
                  <a:lnTo>
                    <a:pt x="4181" y="612"/>
                  </a:lnTo>
                  <a:lnTo>
                    <a:pt x="4822" y="661"/>
                  </a:lnTo>
                  <a:lnTo>
                    <a:pt x="5018" y="513"/>
                  </a:lnTo>
                  <a:lnTo>
                    <a:pt x="4744" y="310"/>
                  </a:lnTo>
                  <a:lnTo>
                    <a:pt x="4751" y="155"/>
                  </a:lnTo>
                  <a:lnTo>
                    <a:pt x="5319" y="46"/>
                  </a:lnTo>
                  <a:lnTo>
                    <a:pt x="6065" y="28"/>
                  </a:lnTo>
                  <a:lnTo>
                    <a:pt x="6081" y="0"/>
                  </a:lnTo>
                  <a:cubicBezTo>
                    <a:pt x="6081" y="0"/>
                    <a:pt x="6081" y="0"/>
                    <a:pt x="6081" y="0"/>
                  </a:cubicBezTo>
                  <a:close/>
                  <a:moveTo>
                    <a:pt x="6081" y="0"/>
                  </a:moveTo>
                </a:path>
              </a:pathLst>
            </a:custGeom>
            <a:solidFill>
              <a:schemeClr val="bg1">
                <a:lumMod val="75000"/>
              </a:schemeClr>
            </a:solidFill>
            <a:ln>
              <a:solidFill>
                <a:schemeClr val="bg1"/>
              </a:solidFill>
            </a:ln>
          </p:spPr>
          <p:txBody>
            <a:bodyPr lIns="0" tIns="0" rIns="0" bIns="0"/>
            <a:lstStyle/>
            <a:p>
              <a:endParaRPr lang="en-US" dirty="0"/>
            </a:p>
          </p:txBody>
        </p:sp>
        <p:sp>
          <p:nvSpPr>
            <p:cNvPr id="21" name="AutoShape 24"/>
            <p:cNvSpPr/>
            <p:nvPr/>
          </p:nvSpPr>
          <p:spPr bwMode="auto">
            <a:xfrm>
              <a:off x="7977414" y="4649787"/>
              <a:ext cx="520700" cy="1057275"/>
            </a:xfrm>
            <a:custGeom>
              <a:avLst/>
              <a:gdLst/>
              <a:ahLst/>
              <a:cxnLst/>
              <a:rect l="0" t="0" r="r" b="b"/>
              <a:pathLst>
                <a:path w="21600" h="21600">
                  <a:moveTo>
                    <a:pt x="3166" y="11488"/>
                  </a:moveTo>
                  <a:lnTo>
                    <a:pt x="3304" y="11644"/>
                  </a:lnTo>
                  <a:lnTo>
                    <a:pt x="3792" y="11768"/>
                  </a:lnTo>
                  <a:lnTo>
                    <a:pt x="3917" y="11582"/>
                  </a:lnTo>
                  <a:lnTo>
                    <a:pt x="3531" y="11411"/>
                  </a:lnTo>
                  <a:cubicBezTo>
                    <a:pt x="3531" y="11411"/>
                    <a:pt x="3166" y="11488"/>
                    <a:pt x="3166" y="11488"/>
                  </a:cubicBezTo>
                  <a:close/>
                  <a:moveTo>
                    <a:pt x="9712" y="89"/>
                  </a:moveTo>
                  <a:lnTo>
                    <a:pt x="10121" y="0"/>
                  </a:lnTo>
                  <a:lnTo>
                    <a:pt x="10681" y="107"/>
                  </a:lnTo>
                  <a:lnTo>
                    <a:pt x="11045" y="14"/>
                  </a:lnTo>
                  <a:lnTo>
                    <a:pt x="11607" y="21"/>
                  </a:lnTo>
                  <a:lnTo>
                    <a:pt x="11924" y="309"/>
                  </a:lnTo>
                  <a:lnTo>
                    <a:pt x="12395" y="467"/>
                  </a:lnTo>
                  <a:lnTo>
                    <a:pt x="12536" y="800"/>
                  </a:lnTo>
                  <a:lnTo>
                    <a:pt x="12950" y="793"/>
                  </a:lnTo>
                  <a:lnTo>
                    <a:pt x="13386" y="1011"/>
                  </a:lnTo>
                  <a:lnTo>
                    <a:pt x="13386" y="1337"/>
                  </a:lnTo>
                  <a:lnTo>
                    <a:pt x="13785" y="1702"/>
                  </a:lnTo>
                  <a:lnTo>
                    <a:pt x="13842" y="2029"/>
                  </a:lnTo>
                  <a:lnTo>
                    <a:pt x="13704" y="2488"/>
                  </a:lnTo>
                  <a:lnTo>
                    <a:pt x="13704" y="2706"/>
                  </a:lnTo>
                  <a:lnTo>
                    <a:pt x="13600" y="2838"/>
                  </a:lnTo>
                  <a:lnTo>
                    <a:pt x="13144" y="2933"/>
                  </a:lnTo>
                  <a:lnTo>
                    <a:pt x="13092" y="3133"/>
                  </a:lnTo>
                  <a:lnTo>
                    <a:pt x="12866" y="3165"/>
                  </a:lnTo>
                  <a:lnTo>
                    <a:pt x="12742" y="3313"/>
                  </a:lnTo>
                  <a:lnTo>
                    <a:pt x="12950" y="3523"/>
                  </a:lnTo>
                  <a:lnTo>
                    <a:pt x="12760" y="3649"/>
                  </a:lnTo>
                  <a:lnTo>
                    <a:pt x="12444" y="3594"/>
                  </a:lnTo>
                  <a:lnTo>
                    <a:pt x="12111" y="3749"/>
                  </a:lnTo>
                  <a:lnTo>
                    <a:pt x="11924" y="3936"/>
                  </a:lnTo>
                  <a:lnTo>
                    <a:pt x="12136" y="4076"/>
                  </a:lnTo>
                  <a:lnTo>
                    <a:pt x="11903" y="4238"/>
                  </a:lnTo>
                  <a:lnTo>
                    <a:pt x="11903" y="4417"/>
                  </a:lnTo>
                  <a:lnTo>
                    <a:pt x="12316" y="4495"/>
                  </a:lnTo>
                  <a:lnTo>
                    <a:pt x="12489" y="4636"/>
                  </a:lnTo>
                  <a:lnTo>
                    <a:pt x="12828" y="4775"/>
                  </a:lnTo>
                  <a:lnTo>
                    <a:pt x="12760" y="5032"/>
                  </a:lnTo>
                  <a:lnTo>
                    <a:pt x="12986" y="5281"/>
                  </a:lnTo>
                  <a:lnTo>
                    <a:pt x="13563" y="5094"/>
                  </a:lnTo>
                  <a:lnTo>
                    <a:pt x="14664" y="4994"/>
                  </a:lnTo>
                  <a:lnTo>
                    <a:pt x="14768" y="5165"/>
                  </a:lnTo>
                  <a:lnTo>
                    <a:pt x="14613" y="5298"/>
                  </a:lnTo>
                  <a:lnTo>
                    <a:pt x="14913" y="5406"/>
                  </a:lnTo>
                  <a:lnTo>
                    <a:pt x="15536" y="5337"/>
                  </a:lnTo>
                  <a:lnTo>
                    <a:pt x="15660" y="5522"/>
                  </a:lnTo>
                  <a:lnTo>
                    <a:pt x="15504" y="5709"/>
                  </a:lnTo>
                  <a:lnTo>
                    <a:pt x="15781" y="5879"/>
                  </a:lnTo>
                  <a:lnTo>
                    <a:pt x="16411" y="5943"/>
                  </a:lnTo>
                  <a:lnTo>
                    <a:pt x="16287" y="6044"/>
                  </a:lnTo>
                  <a:lnTo>
                    <a:pt x="16478" y="6185"/>
                  </a:lnTo>
                  <a:lnTo>
                    <a:pt x="16569" y="6098"/>
                  </a:lnTo>
                  <a:lnTo>
                    <a:pt x="17252" y="6059"/>
                  </a:lnTo>
                  <a:lnTo>
                    <a:pt x="17737" y="6199"/>
                  </a:lnTo>
                  <a:lnTo>
                    <a:pt x="17737" y="6363"/>
                  </a:lnTo>
                  <a:lnTo>
                    <a:pt x="17530" y="6550"/>
                  </a:lnTo>
                  <a:lnTo>
                    <a:pt x="17545" y="6705"/>
                  </a:lnTo>
                  <a:lnTo>
                    <a:pt x="16985" y="7055"/>
                  </a:lnTo>
                  <a:lnTo>
                    <a:pt x="16539" y="7258"/>
                  </a:lnTo>
                  <a:lnTo>
                    <a:pt x="16618" y="7405"/>
                  </a:lnTo>
                  <a:lnTo>
                    <a:pt x="16985" y="7328"/>
                  </a:lnTo>
                  <a:lnTo>
                    <a:pt x="17751" y="7367"/>
                  </a:lnTo>
                  <a:lnTo>
                    <a:pt x="17879" y="7428"/>
                  </a:lnTo>
                  <a:lnTo>
                    <a:pt x="18244" y="7281"/>
                  </a:lnTo>
                  <a:lnTo>
                    <a:pt x="18579" y="7476"/>
                  </a:lnTo>
                  <a:lnTo>
                    <a:pt x="18436" y="7764"/>
                  </a:lnTo>
                  <a:lnTo>
                    <a:pt x="18596" y="7966"/>
                  </a:lnTo>
                  <a:lnTo>
                    <a:pt x="19151" y="8091"/>
                  </a:lnTo>
                  <a:lnTo>
                    <a:pt x="19485" y="7950"/>
                  </a:lnTo>
                  <a:lnTo>
                    <a:pt x="20026" y="7950"/>
                  </a:lnTo>
                  <a:lnTo>
                    <a:pt x="21127" y="7740"/>
                  </a:lnTo>
                  <a:lnTo>
                    <a:pt x="21600" y="7811"/>
                  </a:lnTo>
                  <a:lnTo>
                    <a:pt x="21546" y="8013"/>
                  </a:lnTo>
                  <a:lnTo>
                    <a:pt x="20865" y="8277"/>
                  </a:lnTo>
                  <a:lnTo>
                    <a:pt x="20185" y="8339"/>
                  </a:lnTo>
                  <a:lnTo>
                    <a:pt x="20168" y="8541"/>
                  </a:lnTo>
                  <a:lnTo>
                    <a:pt x="19886" y="8714"/>
                  </a:lnTo>
                  <a:lnTo>
                    <a:pt x="20112" y="8853"/>
                  </a:lnTo>
                  <a:lnTo>
                    <a:pt x="19626" y="9032"/>
                  </a:lnTo>
                  <a:lnTo>
                    <a:pt x="19360" y="9032"/>
                  </a:lnTo>
                  <a:lnTo>
                    <a:pt x="19069" y="9329"/>
                  </a:lnTo>
                  <a:lnTo>
                    <a:pt x="18355" y="9343"/>
                  </a:lnTo>
                  <a:lnTo>
                    <a:pt x="17811" y="9429"/>
                  </a:lnTo>
                  <a:lnTo>
                    <a:pt x="17804" y="9551"/>
                  </a:lnTo>
                  <a:lnTo>
                    <a:pt x="18067" y="9712"/>
                  </a:lnTo>
                  <a:lnTo>
                    <a:pt x="17879" y="9828"/>
                  </a:lnTo>
                  <a:lnTo>
                    <a:pt x="17266" y="9790"/>
                  </a:lnTo>
                  <a:lnTo>
                    <a:pt x="16961" y="9914"/>
                  </a:lnTo>
                  <a:lnTo>
                    <a:pt x="16946" y="10185"/>
                  </a:lnTo>
                  <a:lnTo>
                    <a:pt x="16788" y="10297"/>
                  </a:lnTo>
                  <a:lnTo>
                    <a:pt x="16256" y="10293"/>
                  </a:lnTo>
                  <a:lnTo>
                    <a:pt x="15696" y="10495"/>
                  </a:lnTo>
                  <a:lnTo>
                    <a:pt x="14783" y="10332"/>
                  </a:lnTo>
                  <a:lnTo>
                    <a:pt x="14401" y="10564"/>
                  </a:lnTo>
                  <a:lnTo>
                    <a:pt x="14526" y="10939"/>
                  </a:lnTo>
                  <a:lnTo>
                    <a:pt x="14174" y="11086"/>
                  </a:lnTo>
                  <a:lnTo>
                    <a:pt x="14174" y="11405"/>
                  </a:lnTo>
                  <a:lnTo>
                    <a:pt x="14347" y="11582"/>
                  </a:lnTo>
                  <a:lnTo>
                    <a:pt x="13895" y="11731"/>
                  </a:lnTo>
                  <a:lnTo>
                    <a:pt x="13265" y="11847"/>
                  </a:lnTo>
                  <a:lnTo>
                    <a:pt x="13317" y="12020"/>
                  </a:lnTo>
                  <a:lnTo>
                    <a:pt x="13682" y="12067"/>
                  </a:lnTo>
                  <a:lnTo>
                    <a:pt x="14085" y="12377"/>
                  </a:lnTo>
                  <a:lnTo>
                    <a:pt x="14435" y="12524"/>
                  </a:lnTo>
                  <a:lnTo>
                    <a:pt x="14575" y="12689"/>
                  </a:lnTo>
                  <a:lnTo>
                    <a:pt x="15206" y="12882"/>
                  </a:lnTo>
                  <a:lnTo>
                    <a:pt x="15781" y="13443"/>
                  </a:lnTo>
                  <a:lnTo>
                    <a:pt x="16163" y="13506"/>
                  </a:lnTo>
                  <a:lnTo>
                    <a:pt x="16448" y="13784"/>
                  </a:lnTo>
                  <a:lnTo>
                    <a:pt x="16539" y="14019"/>
                  </a:lnTo>
                  <a:lnTo>
                    <a:pt x="17042" y="14128"/>
                  </a:lnTo>
                  <a:lnTo>
                    <a:pt x="17091" y="14345"/>
                  </a:lnTo>
                  <a:lnTo>
                    <a:pt x="16637" y="14454"/>
                  </a:lnTo>
                  <a:lnTo>
                    <a:pt x="16448" y="14610"/>
                  </a:lnTo>
                  <a:lnTo>
                    <a:pt x="16724" y="15163"/>
                  </a:lnTo>
                  <a:lnTo>
                    <a:pt x="16654" y="15327"/>
                  </a:lnTo>
                  <a:lnTo>
                    <a:pt x="16148" y="15458"/>
                  </a:lnTo>
                  <a:lnTo>
                    <a:pt x="16498" y="15831"/>
                  </a:lnTo>
                  <a:lnTo>
                    <a:pt x="16515" y="16026"/>
                  </a:lnTo>
                  <a:lnTo>
                    <a:pt x="17145" y="16376"/>
                  </a:lnTo>
                  <a:lnTo>
                    <a:pt x="17879" y="16633"/>
                  </a:lnTo>
                  <a:lnTo>
                    <a:pt x="18540" y="16920"/>
                  </a:lnTo>
                  <a:lnTo>
                    <a:pt x="18856" y="17379"/>
                  </a:lnTo>
                  <a:lnTo>
                    <a:pt x="18680" y="17559"/>
                  </a:lnTo>
                  <a:lnTo>
                    <a:pt x="18788" y="17769"/>
                  </a:lnTo>
                  <a:lnTo>
                    <a:pt x="18732" y="18002"/>
                  </a:lnTo>
                  <a:lnTo>
                    <a:pt x="19013" y="18134"/>
                  </a:lnTo>
                  <a:lnTo>
                    <a:pt x="19118" y="18454"/>
                  </a:lnTo>
                  <a:lnTo>
                    <a:pt x="19328" y="18648"/>
                  </a:lnTo>
                  <a:lnTo>
                    <a:pt x="19296" y="18960"/>
                  </a:lnTo>
                  <a:lnTo>
                    <a:pt x="19609" y="19200"/>
                  </a:lnTo>
                  <a:lnTo>
                    <a:pt x="19575" y="19558"/>
                  </a:lnTo>
                  <a:lnTo>
                    <a:pt x="19296" y="19636"/>
                  </a:lnTo>
                  <a:lnTo>
                    <a:pt x="18717" y="20319"/>
                  </a:lnTo>
                  <a:lnTo>
                    <a:pt x="18193" y="20492"/>
                  </a:lnTo>
                  <a:lnTo>
                    <a:pt x="18126" y="20764"/>
                  </a:lnTo>
                  <a:lnTo>
                    <a:pt x="17894" y="20935"/>
                  </a:lnTo>
                  <a:lnTo>
                    <a:pt x="17767" y="21096"/>
                  </a:lnTo>
                  <a:lnTo>
                    <a:pt x="17781" y="21061"/>
                  </a:lnTo>
                  <a:lnTo>
                    <a:pt x="17561" y="21281"/>
                  </a:lnTo>
                  <a:lnTo>
                    <a:pt x="17502" y="21600"/>
                  </a:lnTo>
                  <a:lnTo>
                    <a:pt x="17266" y="21265"/>
                  </a:lnTo>
                  <a:lnTo>
                    <a:pt x="17248" y="20955"/>
                  </a:lnTo>
                  <a:lnTo>
                    <a:pt x="17084" y="20824"/>
                  </a:lnTo>
                  <a:lnTo>
                    <a:pt x="17066" y="20717"/>
                  </a:lnTo>
                  <a:lnTo>
                    <a:pt x="17248" y="20750"/>
                  </a:lnTo>
                  <a:lnTo>
                    <a:pt x="17428" y="20678"/>
                  </a:lnTo>
                  <a:lnTo>
                    <a:pt x="17722" y="20462"/>
                  </a:lnTo>
                  <a:lnTo>
                    <a:pt x="17722" y="20288"/>
                  </a:lnTo>
                  <a:lnTo>
                    <a:pt x="17576" y="20226"/>
                  </a:lnTo>
                  <a:lnTo>
                    <a:pt x="17656" y="19942"/>
                  </a:lnTo>
                  <a:lnTo>
                    <a:pt x="17816" y="19908"/>
                  </a:lnTo>
                  <a:lnTo>
                    <a:pt x="17932" y="19782"/>
                  </a:lnTo>
                  <a:lnTo>
                    <a:pt x="17717" y="19487"/>
                  </a:lnTo>
                  <a:lnTo>
                    <a:pt x="18047" y="19372"/>
                  </a:lnTo>
                  <a:lnTo>
                    <a:pt x="17687" y="19199"/>
                  </a:lnTo>
                  <a:lnTo>
                    <a:pt x="17448" y="19044"/>
                  </a:lnTo>
                  <a:lnTo>
                    <a:pt x="17428" y="18766"/>
                  </a:lnTo>
                  <a:lnTo>
                    <a:pt x="17598" y="18660"/>
                  </a:lnTo>
                  <a:lnTo>
                    <a:pt x="17448" y="18464"/>
                  </a:lnTo>
                  <a:lnTo>
                    <a:pt x="17209" y="18381"/>
                  </a:lnTo>
                  <a:lnTo>
                    <a:pt x="17044" y="17719"/>
                  </a:lnTo>
                  <a:lnTo>
                    <a:pt x="16714" y="17590"/>
                  </a:lnTo>
                  <a:lnTo>
                    <a:pt x="16603" y="17361"/>
                  </a:lnTo>
                  <a:lnTo>
                    <a:pt x="16256" y="17099"/>
                  </a:lnTo>
                  <a:lnTo>
                    <a:pt x="16163" y="17443"/>
                  </a:lnTo>
                  <a:lnTo>
                    <a:pt x="16017" y="17492"/>
                  </a:lnTo>
                  <a:lnTo>
                    <a:pt x="16034" y="17304"/>
                  </a:lnTo>
                  <a:lnTo>
                    <a:pt x="15817" y="17109"/>
                  </a:lnTo>
                  <a:lnTo>
                    <a:pt x="15852" y="16635"/>
                  </a:lnTo>
                  <a:lnTo>
                    <a:pt x="15504" y="16448"/>
                  </a:lnTo>
                  <a:lnTo>
                    <a:pt x="15468" y="16227"/>
                  </a:lnTo>
                  <a:lnTo>
                    <a:pt x="15653" y="16144"/>
                  </a:lnTo>
                  <a:lnTo>
                    <a:pt x="15046" y="15989"/>
                  </a:lnTo>
                  <a:lnTo>
                    <a:pt x="15029" y="15614"/>
                  </a:lnTo>
                  <a:lnTo>
                    <a:pt x="14866" y="15605"/>
                  </a:lnTo>
                  <a:lnTo>
                    <a:pt x="14660" y="14804"/>
                  </a:lnTo>
                  <a:lnTo>
                    <a:pt x="14367" y="14716"/>
                  </a:lnTo>
                  <a:lnTo>
                    <a:pt x="14280" y="14512"/>
                  </a:lnTo>
                  <a:lnTo>
                    <a:pt x="14457" y="14479"/>
                  </a:lnTo>
                  <a:lnTo>
                    <a:pt x="14457" y="14348"/>
                  </a:lnTo>
                  <a:lnTo>
                    <a:pt x="14162" y="14095"/>
                  </a:lnTo>
                  <a:lnTo>
                    <a:pt x="14293" y="13996"/>
                  </a:lnTo>
                  <a:lnTo>
                    <a:pt x="14312" y="13875"/>
                  </a:lnTo>
                  <a:lnTo>
                    <a:pt x="14145" y="14005"/>
                  </a:lnTo>
                  <a:lnTo>
                    <a:pt x="13819" y="14061"/>
                  </a:lnTo>
                  <a:lnTo>
                    <a:pt x="13395" y="14061"/>
                  </a:lnTo>
                  <a:lnTo>
                    <a:pt x="13265" y="13801"/>
                  </a:lnTo>
                  <a:lnTo>
                    <a:pt x="13067" y="13687"/>
                  </a:lnTo>
                  <a:lnTo>
                    <a:pt x="12590" y="13270"/>
                  </a:lnTo>
                  <a:lnTo>
                    <a:pt x="12496" y="13156"/>
                  </a:lnTo>
                  <a:lnTo>
                    <a:pt x="12260" y="13148"/>
                  </a:lnTo>
                  <a:lnTo>
                    <a:pt x="12260" y="13025"/>
                  </a:lnTo>
                  <a:lnTo>
                    <a:pt x="11819" y="12910"/>
                  </a:lnTo>
                  <a:lnTo>
                    <a:pt x="12092" y="13050"/>
                  </a:lnTo>
                  <a:lnTo>
                    <a:pt x="12003" y="13122"/>
                  </a:lnTo>
                  <a:lnTo>
                    <a:pt x="11966" y="13245"/>
                  </a:lnTo>
                  <a:lnTo>
                    <a:pt x="12240" y="13335"/>
                  </a:lnTo>
                  <a:lnTo>
                    <a:pt x="12186" y="13555"/>
                  </a:lnTo>
                  <a:lnTo>
                    <a:pt x="11966" y="13661"/>
                  </a:lnTo>
                  <a:lnTo>
                    <a:pt x="12058" y="13792"/>
                  </a:lnTo>
                  <a:lnTo>
                    <a:pt x="11434" y="14020"/>
                  </a:lnTo>
                  <a:lnTo>
                    <a:pt x="11030" y="13990"/>
                  </a:lnTo>
                  <a:lnTo>
                    <a:pt x="10755" y="13834"/>
                  </a:lnTo>
                  <a:lnTo>
                    <a:pt x="10591" y="13834"/>
                  </a:lnTo>
                  <a:lnTo>
                    <a:pt x="10772" y="14005"/>
                  </a:lnTo>
                  <a:lnTo>
                    <a:pt x="10737" y="14078"/>
                  </a:lnTo>
                  <a:lnTo>
                    <a:pt x="11122" y="14128"/>
                  </a:lnTo>
                  <a:lnTo>
                    <a:pt x="10591" y="14267"/>
                  </a:lnTo>
                  <a:lnTo>
                    <a:pt x="10239" y="14267"/>
                  </a:lnTo>
                  <a:lnTo>
                    <a:pt x="10001" y="14192"/>
                  </a:lnTo>
                  <a:lnTo>
                    <a:pt x="9873" y="14380"/>
                  </a:lnTo>
                  <a:lnTo>
                    <a:pt x="8904" y="14673"/>
                  </a:lnTo>
                  <a:lnTo>
                    <a:pt x="8426" y="14650"/>
                  </a:lnTo>
                  <a:lnTo>
                    <a:pt x="8352" y="14698"/>
                  </a:lnTo>
                  <a:lnTo>
                    <a:pt x="8096" y="14698"/>
                  </a:lnTo>
                  <a:lnTo>
                    <a:pt x="8080" y="14642"/>
                  </a:lnTo>
                  <a:lnTo>
                    <a:pt x="8026" y="14748"/>
                  </a:lnTo>
                  <a:lnTo>
                    <a:pt x="7785" y="14773"/>
                  </a:lnTo>
                  <a:lnTo>
                    <a:pt x="7507" y="14617"/>
                  </a:lnTo>
                  <a:lnTo>
                    <a:pt x="6847" y="14773"/>
                  </a:lnTo>
                  <a:lnTo>
                    <a:pt x="6777" y="14921"/>
                  </a:lnTo>
                  <a:lnTo>
                    <a:pt x="6501" y="14928"/>
                  </a:lnTo>
                  <a:lnTo>
                    <a:pt x="6501" y="14633"/>
                  </a:lnTo>
                  <a:lnTo>
                    <a:pt x="7142" y="14363"/>
                  </a:lnTo>
                  <a:lnTo>
                    <a:pt x="7181" y="14013"/>
                  </a:lnTo>
                  <a:lnTo>
                    <a:pt x="6884" y="14332"/>
                  </a:lnTo>
                  <a:lnTo>
                    <a:pt x="6373" y="14529"/>
                  </a:lnTo>
                  <a:lnTo>
                    <a:pt x="6006" y="14789"/>
                  </a:lnTo>
                  <a:lnTo>
                    <a:pt x="5950" y="14690"/>
                  </a:lnTo>
                  <a:lnTo>
                    <a:pt x="6026" y="14610"/>
                  </a:lnTo>
                  <a:lnTo>
                    <a:pt x="5878" y="14380"/>
                  </a:lnTo>
                  <a:lnTo>
                    <a:pt x="6275" y="13308"/>
                  </a:lnTo>
                  <a:lnTo>
                    <a:pt x="6820" y="13154"/>
                  </a:lnTo>
                  <a:lnTo>
                    <a:pt x="6601" y="13056"/>
                  </a:lnTo>
                  <a:lnTo>
                    <a:pt x="6171" y="12584"/>
                  </a:lnTo>
                  <a:lnTo>
                    <a:pt x="6117" y="12160"/>
                  </a:lnTo>
                  <a:lnTo>
                    <a:pt x="5878" y="12110"/>
                  </a:lnTo>
                  <a:lnTo>
                    <a:pt x="5730" y="11995"/>
                  </a:lnTo>
                  <a:lnTo>
                    <a:pt x="5878" y="11955"/>
                  </a:lnTo>
                  <a:lnTo>
                    <a:pt x="5531" y="11833"/>
                  </a:lnTo>
                  <a:lnTo>
                    <a:pt x="5344" y="11522"/>
                  </a:lnTo>
                  <a:lnTo>
                    <a:pt x="5070" y="11358"/>
                  </a:lnTo>
                  <a:lnTo>
                    <a:pt x="4885" y="11188"/>
                  </a:lnTo>
                  <a:lnTo>
                    <a:pt x="4885" y="11000"/>
                  </a:lnTo>
                  <a:lnTo>
                    <a:pt x="4299" y="10837"/>
                  </a:lnTo>
                  <a:lnTo>
                    <a:pt x="4502" y="11016"/>
                  </a:lnTo>
                  <a:lnTo>
                    <a:pt x="4612" y="11393"/>
                  </a:lnTo>
                  <a:lnTo>
                    <a:pt x="3715" y="11277"/>
                  </a:lnTo>
                  <a:lnTo>
                    <a:pt x="3292" y="11049"/>
                  </a:lnTo>
                  <a:lnTo>
                    <a:pt x="3255" y="10926"/>
                  </a:lnTo>
                  <a:lnTo>
                    <a:pt x="2796" y="10747"/>
                  </a:lnTo>
                  <a:lnTo>
                    <a:pt x="2740" y="10632"/>
                  </a:lnTo>
                  <a:lnTo>
                    <a:pt x="3185" y="10649"/>
                  </a:lnTo>
                  <a:lnTo>
                    <a:pt x="3346" y="10811"/>
                  </a:lnTo>
                  <a:lnTo>
                    <a:pt x="3715" y="10892"/>
                  </a:lnTo>
                  <a:lnTo>
                    <a:pt x="3861" y="10821"/>
                  </a:lnTo>
                  <a:lnTo>
                    <a:pt x="3715" y="10788"/>
                  </a:lnTo>
                  <a:lnTo>
                    <a:pt x="3366" y="10640"/>
                  </a:lnTo>
                  <a:lnTo>
                    <a:pt x="3732" y="10541"/>
                  </a:lnTo>
                  <a:lnTo>
                    <a:pt x="4006" y="10665"/>
                  </a:lnTo>
                  <a:lnTo>
                    <a:pt x="4299" y="10615"/>
                  </a:lnTo>
                  <a:lnTo>
                    <a:pt x="4282" y="10436"/>
                  </a:lnTo>
                  <a:lnTo>
                    <a:pt x="3806" y="10125"/>
                  </a:lnTo>
                  <a:lnTo>
                    <a:pt x="3057" y="10060"/>
                  </a:lnTo>
                  <a:lnTo>
                    <a:pt x="2851" y="9921"/>
                  </a:lnTo>
                  <a:lnTo>
                    <a:pt x="2431" y="9889"/>
                  </a:lnTo>
                  <a:lnTo>
                    <a:pt x="2316" y="9750"/>
                  </a:lnTo>
                  <a:lnTo>
                    <a:pt x="2268" y="9889"/>
                  </a:lnTo>
                  <a:lnTo>
                    <a:pt x="1825" y="9913"/>
                  </a:lnTo>
                  <a:lnTo>
                    <a:pt x="1788" y="9823"/>
                  </a:lnTo>
                  <a:lnTo>
                    <a:pt x="2158" y="9636"/>
                  </a:lnTo>
                  <a:lnTo>
                    <a:pt x="1700" y="9652"/>
                  </a:lnTo>
                  <a:lnTo>
                    <a:pt x="1310" y="9515"/>
                  </a:lnTo>
                  <a:lnTo>
                    <a:pt x="1310" y="9612"/>
                  </a:lnTo>
                  <a:lnTo>
                    <a:pt x="1549" y="9800"/>
                  </a:lnTo>
                  <a:lnTo>
                    <a:pt x="482" y="9372"/>
                  </a:lnTo>
                  <a:lnTo>
                    <a:pt x="283" y="9085"/>
                  </a:lnTo>
                  <a:lnTo>
                    <a:pt x="44" y="8858"/>
                  </a:lnTo>
                  <a:lnTo>
                    <a:pt x="37" y="8864"/>
                  </a:lnTo>
                  <a:lnTo>
                    <a:pt x="0" y="8793"/>
                  </a:lnTo>
                  <a:lnTo>
                    <a:pt x="78" y="8588"/>
                  </a:lnTo>
                  <a:lnTo>
                    <a:pt x="545" y="8332"/>
                  </a:lnTo>
                  <a:lnTo>
                    <a:pt x="741" y="8385"/>
                  </a:lnTo>
                  <a:lnTo>
                    <a:pt x="1000" y="8122"/>
                  </a:lnTo>
                  <a:lnTo>
                    <a:pt x="1000" y="7748"/>
                  </a:lnTo>
                  <a:lnTo>
                    <a:pt x="1108" y="7546"/>
                  </a:lnTo>
                  <a:lnTo>
                    <a:pt x="1335" y="7592"/>
                  </a:lnTo>
                  <a:lnTo>
                    <a:pt x="1596" y="7530"/>
                  </a:lnTo>
                  <a:lnTo>
                    <a:pt x="1875" y="7172"/>
                  </a:lnTo>
                  <a:lnTo>
                    <a:pt x="1754" y="6954"/>
                  </a:lnTo>
                  <a:lnTo>
                    <a:pt x="1838" y="6690"/>
                  </a:lnTo>
                  <a:lnTo>
                    <a:pt x="1754" y="6402"/>
                  </a:lnTo>
                  <a:lnTo>
                    <a:pt x="2259" y="6434"/>
                  </a:lnTo>
                  <a:lnTo>
                    <a:pt x="2311" y="6044"/>
                  </a:lnTo>
                  <a:lnTo>
                    <a:pt x="2333" y="5763"/>
                  </a:lnTo>
                  <a:lnTo>
                    <a:pt x="2033" y="5234"/>
                  </a:lnTo>
                  <a:lnTo>
                    <a:pt x="2542" y="5251"/>
                  </a:lnTo>
                  <a:lnTo>
                    <a:pt x="2959" y="5312"/>
                  </a:lnTo>
                  <a:lnTo>
                    <a:pt x="3602" y="5304"/>
                  </a:lnTo>
                  <a:lnTo>
                    <a:pt x="3986" y="4901"/>
                  </a:lnTo>
                  <a:lnTo>
                    <a:pt x="4218" y="4442"/>
                  </a:lnTo>
                  <a:lnTo>
                    <a:pt x="4740" y="3873"/>
                  </a:lnTo>
                  <a:lnTo>
                    <a:pt x="4164" y="3749"/>
                  </a:lnTo>
                  <a:lnTo>
                    <a:pt x="4131" y="3586"/>
                  </a:lnTo>
                  <a:lnTo>
                    <a:pt x="4807" y="3094"/>
                  </a:lnTo>
                  <a:lnTo>
                    <a:pt x="5141" y="2666"/>
                  </a:lnTo>
                  <a:lnTo>
                    <a:pt x="4898" y="2527"/>
                  </a:lnTo>
                  <a:lnTo>
                    <a:pt x="5019" y="2271"/>
                  </a:lnTo>
                  <a:lnTo>
                    <a:pt x="5825" y="1711"/>
                  </a:lnTo>
                  <a:lnTo>
                    <a:pt x="6362" y="1624"/>
                  </a:lnTo>
                  <a:lnTo>
                    <a:pt x="6940" y="1305"/>
                  </a:lnTo>
                  <a:lnTo>
                    <a:pt x="7186" y="1050"/>
                  </a:lnTo>
                  <a:lnTo>
                    <a:pt x="7975" y="940"/>
                  </a:lnTo>
                  <a:lnTo>
                    <a:pt x="8655" y="724"/>
                  </a:lnTo>
                  <a:lnTo>
                    <a:pt x="9054" y="871"/>
                  </a:lnTo>
                  <a:lnTo>
                    <a:pt x="9523" y="965"/>
                  </a:lnTo>
                  <a:lnTo>
                    <a:pt x="9403" y="785"/>
                  </a:lnTo>
                  <a:lnTo>
                    <a:pt x="9403" y="497"/>
                  </a:lnTo>
                  <a:lnTo>
                    <a:pt x="9877" y="302"/>
                  </a:lnTo>
                  <a:lnTo>
                    <a:pt x="9823" y="139"/>
                  </a:lnTo>
                  <a:lnTo>
                    <a:pt x="9712" y="89"/>
                  </a:lnTo>
                  <a:cubicBezTo>
                    <a:pt x="9712" y="89"/>
                    <a:pt x="9712" y="89"/>
                    <a:pt x="9712" y="89"/>
                  </a:cubicBezTo>
                  <a:close/>
                  <a:moveTo>
                    <a:pt x="9712" y="89"/>
                  </a:moveTo>
                </a:path>
              </a:pathLst>
            </a:custGeom>
            <a:solidFill>
              <a:schemeClr val="bg1">
                <a:lumMod val="75000"/>
              </a:schemeClr>
            </a:solidFill>
            <a:ln>
              <a:solidFill>
                <a:schemeClr val="bg1"/>
              </a:solidFill>
            </a:ln>
          </p:spPr>
          <p:txBody>
            <a:bodyPr lIns="0" tIns="0" rIns="0" bIns="0"/>
            <a:lstStyle/>
            <a:p>
              <a:endParaRPr lang="en-US" dirty="0"/>
            </a:p>
          </p:txBody>
        </p:sp>
        <p:sp>
          <p:nvSpPr>
            <p:cNvPr id="22" name="AutoShape 25"/>
            <p:cNvSpPr/>
            <p:nvPr/>
          </p:nvSpPr>
          <p:spPr bwMode="auto">
            <a:xfrm>
              <a:off x="7304314" y="5703887"/>
              <a:ext cx="128588" cy="215900"/>
            </a:xfrm>
            <a:custGeom>
              <a:avLst/>
              <a:gdLst/>
              <a:ahLst/>
              <a:cxnLst/>
              <a:rect l="0" t="0" r="r" b="b"/>
              <a:pathLst>
                <a:path w="21600" h="21600">
                  <a:moveTo>
                    <a:pt x="4441" y="1993"/>
                  </a:moveTo>
                  <a:lnTo>
                    <a:pt x="4354" y="2284"/>
                  </a:lnTo>
                  <a:lnTo>
                    <a:pt x="4754" y="2639"/>
                  </a:lnTo>
                  <a:lnTo>
                    <a:pt x="4461" y="2848"/>
                  </a:lnTo>
                  <a:lnTo>
                    <a:pt x="3885" y="2897"/>
                  </a:lnTo>
                  <a:lnTo>
                    <a:pt x="4109" y="3260"/>
                  </a:lnTo>
                  <a:lnTo>
                    <a:pt x="3993" y="3962"/>
                  </a:lnTo>
                  <a:lnTo>
                    <a:pt x="3007" y="4913"/>
                  </a:lnTo>
                  <a:lnTo>
                    <a:pt x="2418" y="4777"/>
                  </a:lnTo>
                  <a:lnTo>
                    <a:pt x="1377" y="4260"/>
                  </a:lnTo>
                  <a:lnTo>
                    <a:pt x="149" y="4184"/>
                  </a:lnTo>
                  <a:lnTo>
                    <a:pt x="149" y="4437"/>
                  </a:lnTo>
                  <a:lnTo>
                    <a:pt x="1195" y="4721"/>
                  </a:lnTo>
                  <a:lnTo>
                    <a:pt x="1780" y="5191"/>
                  </a:lnTo>
                  <a:lnTo>
                    <a:pt x="1377" y="5450"/>
                  </a:lnTo>
                  <a:lnTo>
                    <a:pt x="2186" y="6438"/>
                  </a:lnTo>
                  <a:lnTo>
                    <a:pt x="2240" y="7867"/>
                  </a:lnTo>
                  <a:lnTo>
                    <a:pt x="1574" y="8384"/>
                  </a:lnTo>
                  <a:lnTo>
                    <a:pt x="977" y="10735"/>
                  </a:lnTo>
                  <a:lnTo>
                    <a:pt x="1195" y="11412"/>
                  </a:lnTo>
                  <a:lnTo>
                    <a:pt x="684" y="11691"/>
                  </a:lnTo>
                  <a:lnTo>
                    <a:pt x="1574" y="13672"/>
                  </a:lnTo>
                  <a:lnTo>
                    <a:pt x="1236" y="14411"/>
                  </a:lnTo>
                  <a:lnTo>
                    <a:pt x="2520" y="16904"/>
                  </a:lnTo>
                  <a:lnTo>
                    <a:pt x="4074" y="19710"/>
                  </a:lnTo>
                  <a:lnTo>
                    <a:pt x="5447" y="20942"/>
                  </a:lnTo>
                  <a:lnTo>
                    <a:pt x="7763" y="21600"/>
                  </a:lnTo>
                  <a:lnTo>
                    <a:pt x="9705" y="21334"/>
                  </a:lnTo>
                  <a:lnTo>
                    <a:pt x="13028" y="21122"/>
                  </a:lnTo>
                  <a:lnTo>
                    <a:pt x="16139" y="20602"/>
                  </a:lnTo>
                  <a:lnTo>
                    <a:pt x="19289" y="18841"/>
                  </a:lnTo>
                  <a:lnTo>
                    <a:pt x="20675" y="17340"/>
                  </a:lnTo>
                  <a:lnTo>
                    <a:pt x="21355" y="16406"/>
                  </a:lnTo>
                  <a:lnTo>
                    <a:pt x="21144" y="15537"/>
                  </a:lnTo>
                  <a:lnTo>
                    <a:pt x="21600" y="15234"/>
                  </a:lnTo>
                  <a:lnTo>
                    <a:pt x="21517" y="13812"/>
                  </a:lnTo>
                  <a:lnTo>
                    <a:pt x="20708" y="13179"/>
                  </a:lnTo>
                  <a:lnTo>
                    <a:pt x="21191" y="12361"/>
                  </a:lnTo>
                  <a:lnTo>
                    <a:pt x="19717" y="11691"/>
                  </a:lnTo>
                  <a:lnTo>
                    <a:pt x="18128" y="9343"/>
                  </a:lnTo>
                  <a:lnTo>
                    <a:pt x="16859" y="7714"/>
                  </a:lnTo>
                  <a:lnTo>
                    <a:pt x="15160" y="7830"/>
                  </a:lnTo>
                  <a:lnTo>
                    <a:pt x="15079" y="7633"/>
                  </a:lnTo>
                  <a:lnTo>
                    <a:pt x="13604" y="7552"/>
                  </a:lnTo>
                  <a:lnTo>
                    <a:pt x="15533" y="7005"/>
                  </a:lnTo>
                  <a:lnTo>
                    <a:pt x="15220" y="6524"/>
                  </a:lnTo>
                  <a:lnTo>
                    <a:pt x="14413" y="6322"/>
                  </a:lnTo>
                  <a:lnTo>
                    <a:pt x="13162" y="5090"/>
                  </a:lnTo>
                  <a:lnTo>
                    <a:pt x="12198" y="5132"/>
                  </a:lnTo>
                  <a:lnTo>
                    <a:pt x="11615" y="4139"/>
                  </a:lnTo>
                  <a:lnTo>
                    <a:pt x="11003" y="3745"/>
                  </a:lnTo>
                  <a:lnTo>
                    <a:pt x="11003" y="3139"/>
                  </a:lnTo>
                  <a:lnTo>
                    <a:pt x="8205" y="2589"/>
                  </a:lnTo>
                  <a:lnTo>
                    <a:pt x="7674" y="2944"/>
                  </a:lnTo>
                  <a:lnTo>
                    <a:pt x="6426" y="2708"/>
                  </a:lnTo>
                  <a:lnTo>
                    <a:pt x="6575" y="2311"/>
                  </a:lnTo>
                  <a:cubicBezTo>
                    <a:pt x="6575" y="2311"/>
                    <a:pt x="4441" y="1993"/>
                    <a:pt x="4441" y="1993"/>
                  </a:cubicBezTo>
                  <a:close/>
                  <a:moveTo>
                    <a:pt x="6017" y="431"/>
                  </a:moveTo>
                  <a:lnTo>
                    <a:pt x="7423" y="638"/>
                  </a:lnTo>
                  <a:lnTo>
                    <a:pt x="7797" y="1429"/>
                  </a:lnTo>
                  <a:lnTo>
                    <a:pt x="10045" y="2183"/>
                  </a:lnTo>
                  <a:lnTo>
                    <a:pt x="10472" y="2676"/>
                  </a:lnTo>
                  <a:lnTo>
                    <a:pt x="9495" y="2284"/>
                  </a:lnTo>
                  <a:lnTo>
                    <a:pt x="7871" y="2299"/>
                  </a:lnTo>
                  <a:lnTo>
                    <a:pt x="6996" y="1887"/>
                  </a:lnTo>
                  <a:lnTo>
                    <a:pt x="4984" y="1404"/>
                  </a:lnTo>
                  <a:lnTo>
                    <a:pt x="5107" y="1032"/>
                  </a:lnTo>
                  <a:lnTo>
                    <a:pt x="6247" y="973"/>
                  </a:lnTo>
                  <a:lnTo>
                    <a:pt x="5650" y="774"/>
                  </a:lnTo>
                  <a:lnTo>
                    <a:pt x="6017" y="431"/>
                  </a:lnTo>
                  <a:cubicBezTo>
                    <a:pt x="6017" y="431"/>
                    <a:pt x="6017" y="431"/>
                    <a:pt x="6017" y="431"/>
                  </a:cubicBezTo>
                  <a:close/>
                  <a:moveTo>
                    <a:pt x="3816" y="1631"/>
                  </a:moveTo>
                  <a:lnTo>
                    <a:pt x="1276" y="759"/>
                  </a:lnTo>
                  <a:lnTo>
                    <a:pt x="1236" y="121"/>
                  </a:lnTo>
                  <a:lnTo>
                    <a:pt x="4408" y="0"/>
                  </a:lnTo>
                  <a:lnTo>
                    <a:pt x="4918" y="202"/>
                  </a:lnTo>
                  <a:lnTo>
                    <a:pt x="4169" y="1106"/>
                  </a:lnTo>
                  <a:lnTo>
                    <a:pt x="3619" y="1195"/>
                  </a:lnTo>
                  <a:lnTo>
                    <a:pt x="3816" y="1631"/>
                  </a:lnTo>
                  <a:cubicBezTo>
                    <a:pt x="3816" y="1631"/>
                    <a:pt x="3816" y="1631"/>
                    <a:pt x="3816" y="1631"/>
                  </a:cubicBezTo>
                  <a:close/>
                  <a:moveTo>
                    <a:pt x="0" y="10520"/>
                  </a:moveTo>
                  <a:lnTo>
                    <a:pt x="353" y="9316"/>
                  </a:lnTo>
                  <a:lnTo>
                    <a:pt x="203" y="8406"/>
                  </a:lnTo>
                  <a:lnTo>
                    <a:pt x="1338" y="8140"/>
                  </a:lnTo>
                  <a:lnTo>
                    <a:pt x="1236" y="8384"/>
                  </a:lnTo>
                  <a:lnTo>
                    <a:pt x="684" y="8520"/>
                  </a:lnTo>
                  <a:lnTo>
                    <a:pt x="1045" y="9335"/>
                  </a:lnTo>
                  <a:lnTo>
                    <a:pt x="0" y="10520"/>
                  </a:lnTo>
                  <a:cubicBezTo>
                    <a:pt x="0" y="10520"/>
                    <a:pt x="0" y="10520"/>
                    <a:pt x="0" y="10520"/>
                  </a:cubicBezTo>
                  <a:close/>
                  <a:moveTo>
                    <a:pt x="0" y="10520"/>
                  </a:moveTo>
                </a:path>
              </a:pathLst>
            </a:custGeom>
            <a:solidFill>
              <a:schemeClr val="bg1">
                <a:lumMod val="75000"/>
              </a:schemeClr>
            </a:solidFill>
            <a:ln>
              <a:solidFill>
                <a:schemeClr val="bg1"/>
              </a:solidFill>
            </a:ln>
          </p:spPr>
          <p:txBody>
            <a:bodyPr lIns="0" tIns="0" rIns="0" bIns="0"/>
            <a:lstStyle/>
            <a:p>
              <a:endParaRPr lang="en-US" dirty="0"/>
            </a:p>
          </p:txBody>
        </p:sp>
        <p:sp>
          <p:nvSpPr>
            <p:cNvPr id="23" name="AutoShape 26"/>
            <p:cNvSpPr/>
            <p:nvPr/>
          </p:nvSpPr>
          <p:spPr bwMode="auto">
            <a:xfrm>
              <a:off x="6580414" y="4357687"/>
              <a:ext cx="1644650" cy="1450975"/>
            </a:xfrm>
            <a:custGeom>
              <a:avLst/>
              <a:gdLst/>
              <a:ahLst/>
              <a:cxnLst/>
              <a:rect l="0" t="0" r="r" b="b"/>
              <a:pathLst>
                <a:path w="21600" h="21600">
                  <a:moveTo>
                    <a:pt x="15143" y="10237"/>
                  </a:moveTo>
                  <a:lnTo>
                    <a:pt x="15149" y="10316"/>
                  </a:lnTo>
                  <a:lnTo>
                    <a:pt x="15204" y="10288"/>
                  </a:lnTo>
                  <a:lnTo>
                    <a:pt x="15277" y="10100"/>
                  </a:lnTo>
                  <a:lnTo>
                    <a:pt x="15226" y="10022"/>
                  </a:lnTo>
                  <a:cubicBezTo>
                    <a:pt x="15226" y="10022"/>
                    <a:pt x="15143" y="10237"/>
                    <a:pt x="15143" y="10237"/>
                  </a:cubicBezTo>
                  <a:close/>
                  <a:moveTo>
                    <a:pt x="15360" y="10186"/>
                  </a:moveTo>
                  <a:lnTo>
                    <a:pt x="15375" y="10340"/>
                  </a:lnTo>
                  <a:lnTo>
                    <a:pt x="15458" y="10402"/>
                  </a:lnTo>
                  <a:lnTo>
                    <a:pt x="15438" y="10259"/>
                  </a:lnTo>
                  <a:lnTo>
                    <a:pt x="15360" y="10186"/>
                  </a:lnTo>
                  <a:cubicBezTo>
                    <a:pt x="15360" y="10186"/>
                    <a:pt x="15360" y="10186"/>
                    <a:pt x="15360" y="10186"/>
                  </a:cubicBezTo>
                  <a:close/>
                  <a:moveTo>
                    <a:pt x="15572" y="10155"/>
                  </a:moveTo>
                  <a:lnTo>
                    <a:pt x="15484" y="10202"/>
                  </a:lnTo>
                  <a:lnTo>
                    <a:pt x="15514" y="10294"/>
                  </a:lnTo>
                  <a:lnTo>
                    <a:pt x="15565" y="10333"/>
                  </a:lnTo>
                  <a:lnTo>
                    <a:pt x="15583" y="10236"/>
                  </a:lnTo>
                  <a:lnTo>
                    <a:pt x="15572" y="10155"/>
                  </a:lnTo>
                  <a:cubicBezTo>
                    <a:pt x="15572" y="10155"/>
                    <a:pt x="15572" y="10155"/>
                    <a:pt x="15572" y="10155"/>
                  </a:cubicBezTo>
                  <a:close/>
                  <a:moveTo>
                    <a:pt x="15649" y="10210"/>
                  </a:moveTo>
                  <a:lnTo>
                    <a:pt x="15649" y="10347"/>
                  </a:lnTo>
                  <a:lnTo>
                    <a:pt x="15698" y="10294"/>
                  </a:lnTo>
                  <a:lnTo>
                    <a:pt x="15649" y="10210"/>
                  </a:lnTo>
                  <a:cubicBezTo>
                    <a:pt x="15649" y="10210"/>
                    <a:pt x="15649" y="10210"/>
                    <a:pt x="15649" y="10210"/>
                  </a:cubicBezTo>
                  <a:close/>
                  <a:moveTo>
                    <a:pt x="6927" y="647"/>
                  </a:moveTo>
                  <a:lnTo>
                    <a:pt x="6979" y="748"/>
                  </a:lnTo>
                  <a:lnTo>
                    <a:pt x="6990" y="879"/>
                  </a:lnTo>
                  <a:lnTo>
                    <a:pt x="7195" y="986"/>
                  </a:lnTo>
                  <a:lnTo>
                    <a:pt x="7162" y="1292"/>
                  </a:lnTo>
                  <a:lnTo>
                    <a:pt x="7245" y="1440"/>
                  </a:lnTo>
                  <a:lnTo>
                    <a:pt x="7195" y="1537"/>
                  </a:lnTo>
                  <a:lnTo>
                    <a:pt x="7277" y="1593"/>
                  </a:lnTo>
                  <a:lnTo>
                    <a:pt x="7371" y="1729"/>
                  </a:lnTo>
                  <a:lnTo>
                    <a:pt x="7371" y="1849"/>
                  </a:lnTo>
                  <a:lnTo>
                    <a:pt x="7443" y="1870"/>
                  </a:lnTo>
                  <a:lnTo>
                    <a:pt x="7493" y="2041"/>
                  </a:lnTo>
                  <a:lnTo>
                    <a:pt x="7665" y="2126"/>
                  </a:lnTo>
                  <a:lnTo>
                    <a:pt x="7754" y="1978"/>
                  </a:lnTo>
                  <a:lnTo>
                    <a:pt x="7926" y="1984"/>
                  </a:lnTo>
                  <a:lnTo>
                    <a:pt x="7997" y="2069"/>
                  </a:lnTo>
                  <a:lnTo>
                    <a:pt x="8174" y="2098"/>
                  </a:lnTo>
                  <a:lnTo>
                    <a:pt x="8324" y="2262"/>
                  </a:lnTo>
                  <a:lnTo>
                    <a:pt x="8441" y="2302"/>
                  </a:lnTo>
                  <a:lnTo>
                    <a:pt x="8528" y="2488"/>
                  </a:lnTo>
                  <a:lnTo>
                    <a:pt x="8662" y="2511"/>
                  </a:lnTo>
                  <a:lnTo>
                    <a:pt x="8717" y="2643"/>
                  </a:lnTo>
                  <a:lnTo>
                    <a:pt x="8729" y="2625"/>
                  </a:lnTo>
                  <a:lnTo>
                    <a:pt x="8749" y="2897"/>
                  </a:lnTo>
                  <a:lnTo>
                    <a:pt x="8627" y="3317"/>
                  </a:lnTo>
                  <a:lnTo>
                    <a:pt x="8627" y="3578"/>
                  </a:lnTo>
                  <a:lnTo>
                    <a:pt x="8450" y="3851"/>
                  </a:lnTo>
                  <a:lnTo>
                    <a:pt x="8496" y="4048"/>
                  </a:lnTo>
                  <a:lnTo>
                    <a:pt x="8662" y="4065"/>
                  </a:lnTo>
                  <a:lnTo>
                    <a:pt x="8795" y="4178"/>
                  </a:lnTo>
                  <a:lnTo>
                    <a:pt x="8934" y="4183"/>
                  </a:lnTo>
                  <a:lnTo>
                    <a:pt x="9066" y="4280"/>
                  </a:lnTo>
                  <a:lnTo>
                    <a:pt x="9336" y="4359"/>
                  </a:lnTo>
                  <a:lnTo>
                    <a:pt x="9691" y="4598"/>
                  </a:lnTo>
                  <a:lnTo>
                    <a:pt x="9924" y="4893"/>
                  </a:lnTo>
                  <a:lnTo>
                    <a:pt x="10223" y="4961"/>
                  </a:lnTo>
                  <a:lnTo>
                    <a:pt x="10368" y="5066"/>
                  </a:lnTo>
                  <a:lnTo>
                    <a:pt x="10580" y="5066"/>
                  </a:lnTo>
                  <a:lnTo>
                    <a:pt x="10834" y="5236"/>
                  </a:lnTo>
                  <a:lnTo>
                    <a:pt x="11222" y="5202"/>
                  </a:lnTo>
                  <a:lnTo>
                    <a:pt x="11355" y="5328"/>
                  </a:lnTo>
                  <a:lnTo>
                    <a:pt x="11755" y="5213"/>
                  </a:lnTo>
                  <a:lnTo>
                    <a:pt x="12121" y="5304"/>
                  </a:lnTo>
                  <a:lnTo>
                    <a:pt x="12164" y="5509"/>
                  </a:lnTo>
                  <a:lnTo>
                    <a:pt x="12366" y="5690"/>
                  </a:lnTo>
                  <a:lnTo>
                    <a:pt x="12774" y="5804"/>
                  </a:lnTo>
                  <a:lnTo>
                    <a:pt x="12920" y="5724"/>
                  </a:lnTo>
                  <a:lnTo>
                    <a:pt x="13185" y="5713"/>
                  </a:lnTo>
                  <a:lnTo>
                    <a:pt x="13851" y="5963"/>
                  </a:lnTo>
                  <a:lnTo>
                    <a:pt x="14017" y="5872"/>
                  </a:lnTo>
                  <a:lnTo>
                    <a:pt x="14305" y="6029"/>
                  </a:lnTo>
                  <a:lnTo>
                    <a:pt x="14783" y="5929"/>
                  </a:lnTo>
                  <a:lnTo>
                    <a:pt x="14837" y="5565"/>
                  </a:lnTo>
                  <a:lnTo>
                    <a:pt x="14693" y="5259"/>
                  </a:lnTo>
                  <a:lnTo>
                    <a:pt x="14761" y="4883"/>
                  </a:lnTo>
                  <a:lnTo>
                    <a:pt x="14709" y="4715"/>
                  </a:lnTo>
                  <a:lnTo>
                    <a:pt x="14729" y="4716"/>
                  </a:lnTo>
                  <a:lnTo>
                    <a:pt x="14868" y="4592"/>
                  </a:lnTo>
                  <a:lnTo>
                    <a:pt x="15044" y="4569"/>
                  </a:lnTo>
                  <a:lnTo>
                    <a:pt x="15133" y="4733"/>
                  </a:lnTo>
                  <a:lnTo>
                    <a:pt x="15145" y="4932"/>
                  </a:lnTo>
                  <a:lnTo>
                    <a:pt x="15294" y="5045"/>
                  </a:lnTo>
                  <a:lnTo>
                    <a:pt x="15304" y="5041"/>
                  </a:lnTo>
                  <a:lnTo>
                    <a:pt x="15283" y="5221"/>
                  </a:lnTo>
                  <a:lnTo>
                    <a:pt x="15227" y="5352"/>
                  </a:lnTo>
                  <a:lnTo>
                    <a:pt x="15377" y="5596"/>
                  </a:lnTo>
                  <a:lnTo>
                    <a:pt x="15636" y="5652"/>
                  </a:lnTo>
                  <a:lnTo>
                    <a:pt x="15743" y="5584"/>
                  </a:lnTo>
                  <a:lnTo>
                    <a:pt x="16118" y="5805"/>
                  </a:lnTo>
                  <a:lnTo>
                    <a:pt x="16323" y="5805"/>
                  </a:lnTo>
                  <a:lnTo>
                    <a:pt x="16479" y="5612"/>
                  </a:lnTo>
                  <a:lnTo>
                    <a:pt x="16651" y="5590"/>
                  </a:lnTo>
                  <a:lnTo>
                    <a:pt x="16812" y="5663"/>
                  </a:lnTo>
                  <a:lnTo>
                    <a:pt x="17088" y="5584"/>
                  </a:lnTo>
                  <a:lnTo>
                    <a:pt x="17300" y="5596"/>
                  </a:lnTo>
                  <a:lnTo>
                    <a:pt x="17609" y="5493"/>
                  </a:lnTo>
                  <a:lnTo>
                    <a:pt x="17603" y="5369"/>
                  </a:lnTo>
                  <a:lnTo>
                    <a:pt x="17603" y="5147"/>
                  </a:lnTo>
                  <a:lnTo>
                    <a:pt x="17365" y="5040"/>
                  </a:lnTo>
                  <a:lnTo>
                    <a:pt x="17342" y="4882"/>
                  </a:lnTo>
                  <a:lnTo>
                    <a:pt x="17394" y="4691"/>
                  </a:lnTo>
                  <a:lnTo>
                    <a:pt x="17497" y="4683"/>
                  </a:lnTo>
                  <a:lnTo>
                    <a:pt x="17780" y="4614"/>
                  </a:lnTo>
                  <a:lnTo>
                    <a:pt x="17905" y="4604"/>
                  </a:lnTo>
                  <a:lnTo>
                    <a:pt x="17982" y="4413"/>
                  </a:lnTo>
                  <a:lnTo>
                    <a:pt x="18097" y="4324"/>
                  </a:lnTo>
                  <a:lnTo>
                    <a:pt x="18216" y="4365"/>
                  </a:lnTo>
                  <a:lnTo>
                    <a:pt x="18217" y="4263"/>
                  </a:lnTo>
                  <a:lnTo>
                    <a:pt x="18379" y="4216"/>
                  </a:lnTo>
                  <a:lnTo>
                    <a:pt x="18430" y="4055"/>
                  </a:lnTo>
                  <a:lnTo>
                    <a:pt x="18559" y="3893"/>
                  </a:lnTo>
                  <a:lnTo>
                    <a:pt x="18724" y="3867"/>
                  </a:lnTo>
                  <a:lnTo>
                    <a:pt x="19009" y="3799"/>
                  </a:lnTo>
                  <a:lnTo>
                    <a:pt x="19181" y="3578"/>
                  </a:lnTo>
                  <a:lnTo>
                    <a:pt x="19169" y="3408"/>
                  </a:lnTo>
                  <a:lnTo>
                    <a:pt x="19281" y="3385"/>
                  </a:lnTo>
                  <a:lnTo>
                    <a:pt x="19453" y="3260"/>
                  </a:lnTo>
                  <a:lnTo>
                    <a:pt x="19589" y="3464"/>
                  </a:lnTo>
                  <a:lnTo>
                    <a:pt x="19790" y="3408"/>
                  </a:lnTo>
                  <a:lnTo>
                    <a:pt x="20083" y="3503"/>
                  </a:lnTo>
                  <a:lnTo>
                    <a:pt x="20166" y="3423"/>
                  </a:lnTo>
                  <a:lnTo>
                    <a:pt x="20144" y="3282"/>
                  </a:lnTo>
                  <a:lnTo>
                    <a:pt x="20477" y="3084"/>
                  </a:lnTo>
                  <a:lnTo>
                    <a:pt x="20598" y="3123"/>
                  </a:lnTo>
                  <a:lnTo>
                    <a:pt x="20680" y="3237"/>
                  </a:lnTo>
                  <a:lnTo>
                    <a:pt x="20786" y="3208"/>
                  </a:lnTo>
                  <a:lnTo>
                    <a:pt x="20820" y="3282"/>
                  </a:lnTo>
                  <a:lnTo>
                    <a:pt x="20709" y="3498"/>
                  </a:lnTo>
                  <a:lnTo>
                    <a:pt x="20771" y="3624"/>
                  </a:lnTo>
                  <a:lnTo>
                    <a:pt x="20863" y="3594"/>
                  </a:lnTo>
                  <a:lnTo>
                    <a:pt x="20963" y="3566"/>
                  </a:lnTo>
                  <a:lnTo>
                    <a:pt x="20997" y="3685"/>
                  </a:lnTo>
                  <a:lnTo>
                    <a:pt x="21107" y="3838"/>
                  </a:lnTo>
                  <a:lnTo>
                    <a:pt x="21107" y="3945"/>
                  </a:lnTo>
                  <a:lnTo>
                    <a:pt x="20984" y="4082"/>
                  </a:lnTo>
                  <a:lnTo>
                    <a:pt x="21024" y="4211"/>
                  </a:lnTo>
                  <a:lnTo>
                    <a:pt x="21189" y="4240"/>
                  </a:lnTo>
                  <a:lnTo>
                    <a:pt x="21284" y="4201"/>
                  </a:lnTo>
                  <a:lnTo>
                    <a:pt x="21428" y="4263"/>
                  </a:lnTo>
                  <a:lnTo>
                    <a:pt x="21583" y="4427"/>
                  </a:lnTo>
                  <a:lnTo>
                    <a:pt x="21600" y="4546"/>
                  </a:lnTo>
                  <a:lnTo>
                    <a:pt x="21450" y="4688"/>
                  </a:lnTo>
                  <a:lnTo>
                    <a:pt x="21450" y="4899"/>
                  </a:lnTo>
                  <a:lnTo>
                    <a:pt x="21488" y="5029"/>
                  </a:lnTo>
                  <a:lnTo>
                    <a:pt x="21339" y="4961"/>
                  </a:lnTo>
                  <a:lnTo>
                    <a:pt x="21213" y="4854"/>
                  </a:lnTo>
                  <a:lnTo>
                    <a:pt x="20997" y="5011"/>
                  </a:lnTo>
                  <a:lnTo>
                    <a:pt x="20747" y="5091"/>
                  </a:lnTo>
                  <a:lnTo>
                    <a:pt x="20669" y="5277"/>
                  </a:lnTo>
                  <a:lnTo>
                    <a:pt x="20486" y="5510"/>
                  </a:lnTo>
                  <a:lnTo>
                    <a:pt x="20316" y="5573"/>
                  </a:lnTo>
                  <a:lnTo>
                    <a:pt x="20061" y="5981"/>
                  </a:lnTo>
                  <a:lnTo>
                    <a:pt x="20022" y="6167"/>
                  </a:lnTo>
                  <a:lnTo>
                    <a:pt x="20099" y="6269"/>
                  </a:lnTo>
                  <a:lnTo>
                    <a:pt x="19993" y="6581"/>
                  </a:lnTo>
                  <a:lnTo>
                    <a:pt x="19779" y="6939"/>
                  </a:lnTo>
                  <a:lnTo>
                    <a:pt x="19790" y="7058"/>
                  </a:lnTo>
                  <a:lnTo>
                    <a:pt x="19972" y="7149"/>
                  </a:lnTo>
                  <a:lnTo>
                    <a:pt x="19807" y="7563"/>
                  </a:lnTo>
                  <a:lnTo>
                    <a:pt x="19733" y="7898"/>
                  </a:lnTo>
                  <a:lnTo>
                    <a:pt x="19611" y="8191"/>
                  </a:lnTo>
                  <a:lnTo>
                    <a:pt x="19408" y="8197"/>
                  </a:lnTo>
                  <a:lnTo>
                    <a:pt x="19275" y="8152"/>
                  </a:lnTo>
                  <a:lnTo>
                    <a:pt x="19114" y="8140"/>
                  </a:lnTo>
                  <a:lnTo>
                    <a:pt x="19209" y="8526"/>
                  </a:lnTo>
                  <a:lnTo>
                    <a:pt x="19202" y="8731"/>
                  </a:lnTo>
                  <a:lnTo>
                    <a:pt x="19186" y="9015"/>
                  </a:lnTo>
                  <a:lnTo>
                    <a:pt x="19026" y="8992"/>
                  </a:lnTo>
                  <a:lnTo>
                    <a:pt x="19052" y="9201"/>
                  </a:lnTo>
                  <a:lnTo>
                    <a:pt x="19026" y="9393"/>
                  </a:lnTo>
                  <a:lnTo>
                    <a:pt x="19064" y="9552"/>
                  </a:lnTo>
                  <a:lnTo>
                    <a:pt x="18976" y="9813"/>
                  </a:lnTo>
                  <a:lnTo>
                    <a:pt x="18893" y="9859"/>
                  </a:lnTo>
                  <a:lnTo>
                    <a:pt x="18821" y="9825"/>
                  </a:lnTo>
                  <a:lnTo>
                    <a:pt x="18787" y="9972"/>
                  </a:lnTo>
                  <a:lnTo>
                    <a:pt x="18787" y="10057"/>
                  </a:lnTo>
                  <a:lnTo>
                    <a:pt x="18758" y="10028"/>
                  </a:lnTo>
                  <a:lnTo>
                    <a:pt x="18722" y="9964"/>
                  </a:lnTo>
                  <a:lnTo>
                    <a:pt x="18713" y="9881"/>
                  </a:lnTo>
                  <a:lnTo>
                    <a:pt x="18681" y="9826"/>
                  </a:lnTo>
                  <a:lnTo>
                    <a:pt x="18627" y="9705"/>
                  </a:lnTo>
                  <a:lnTo>
                    <a:pt x="18565" y="9496"/>
                  </a:lnTo>
                  <a:lnTo>
                    <a:pt x="18522" y="9178"/>
                  </a:lnTo>
                  <a:lnTo>
                    <a:pt x="18467" y="9059"/>
                  </a:lnTo>
                  <a:lnTo>
                    <a:pt x="18467" y="8894"/>
                  </a:lnTo>
                  <a:lnTo>
                    <a:pt x="18417" y="8675"/>
                  </a:lnTo>
                  <a:lnTo>
                    <a:pt x="18348" y="8563"/>
                  </a:lnTo>
                  <a:lnTo>
                    <a:pt x="18310" y="8488"/>
                  </a:lnTo>
                  <a:lnTo>
                    <a:pt x="18177" y="8500"/>
                  </a:lnTo>
                  <a:lnTo>
                    <a:pt x="18080" y="8432"/>
                  </a:lnTo>
                  <a:lnTo>
                    <a:pt x="18010" y="8488"/>
                  </a:lnTo>
                  <a:lnTo>
                    <a:pt x="18058" y="8563"/>
                  </a:lnTo>
                  <a:lnTo>
                    <a:pt x="18012" y="8633"/>
                  </a:lnTo>
                  <a:lnTo>
                    <a:pt x="18010" y="8720"/>
                  </a:lnTo>
                  <a:lnTo>
                    <a:pt x="17930" y="8840"/>
                  </a:lnTo>
                  <a:lnTo>
                    <a:pt x="17980" y="8879"/>
                  </a:lnTo>
                  <a:lnTo>
                    <a:pt x="17964" y="9004"/>
                  </a:lnTo>
                  <a:lnTo>
                    <a:pt x="17887" y="9007"/>
                  </a:lnTo>
                  <a:lnTo>
                    <a:pt x="17769" y="8845"/>
                  </a:lnTo>
                  <a:lnTo>
                    <a:pt x="17647" y="8726"/>
                  </a:lnTo>
                  <a:lnTo>
                    <a:pt x="17616" y="8645"/>
                  </a:lnTo>
                  <a:lnTo>
                    <a:pt x="17539" y="8572"/>
                  </a:lnTo>
                  <a:lnTo>
                    <a:pt x="17461" y="8361"/>
                  </a:lnTo>
                  <a:lnTo>
                    <a:pt x="17461" y="8267"/>
                  </a:lnTo>
                  <a:lnTo>
                    <a:pt x="17523" y="8213"/>
                  </a:lnTo>
                  <a:lnTo>
                    <a:pt x="17546" y="8111"/>
                  </a:lnTo>
                  <a:lnTo>
                    <a:pt x="17694" y="8006"/>
                  </a:lnTo>
                  <a:lnTo>
                    <a:pt x="17749" y="8062"/>
                  </a:lnTo>
                  <a:lnTo>
                    <a:pt x="17834" y="8077"/>
                  </a:lnTo>
                  <a:lnTo>
                    <a:pt x="17897" y="7999"/>
                  </a:lnTo>
                  <a:lnTo>
                    <a:pt x="17897" y="7898"/>
                  </a:lnTo>
                  <a:lnTo>
                    <a:pt x="17991" y="7846"/>
                  </a:lnTo>
                  <a:lnTo>
                    <a:pt x="18090" y="7586"/>
                  </a:lnTo>
                  <a:lnTo>
                    <a:pt x="18117" y="7392"/>
                  </a:lnTo>
                  <a:lnTo>
                    <a:pt x="18201" y="7228"/>
                  </a:lnTo>
                  <a:lnTo>
                    <a:pt x="18123" y="7194"/>
                  </a:lnTo>
                  <a:lnTo>
                    <a:pt x="17991" y="7053"/>
                  </a:lnTo>
                  <a:lnTo>
                    <a:pt x="17901" y="7075"/>
                  </a:lnTo>
                  <a:lnTo>
                    <a:pt x="17846" y="7036"/>
                  </a:lnTo>
                  <a:lnTo>
                    <a:pt x="17719" y="7046"/>
                  </a:lnTo>
                  <a:lnTo>
                    <a:pt x="17460" y="7058"/>
                  </a:lnTo>
                  <a:lnTo>
                    <a:pt x="17226" y="7030"/>
                  </a:lnTo>
                  <a:lnTo>
                    <a:pt x="16917" y="7053"/>
                  </a:lnTo>
                  <a:lnTo>
                    <a:pt x="16717" y="7053"/>
                  </a:lnTo>
                  <a:lnTo>
                    <a:pt x="16556" y="6979"/>
                  </a:lnTo>
                  <a:lnTo>
                    <a:pt x="16413" y="6990"/>
                  </a:lnTo>
                  <a:lnTo>
                    <a:pt x="16269" y="6933"/>
                  </a:lnTo>
                  <a:lnTo>
                    <a:pt x="16274" y="6821"/>
                  </a:lnTo>
                  <a:lnTo>
                    <a:pt x="16214" y="6650"/>
                  </a:lnTo>
                  <a:lnTo>
                    <a:pt x="16192" y="6553"/>
                  </a:lnTo>
                  <a:lnTo>
                    <a:pt x="16158" y="6367"/>
                  </a:lnTo>
                  <a:lnTo>
                    <a:pt x="16053" y="6173"/>
                  </a:lnTo>
                  <a:lnTo>
                    <a:pt x="15976" y="6190"/>
                  </a:lnTo>
                  <a:lnTo>
                    <a:pt x="15964" y="6247"/>
                  </a:lnTo>
                  <a:lnTo>
                    <a:pt x="15815" y="6196"/>
                  </a:lnTo>
                  <a:lnTo>
                    <a:pt x="15738" y="6117"/>
                  </a:lnTo>
                  <a:lnTo>
                    <a:pt x="15626" y="6021"/>
                  </a:lnTo>
                  <a:lnTo>
                    <a:pt x="15559" y="6015"/>
                  </a:lnTo>
                  <a:lnTo>
                    <a:pt x="15527" y="6106"/>
                  </a:lnTo>
                  <a:lnTo>
                    <a:pt x="15636" y="6173"/>
                  </a:lnTo>
                  <a:lnTo>
                    <a:pt x="15559" y="6213"/>
                  </a:lnTo>
                  <a:lnTo>
                    <a:pt x="15399" y="6190"/>
                  </a:lnTo>
                  <a:lnTo>
                    <a:pt x="15289" y="6049"/>
                  </a:lnTo>
                  <a:lnTo>
                    <a:pt x="15294" y="5964"/>
                  </a:lnTo>
                  <a:lnTo>
                    <a:pt x="15189" y="5840"/>
                  </a:lnTo>
                  <a:lnTo>
                    <a:pt x="15128" y="5749"/>
                  </a:lnTo>
                  <a:lnTo>
                    <a:pt x="15084" y="5862"/>
                  </a:lnTo>
                  <a:lnTo>
                    <a:pt x="15017" y="5867"/>
                  </a:lnTo>
                  <a:lnTo>
                    <a:pt x="15023" y="5975"/>
                  </a:lnTo>
                  <a:lnTo>
                    <a:pt x="15101" y="6043"/>
                  </a:lnTo>
                  <a:lnTo>
                    <a:pt x="15028" y="6247"/>
                  </a:lnTo>
                  <a:lnTo>
                    <a:pt x="14879" y="6423"/>
                  </a:lnTo>
                  <a:lnTo>
                    <a:pt x="14857" y="6609"/>
                  </a:lnTo>
                  <a:lnTo>
                    <a:pt x="15217" y="6740"/>
                  </a:lnTo>
                  <a:lnTo>
                    <a:pt x="15355" y="6683"/>
                  </a:lnTo>
                  <a:lnTo>
                    <a:pt x="15553" y="6701"/>
                  </a:lnTo>
                  <a:lnTo>
                    <a:pt x="15522" y="6798"/>
                  </a:lnTo>
                  <a:lnTo>
                    <a:pt x="15565" y="7001"/>
                  </a:lnTo>
                  <a:lnTo>
                    <a:pt x="15466" y="7081"/>
                  </a:lnTo>
                  <a:lnTo>
                    <a:pt x="15372" y="7046"/>
                  </a:lnTo>
                  <a:lnTo>
                    <a:pt x="15262" y="7115"/>
                  </a:lnTo>
                  <a:lnTo>
                    <a:pt x="15195" y="7325"/>
                  </a:lnTo>
                  <a:lnTo>
                    <a:pt x="15050" y="7359"/>
                  </a:lnTo>
                  <a:lnTo>
                    <a:pt x="15044" y="7670"/>
                  </a:lnTo>
                  <a:lnTo>
                    <a:pt x="15217" y="7879"/>
                  </a:lnTo>
                  <a:lnTo>
                    <a:pt x="15416" y="7959"/>
                  </a:lnTo>
                  <a:lnTo>
                    <a:pt x="15603" y="8203"/>
                  </a:lnTo>
                  <a:lnTo>
                    <a:pt x="15603" y="8464"/>
                  </a:lnTo>
                  <a:lnTo>
                    <a:pt x="15676" y="8662"/>
                  </a:lnTo>
                  <a:lnTo>
                    <a:pt x="15649" y="8804"/>
                  </a:lnTo>
                  <a:lnTo>
                    <a:pt x="15688" y="9048"/>
                  </a:lnTo>
                  <a:lnTo>
                    <a:pt x="15907" y="9368"/>
                  </a:lnTo>
                  <a:lnTo>
                    <a:pt x="15911" y="9582"/>
                  </a:lnTo>
                  <a:lnTo>
                    <a:pt x="15963" y="9713"/>
                  </a:lnTo>
                  <a:lnTo>
                    <a:pt x="15985" y="9958"/>
                  </a:lnTo>
                  <a:lnTo>
                    <a:pt x="15949" y="9972"/>
                  </a:lnTo>
                  <a:lnTo>
                    <a:pt x="16035" y="10149"/>
                  </a:lnTo>
                  <a:lnTo>
                    <a:pt x="15954" y="10291"/>
                  </a:lnTo>
                  <a:lnTo>
                    <a:pt x="15837" y="10161"/>
                  </a:lnTo>
                  <a:lnTo>
                    <a:pt x="15837" y="10246"/>
                  </a:lnTo>
                  <a:lnTo>
                    <a:pt x="15752" y="10200"/>
                  </a:lnTo>
                  <a:lnTo>
                    <a:pt x="15698" y="10020"/>
                  </a:lnTo>
                  <a:lnTo>
                    <a:pt x="15666" y="9930"/>
                  </a:lnTo>
                  <a:lnTo>
                    <a:pt x="15648" y="9999"/>
                  </a:lnTo>
                  <a:lnTo>
                    <a:pt x="15626" y="10090"/>
                  </a:lnTo>
                  <a:lnTo>
                    <a:pt x="15610" y="10050"/>
                  </a:lnTo>
                  <a:lnTo>
                    <a:pt x="15579" y="10105"/>
                  </a:lnTo>
                  <a:lnTo>
                    <a:pt x="15458" y="10103"/>
                  </a:lnTo>
                  <a:lnTo>
                    <a:pt x="15445" y="10129"/>
                  </a:lnTo>
                  <a:lnTo>
                    <a:pt x="15317" y="10085"/>
                  </a:lnTo>
                  <a:lnTo>
                    <a:pt x="15277" y="9888"/>
                  </a:lnTo>
                  <a:lnTo>
                    <a:pt x="15309" y="9769"/>
                  </a:lnTo>
                  <a:lnTo>
                    <a:pt x="15194" y="9662"/>
                  </a:lnTo>
                  <a:lnTo>
                    <a:pt x="15060" y="9662"/>
                  </a:lnTo>
                  <a:lnTo>
                    <a:pt x="15073" y="9707"/>
                  </a:lnTo>
                  <a:lnTo>
                    <a:pt x="15162" y="9731"/>
                  </a:lnTo>
                  <a:lnTo>
                    <a:pt x="15222" y="9804"/>
                  </a:lnTo>
                  <a:lnTo>
                    <a:pt x="15176" y="9849"/>
                  </a:lnTo>
                  <a:lnTo>
                    <a:pt x="15129" y="9960"/>
                  </a:lnTo>
                  <a:lnTo>
                    <a:pt x="15118" y="10073"/>
                  </a:lnTo>
                  <a:lnTo>
                    <a:pt x="15004" y="10202"/>
                  </a:lnTo>
                  <a:lnTo>
                    <a:pt x="14527" y="10383"/>
                  </a:lnTo>
                  <a:lnTo>
                    <a:pt x="14446" y="10452"/>
                  </a:lnTo>
                  <a:lnTo>
                    <a:pt x="14414" y="10570"/>
                  </a:lnTo>
                  <a:lnTo>
                    <a:pt x="14339" y="10724"/>
                  </a:lnTo>
                  <a:lnTo>
                    <a:pt x="14365" y="10819"/>
                  </a:lnTo>
                  <a:lnTo>
                    <a:pt x="14446" y="10986"/>
                  </a:lnTo>
                  <a:lnTo>
                    <a:pt x="14437" y="11036"/>
                  </a:lnTo>
                  <a:lnTo>
                    <a:pt x="14486" y="11060"/>
                  </a:lnTo>
                  <a:lnTo>
                    <a:pt x="14313" y="11214"/>
                  </a:lnTo>
                  <a:lnTo>
                    <a:pt x="14271" y="11357"/>
                  </a:lnTo>
                  <a:lnTo>
                    <a:pt x="14191" y="11365"/>
                  </a:lnTo>
                  <a:lnTo>
                    <a:pt x="14223" y="11463"/>
                  </a:lnTo>
                  <a:lnTo>
                    <a:pt x="13940" y="11669"/>
                  </a:lnTo>
                  <a:lnTo>
                    <a:pt x="13927" y="11769"/>
                  </a:lnTo>
                  <a:lnTo>
                    <a:pt x="13509" y="11989"/>
                  </a:lnTo>
                  <a:lnTo>
                    <a:pt x="13464" y="11929"/>
                  </a:lnTo>
                  <a:lnTo>
                    <a:pt x="13461" y="11849"/>
                  </a:lnTo>
                  <a:lnTo>
                    <a:pt x="13428" y="11811"/>
                  </a:lnTo>
                  <a:lnTo>
                    <a:pt x="13372" y="11811"/>
                  </a:lnTo>
                  <a:lnTo>
                    <a:pt x="13240" y="11917"/>
                  </a:lnTo>
                  <a:lnTo>
                    <a:pt x="13159" y="11929"/>
                  </a:lnTo>
                  <a:lnTo>
                    <a:pt x="13125" y="12137"/>
                  </a:lnTo>
                  <a:lnTo>
                    <a:pt x="13250" y="12087"/>
                  </a:lnTo>
                  <a:lnTo>
                    <a:pt x="13291" y="12033"/>
                  </a:lnTo>
                  <a:lnTo>
                    <a:pt x="13359" y="12068"/>
                  </a:lnTo>
                  <a:lnTo>
                    <a:pt x="12835" y="12544"/>
                  </a:lnTo>
                  <a:lnTo>
                    <a:pt x="12703" y="12919"/>
                  </a:lnTo>
                  <a:lnTo>
                    <a:pt x="12017" y="13484"/>
                  </a:lnTo>
                  <a:lnTo>
                    <a:pt x="11912" y="13687"/>
                  </a:lnTo>
                  <a:lnTo>
                    <a:pt x="11756" y="13846"/>
                  </a:lnTo>
                  <a:lnTo>
                    <a:pt x="11465" y="13949"/>
                  </a:lnTo>
                  <a:lnTo>
                    <a:pt x="11249" y="14133"/>
                  </a:lnTo>
                  <a:lnTo>
                    <a:pt x="11226" y="14299"/>
                  </a:lnTo>
                  <a:lnTo>
                    <a:pt x="11255" y="14484"/>
                  </a:lnTo>
                  <a:lnTo>
                    <a:pt x="11128" y="14675"/>
                  </a:lnTo>
                  <a:lnTo>
                    <a:pt x="10947" y="14792"/>
                  </a:lnTo>
                  <a:lnTo>
                    <a:pt x="10605" y="14740"/>
                  </a:lnTo>
                  <a:lnTo>
                    <a:pt x="10453" y="14871"/>
                  </a:lnTo>
                  <a:lnTo>
                    <a:pt x="10453" y="15036"/>
                  </a:lnTo>
                  <a:lnTo>
                    <a:pt x="10244" y="15310"/>
                  </a:lnTo>
                  <a:lnTo>
                    <a:pt x="10129" y="15298"/>
                  </a:lnTo>
                  <a:lnTo>
                    <a:pt x="10046" y="15180"/>
                  </a:lnTo>
                  <a:lnTo>
                    <a:pt x="9981" y="15180"/>
                  </a:lnTo>
                  <a:lnTo>
                    <a:pt x="9727" y="15442"/>
                  </a:lnTo>
                  <a:lnTo>
                    <a:pt x="9652" y="15584"/>
                  </a:lnTo>
                  <a:lnTo>
                    <a:pt x="9657" y="15864"/>
                  </a:lnTo>
                  <a:lnTo>
                    <a:pt x="9785" y="16251"/>
                  </a:lnTo>
                  <a:lnTo>
                    <a:pt x="9663" y="16394"/>
                  </a:lnTo>
                  <a:lnTo>
                    <a:pt x="9686" y="16608"/>
                  </a:lnTo>
                  <a:lnTo>
                    <a:pt x="9686" y="17215"/>
                  </a:lnTo>
                  <a:lnTo>
                    <a:pt x="9878" y="17280"/>
                  </a:lnTo>
                  <a:lnTo>
                    <a:pt x="9908" y="17667"/>
                  </a:lnTo>
                  <a:lnTo>
                    <a:pt x="9733" y="18184"/>
                  </a:lnTo>
                  <a:lnTo>
                    <a:pt x="9535" y="18548"/>
                  </a:lnTo>
                  <a:lnTo>
                    <a:pt x="9535" y="18852"/>
                  </a:lnTo>
                  <a:lnTo>
                    <a:pt x="9612" y="18971"/>
                  </a:lnTo>
                  <a:lnTo>
                    <a:pt x="9671" y="19626"/>
                  </a:lnTo>
                  <a:lnTo>
                    <a:pt x="9671" y="19804"/>
                  </a:lnTo>
                  <a:lnTo>
                    <a:pt x="9522" y="19860"/>
                  </a:lnTo>
                  <a:lnTo>
                    <a:pt x="9445" y="19821"/>
                  </a:lnTo>
                  <a:lnTo>
                    <a:pt x="9241" y="19855"/>
                  </a:lnTo>
                  <a:lnTo>
                    <a:pt x="9155" y="20011"/>
                  </a:lnTo>
                  <a:lnTo>
                    <a:pt x="9193" y="20076"/>
                  </a:lnTo>
                  <a:lnTo>
                    <a:pt x="8996" y="20344"/>
                  </a:lnTo>
                  <a:lnTo>
                    <a:pt x="8925" y="20434"/>
                  </a:lnTo>
                  <a:lnTo>
                    <a:pt x="8947" y="20535"/>
                  </a:lnTo>
                  <a:lnTo>
                    <a:pt x="9200" y="20666"/>
                  </a:lnTo>
                  <a:lnTo>
                    <a:pt x="9229" y="20710"/>
                  </a:lnTo>
                  <a:lnTo>
                    <a:pt x="9234" y="20767"/>
                  </a:lnTo>
                  <a:lnTo>
                    <a:pt x="9199" y="20696"/>
                  </a:lnTo>
                  <a:lnTo>
                    <a:pt x="9081" y="20651"/>
                  </a:lnTo>
                  <a:lnTo>
                    <a:pt x="8751" y="20767"/>
                  </a:lnTo>
                  <a:lnTo>
                    <a:pt x="8699" y="20761"/>
                  </a:lnTo>
                  <a:lnTo>
                    <a:pt x="8431" y="20881"/>
                  </a:lnTo>
                  <a:lnTo>
                    <a:pt x="8344" y="21023"/>
                  </a:lnTo>
                  <a:lnTo>
                    <a:pt x="8333" y="21106"/>
                  </a:lnTo>
                  <a:lnTo>
                    <a:pt x="8299" y="21142"/>
                  </a:lnTo>
                  <a:lnTo>
                    <a:pt x="8333" y="21202"/>
                  </a:lnTo>
                  <a:lnTo>
                    <a:pt x="8263" y="21410"/>
                  </a:lnTo>
                  <a:lnTo>
                    <a:pt x="7961" y="21600"/>
                  </a:lnTo>
                  <a:lnTo>
                    <a:pt x="7711" y="21577"/>
                  </a:lnTo>
                  <a:lnTo>
                    <a:pt x="7478" y="21410"/>
                  </a:lnTo>
                  <a:lnTo>
                    <a:pt x="7251" y="21137"/>
                  </a:lnTo>
                  <a:lnTo>
                    <a:pt x="6979" y="20555"/>
                  </a:lnTo>
                  <a:lnTo>
                    <a:pt x="6962" y="20226"/>
                  </a:lnTo>
                  <a:lnTo>
                    <a:pt x="6879" y="19929"/>
                  </a:lnTo>
                  <a:lnTo>
                    <a:pt x="6706" y="19601"/>
                  </a:lnTo>
                  <a:lnTo>
                    <a:pt x="6706" y="19453"/>
                  </a:lnTo>
                  <a:lnTo>
                    <a:pt x="6641" y="19446"/>
                  </a:lnTo>
                  <a:lnTo>
                    <a:pt x="6566" y="19227"/>
                  </a:lnTo>
                  <a:lnTo>
                    <a:pt x="6497" y="18959"/>
                  </a:lnTo>
                  <a:lnTo>
                    <a:pt x="6270" y="18691"/>
                  </a:lnTo>
                  <a:lnTo>
                    <a:pt x="6137" y="18470"/>
                  </a:lnTo>
                  <a:lnTo>
                    <a:pt x="6079" y="18466"/>
                  </a:lnTo>
                  <a:lnTo>
                    <a:pt x="5870" y="18238"/>
                  </a:lnTo>
                  <a:lnTo>
                    <a:pt x="5776" y="18036"/>
                  </a:lnTo>
                  <a:lnTo>
                    <a:pt x="5706" y="17970"/>
                  </a:lnTo>
                  <a:lnTo>
                    <a:pt x="5682" y="17644"/>
                  </a:lnTo>
                  <a:lnTo>
                    <a:pt x="5595" y="17507"/>
                  </a:lnTo>
                  <a:lnTo>
                    <a:pt x="5461" y="17149"/>
                  </a:lnTo>
                  <a:lnTo>
                    <a:pt x="5421" y="16906"/>
                  </a:lnTo>
                  <a:lnTo>
                    <a:pt x="5341" y="16733"/>
                  </a:lnTo>
                  <a:lnTo>
                    <a:pt x="5258" y="16608"/>
                  </a:lnTo>
                  <a:lnTo>
                    <a:pt x="5241" y="16323"/>
                  </a:lnTo>
                  <a:lnTo>
                    <a:pt x="5195" y="16311"/>
                  </a:lnTo>
                  <a:lnTo>
                    <a:pt x="4998" y="16079"/>
                  </a:lnTo>
                  <a:lnTo>
                    <a:pt x="4998" y="15989"/>
                  </a:lnTo>
                  <a:lnTo>
                    <a:pt x="4945" y="15977"/>
                  </a:lnTo>
                  <a:lnTo>
                    <a:pt x="4764" y="15643"/>
                  </a:lnTo>
                  <a:lnTo>
                    <a:pt x="4760" y="15543"/>
                  </a:lnTo>
                  <a:lnTo>
                    <a:pt x="4659" y="15484"/>
                  </a:lnTo>
                  <a:lnTo>
                    <a:pt x="4602" y="15251"/>
                  </a:lnTo>
                  <a:lnTo>
                    <a:pt x="4474" y="15168"/>
                  </a:lnTo>
                  <a:lnTo>
                    <a:pt x="4352" y="14829"/>
                  </a:lnTo>
                  <a:lnTo>
                    <a:pt x="4346" y="14388"/>
                  </a:lnTo>
                  <a:lnTo>
                    <a:pt x="4021" y="13740"/>
                  </a:lnTo>
                  <a:lnTo>
                    <a:pt x="4021" y="13525"/>
                  </a:lnTo>
                  <a:lnTo>
                    <a:pt x="3876" y="13300"/>
                  </a:lnTo>
                  <a:lnTo>
                    <a:pt x="4045" y="13288"/>
                  </a:lnTo>
                  <a:lnTo>
                    <a:pt x="3817" y="12990"/>
                  </a:lnTo>
                  <a:lnTo>
                    <a:pt x="3823" y="12824"/>
                  </a:lnTo>
                  <a:lnTo>
                    <a:pt x="3929" y="12800"/>
                  </a:lnTo>
                  <a:lnTo>
                    <a:pt x="3847" y="12687"/>
                  </a:lnTo>
                  <a:lnTo>
                    <a:pt x="3834" y="12544"/>
                  </a:lnTo>
                  <a:lnTo>
                    <a:pt x="3603" y="12115"/>
                  </a:lnTo>
                  <a:lnTo>
                    <a:pt x="3566" y="11848"/>
                  </a:lnTo>
                  <a:lnTo>
                    <a:pt x="3706" y="11776"/>
                  </a:lnTo>
                  <a:lnTo>
                    <a:pt x="3585" y="11704"/>
                  </a:lnTo>
                  <a:lnTo>
                    <a:pt x="3579" y="11568"/>
                  </a:lnTo>
                  <a:lnTo>
                    <a:pt x="3660" y="11389"/>
                  </a:lnTo>
                  <a:lnTo>
                    <a:pt x="3644" y="11164"/>
                  </a:lnTo>
                  <a:lnTo>
                    <a:pt x="3572" y="10935"/>
                  </a:lnTo>
                  <a:lnTo>
                    <a:pt x="3484" y="10876"/>
                  </a:lnTo>
                  <a:lnTo>
                    <a:pt x="3418" y="10505"/>
                  </a:lnTo>
                  <a:lnTo>
                    <a:pt x="3584" y="10402"/>
                  </a:lnTo>
                  <a:lnTo>
                    <a:pt x="3642" y="10313"/>
                  </a:lnTo>
                  <a:lnTo>
                    <a:pt x="3765" y="10313"/>
                  </a:lnTo>
                  <a:lnTo>
                    <a:pt x="3633" y="10283"/>
                  </a:lnTo>
                  <a:lnTo>
                    <a:pt x="3453" y="10309"/>
                  </a:lnTo>
                  <a:lnTo>
                    <a:pt x="3357" y="10303"/>
                  </a:lnTo>
                  <a:lnTo>
                    <a:pt x="3374" y="10155"/>
                  </a:lnTo>
                  <a:lnTo>
                    <a:pt x="3302" y="10024"/>
                  </a:lnTo>
                  <a:lnTo>
                    <a:pt x="3328" y="9871"/>
                  </a:lnTo>
                  <a:lnTo>
                    <a:pt x="3368" y="9838"/>
                  </a:lnTo>
                  <a:lnTo>
                    <a:pt x="3470" y="9861"/>
                  </a:lnTo>
                  <a:lnTo>
                    <a:pt x="3597" y="9731"/>
                  </a:lnTo>
                  <a:lnTo>
                    <a:pt x="3659" y="9630"/>
                  </a:lnTo>
                  <a:lnTo>
                    <a:pt x="3523" y="9716"/>
                  </a:lnTo>
                  <a:lnTo>
                    <a:pt x="3430" y="9672"/>
                  </a:lnTo>
                  <a:lnTo>
                    <a:pt x="3245" y="9696"/>
                  </a:lnTo>
                  <a:lnTo>
                    <a:pt x="3187" y="9567"/>
                  </a:lnTo>
                  <a:lnTo>
                    <a:pt x="3167" y="9665"/>
                  </a:lnTo>
                  <a:lnTo>
                    <a:pt x="3158" y="9823"/>
                  </a:lnTo>
                  <a:lnTo>
                    <a:pt x="3046" y="10125"/>
                  </a:lnTo>
                  <a:lnTo>
                    <a:pt x="3159" y="10271"/>
                  </a:lnTo>
                  <a:lnTo>
                    <a:pt x="3134" y="10550"/>
                  </a:lnTo>
                  <a:lnTo>
                    <a:pt x="3015" y="10674"/>
                  </a:lnTo>
                  <a:lnTo>
                    <a:pt x="3010" y="10760"/>
                  </a:lnTo>
                  <a:lnTo>
                    <a:pt x="2748" y="10897"/>
                  </a:lnTo>
                  <a:lnTo>
                    <a:pt x="2352" y="11149"/>
                  </a:lnTo>
                  <a:lnTo>
                    <a:pt x="2167" y="11214"/>
                  </a:lnTo>
                  <a:lnTo>
                    <a:pt x="1888" y="11151"/>
                  </a:lnTo>
                  <a:lnTo>
                    <a:pt x="1297" y="10664"/>
                  </a:lnTo>
                  <a:lnTo>
                    <a:pt x="1053" y="10338"/>
                  </a:lnTo>
                  <a:lnTo>
                    <a:pt x="1051" y="10283"/>
                  </a:lnTo>
                  <a:lnTo>
                    <a:pt x="979" y="10289"/>
                  </a:lnTo>
                  <a:lnTo>
                    <a:pt x="878" y="10232"/>
                  </a:lnTo>
                  <a:lnTo>
                    <a:pt x="537" y="9885"/>
                  </a:lnTo>
                  <a:lnTo>
                    <a:pt x="509" y="9778"/>
                  </a:lnTo>
                  <a:lnTo>
                    <a:pt x="537" y="9692"/>
                  </a:lnTo>
                  <a:lnTo>
                    <a:pt x="631" y="9683"/>
                  </a:lnTo>
                  <a:lnTo>
                    <a:pt x="659" y="9731"/>
                  </a:lnTo>
                  <a:lnTo>
                    <a:pt x="753" y="9701"/>
                  </a:lnTo>
                  <a:lnTo>
                    <a:pt x="750" y="9876"/>
                  </a:lnTo>
                  <a:lnTo>
                    <a:pt x="878" y="9891"/>
                  </a:lnTo>
                  <a:lnTo>
                    <a:pt x="960" y="9817"/>
                  </a:lnTo>
                  <a:lnTo>
                    <a:pt x="1011" y="9811"/>
                  </a:lnTo>
                  <a:lnTo>
                    <a:pt x="1094" y="9865"/>
                  </a:lnTo>
                  <a:lnTo>
                    <a:pt x="1111" y="9804"/>
                  </a:lnTo>
                  <a:lnTo>
                    <a:pt x="1427" y="9549"/>
                  </a:lnTo>
                  <a:lnTo>
                    <a:pt x="1523" y="9547"/>
                  </a:lnTo>
                  <a:lnTo>
                    <a:pt x="1670" y="9315"/>
                  </a:lnTo>
                  <a:lnTo>
                    <a:pt x="1717" y="9325"/>
                  </a:lnTo>
                  <a:lnTo>
                    <a:pt x="1779" y="9173"/>
                  </a:lnTo>
                  <a:lnTo>
                    <a:pt x="1623" y="9161"/>
                  </a:lnTo>
                  <a:lnTo>
                    <a:pt x="1576" y="9134"/>
                  </a:lnTo>
                  <a:lnTo>
                    <a:pt x="1599" y="9185"/>
                  </a:lnTo>
                  <a:lnTo>
                    <a:pt x="1583" y="9253"/>
                  </a:lnTo>
                  <a:lnTo>
                    <a:pt x="1266" y="9393"/>
                  </a:lnTo>
                  <a:lnTo>
                    <a:pt x="1079" y="9393"/>
                  </a:lnTo>
                  <a:lnTo>
                    <a:pt x="936" y="9443"/>
                  </a:lnTo>
                  <a:lnTo>
                    <a:pt x="436" y="9265"/>
                  </a:lnTo>
                  <a:lnTo>
                    <a:pt x="197" y="9009"/>
                  </a:lnTo>
                  <a:lnTo>
                    <a:pt x="98" y="8961"/>
                  </a:lnTo>
                  <a:lnTo>
                    <a:pt x="111" y="8801"/>
                  </a:lnTo>
                  <a:lnTo>
                    <a:pt x="261" y="8598"/>
                  </a:lnTo>
                  <a:lnTo>
                    <a:pt x="429" y="8503"/>
                  </a:lnTo>
                  <a:lnTo>
                    <a:pt x="215" y="8538"/>
                  </a:lnTo>
                  <a:lnTo>
                    <a:pt x="0" y="8678"/>
                  </a:lnTo>
                  <a:lnTo>
                    <a:pt x="7" y="8475"/>
                  </a:lnTo>
                  <a:lnTo>
                    <a:pt x="168" y="8368"/>
                  </a:lnTo>
                  <a:lnTo>
                    <a:pt x="274" y="8339"/>
                  </a:lnTo>
                  <a:lnTo>
                    <a:pt x="341" y="8140"/>
                  </a:lnTo>
                  <a:lnTo>
                    <a:pt x="457" y="8169"/>
                  </a:lnTo>
                  <a:lnTo>
                    <a:pt x="584" y="8100"/>
                  </a:lnTo>
                  <a:lnTo>
                    <a:pt x="1110" y="8130"/>
                  </a:lnTo>
                  <a:lnTo>
                    <a:pt x="1415" y="8016"/>
                  </a:lnTo>
                  <a:lnTo>
                    <a:pt x="1476" y="7948"/>
                  </a:lnTo>
                  <a:lnTo>
                    <a:pt x="1653" y="7892"/>
                  </a:lnTo>
                  <a:lnTo>
                    <a:pt x="1592" y="8005"/>
                  </a:lnTo>
                  <a:lnTo>
                    <a:pt x="1664" y="8096"/>
                  </a:lnTo>
                  <a:lnTo>
                    <a:pt x="1837" y="7988"/>
                  </a:lnTo>
                  <a:lnTo>
                    <a:pt x="1979" y="7936"/>
                  </a:lnTo>
                  <a:lnTo>
                    <a:pt x="1918" y="7862"/>
                  </a:lnTo>
                  <a:lnTo>
                    <a:pt x="1942" y="7750"/>
                  </a:lnTo>
                  <a:lnTo>
                    <a:pt x="1770" y="7251"/>
                  </a:lnTo>
                  <a:lnTo>
                    <a:pt x="1620" y="7046"/>
                  </a:lnTo>
                  <a:lnTo>
                    <a:pt x="1658" y="6939"/>
                  </a:lnTo>
                  <a:lnTo>
                    <a:pt x="1553" y="6848"/>
                  </a:lnTo>
                  <a:lnTo>
                    <a:pt x="1403" y="6860"/>
                  </a:lnTo>
                  <a:lnTo>
                    <a:pt x="1155" y="6695"/>
                  </a:lnTo>
                  <a:lnTo>
                    <a:pt x="1122" y="6406"/>
                  </a:lnTo>
                  <a:lnTo>
                    <a:pt x="1132" y="6213"/>
                  </a:lnTo>
                  <a:lnTo>
                    <a:pt x="1023" y="5970"/>
                  </a:lnTo>
                  <a:lnTo>
                    <a:pt x="878" y="5964"/>
                  </a:lnTo>
                  <a:lnTo>
                    <a:pt x="795" y="6009"/>
                  </a:lnTo>
                  <a:lnTo>
                    <a:pt x="612" y="5948"/>
                  </a:lnTo>
                  <a:lnTo>
                    <a:pt x="485" y="5952"/>
                  </a:lnTo>
                  <a:lnTo>
                    <a:pt x="485" y="5754"/>
                  </a:lnTo>
                  <a:lnTo>
                    <a:pt x="606" y="5436"/>
                  </a:lnTo>
                  <a:lnTo>
                    <a:pt x="723" y="5397"/>
                  </a:lnTo>
                  <a:lnTo>
                    <a:pt x="927" y="5096"/>
                  </a:lnTo>
                  <a:lnTo>
                    <a:pt x="960" y="4961"/>
                  </a:lnTo>
                  <a:lnTo>
                    <a:pt x="1105" y="4886"/>
                  </a:lnTo>
                  <a:lnTo>
                    <a:pt x="1204" y="4813"/>
                  </a:lnTo>
                  <a:lnTo>
                    <a:pt x="1370" y="4886"/>
                  </a:lnTo>
                  <a:lnTo>
                    <a:pt x="1403" y="5040"/>
                  </a:lnTo>
                  <a:lnTo>
                    <a:pt x="1515" y="5063"/>
                  </a:lnTo>
                  <a:lnTo>
                    <a:pt x="1802" y="4909"/>
                  </a:lnTo>
                  <a:lnTo>
                    <a:pt x="2206" y="4886"/>
                  </a:lnTo>
                  <a:lnTo>
                    <a:pt x="2451" y="4609"/>
                  </a:lnTo>
                  <a:lnTo>
                    <a:pt x="2600" y="4144"/>
                  </a:lnTo>
                  <a:lnTo>
                    <a:pt x="2954" y="3890"/>
                  </a:lnTo>
                  <a:lnTo>
                    <a:pt x="3042" y="3718"/>
                  </a:lnTo>
                  <a:lnTo>
                    <a:pt x="3075" y="3464"/>
                  </a:lnTo>
                  <a:lnTo>
                    <a:pt x="3247" y="3215"/>
                  </a:lnTo>
                  <a:lnTo>
                    <a:pt x="3496" y="3090"/>
                  </a:lnTo>
                  <a:lnTo>
                    <a:pt x="3580" y="2897"/>
                  </a:lnTo>
                  <a:lnTo>
                    <a:pt x="3574" y="2749"/>
                  </a:lnTo>
                  <a:lnTo>
                    <a:pt x="3474" y="2670"/>
                  </a:lnTo>
                  <a:lnTo>
                    <a:pt x="3695" y="2421"/>
                  </a:lnTo>
                  <a:lnTo>
                    <a:pt x="3817" y="2325"/>
                  </a:lnTo>
                  <a:lnTo>
                    <a:pt x="3841" y="2138"/>
                  </a:lnTo>
                  <a:lnTo>
                    <a:pt x="3879" y="1745"/>
                  </a:lnTo>
                  <a:lnTo>
                    <a:pt x="3800" y="1457"/>
                  </a:lnTo>
                  <a:lnTo>
                    <a:pt x="3755" y="1389"/>
                  </a:lnTo>
                  <a:lnTo>
                    <a:pt x="4001" y="1150"/>
                  </a:lnTo>
                  <a:lnTo>
                    <a:pt x="4144" y="1100"/>
                  </a:lnTo>
                  <a:lnTo>
                    <a:pt x="4288" y="1003"/>
                  </a:lnTo>
                  <a:lnTo>
                    <a:pt x="4383" y="1020"/>
                  </a:lnTo>
                  <a:lnTo>
                    <a:pt x="4582" y="794"/>
                  </a:lnTo>
                  <a:lnTo>
                    <a:pt x="4808" y="408"/>
                  </a:lnTo>
                  <a:lnTo>
                    <a:pt x="5036" y="198"/>
                  </a:lnTo>
                  <a:lnTo>
                    <a:pt x="5230" y="187"/>
                  </a:lnTo>
                  <a:lnTo>
                    <a:pt x="5328" y="0"/>
                  </a:lnTo>
                  <a:lnTo>
                    <a:pt x="5489" y="0"/>
                  </a:lnTo>
                  <a:lnTo>
                    <a:pt x="5909" y="289"/>
                  </a:lnTo>
                  <a:lnTo>
                    <a:pt x="6131" y="164"/>
                  </a:lnTo>
                  <a:lnTo>
                    <a:pt x="6343" y="249"/>
                  </a:lnTo>
                  <a:lnTo>
                    <a:pt x="6419" y="464"/>
                  </a:lnTo>
                  <a:lnTo>
                    <a:pt x="6613" y="453"/>
                  </a:lnTo>
                  <a:lnTo>
                    <a:pt x="6923" y="652"/>
                  </a:lnTo>
                  <a:lnTo>
                    <a:pt x="6927" y="647"/>
                  </a:lnTo>
                  <a:cubicBezTo>
                    <a:pt x="6927" y="647"/>
                    <a:pt x="6927" y="647"/>
                    <a:pt x="6927" y="647"/>
                  </a:cubicBezTo>
                  <a:close/>
                  <a:moveTo>
                    <a:pt x="6927" y="647"/>
                  </a:moveTo>
                </a:path>
              </a:pathLst>
            </a:custGeom>
            <a:solidFill>
              <a:schemeClr val="bg1">
                <a:lumMod val="75000"/>
              </a:schemeClr>
            </a:solidFill>
            <a:ln>
              <a:solidFill>
                <a:schemeClr val="bg1"/>
              </a:solidFill>
            </a:ln>
          </p:spPr>
          <p:txBody>
            <a:bodyPr lIns="0" tIns="0" rIns="0" bIns="0"/>
            <a:lstStyle/>
            <a:p>
              <a:endParaRPr lang="en-US" dirty="0"/>
            </a:p>
          </p:txBody>
        </p:sp>
        <p:sp>
          <p:nvSpPr>
            <p:cNvPr id="24" name="AutoShape 27"/>
            <p:cNvSpPr/>
            <p:nvPr/>
          </p:nvSpPr>
          <p:spPr bwMode="auto">
            <a:xfrm>
              <a:off x="7710714" y="4738687"/>
              <a:ext cx="298450" cy="352425"/>
            </a:xfrm>
            <a:custGeom>
              <a:avLst/>
              <a:gdLst/>
              <a:ahLst/>
              <a:cxnLst/>
              <a:rect l="0" t="0" r="r" b="b"/>
              <a:pathLst>
                <a:path w="21600" h="21600">
                  <a:moveTo>
                    <a:pt x="12837" y="14475"/>
                  </a:moveTo>
                  <a:lnTo>
                    <a:pt x="12072" y="14725"/>
                  </a:lnTo>
                  <a:lnTo>
                    <a:pt x="12101" y="15007"/>
                  </a:lnTo>
                  <a:lnTo>
                    <a:pt x="12682" y="15964"/>
                  </a:lnTo>
                  <a:lnTo>
                    <a:pt x="13438" y="15985"/>
                  </a:lnTo>
                  <a:lnTo>
                    <a:pt x="13356" y="15031"/>
                  </a:lnTo>
                  <a:cubicBezTo>
                    <a:pt x="13356" y="15031"/>
                    <a:pt x="12837" y="14475"/>
                    <a:pt x="12837" y="14475"/>
                  </a:cubicBezTo>
                  <a:close/>
                  <a:moveTo>
                    <a:pt x="13685" y="14937"/>
                  </a:moveTo>
                  <a:lnTo>
                    <a:pt x="14106" y="15616"/>
                  </a:lnTo>
                  <a:lnTo>
                    <a:pt x="14019" y="16147"/>
                  </a:lnTo>
                  <a:lnTo>
                    <a:pt x="14388" y="16564"/>
                  </a:lnTo>
                  <a:lnTo>
                    <a:pt x="14968" y="15725"/>
                  </a:lnTo>
                  <a:lnTo>
                    <a:pt x="14752" y="15214"/>
                  </a:lnTo>
                  <a:lnTo>
                    <a:pt x="13685" y="14634"/>
                  </a:lnTo>
                  <a:cubicBezTo>
                    <a:pt x="13685" y="14634"/>
                    <a:pt x="13717" y="14891"/>
                    <a:pt x="13685" y="14937"/>
                  </a:cubicBezTo>
                  <a:cubicBezTo>
                    <a:pt x="13685" y="14937"/>
                    <a:pt x="13685" y="14937"/>
                    <a:pt x="13685" y="14937"/>
                  </a:cubicBezTo>
                  <a:close/>
                  <a:moveTo>
                    <a:pt x="15883" y="15105"/>
                  </a:moveTo>
                  <a:lnTo>
                    <a:pt x="15608" y="14882"/>
                  </a:lnTo>
                  <a:lnTo>
                    <a:pt x="15261" y="15031"/>
                  </a:lnTo>
                  <a:lnTo>
                    <a:pt x="15382" y="15711"/>
                  </a:lnTo>
                  <a:lnTo>
                    <a:pt x="15780" y="15556"/>
                  </a:lnTo>
                  <a:lnTo>
                    <a:pt x="15883" y="15105"/>
                  </a:lnTo>
                  <a:cubicBezTo>
                    <a:pt x="15883" y="15105"/>
                    <a:pt x="15883" y="15105"/>
                    <a:pt x="15883" y="15105"/>
                  </a:cubicBezTo>
                  <a:close/>
                  <a:moveTo>
                    <a:pt x="21600" y="17693"/>
                  </a:moveTo>
                  <a:lnTo>
                    <a:pt x="21600" y="18461"/>
                  </a:lnTo>
                  <a:lnTo>
                    <a:pt x="21148" y="19247"/>
                  </a:lnTo>
                  <a:lnTo>
                    <a:pt x="20808" y="19090"/>
                  </a:lnTo>
                  <a:lnTo>
                    <a:pt x="19993" y="19856"/>
                  </a:lnTo>
                  <a:lnTo>
                    <a:pt x="19858" y="20468"/>
                  </a:lnTo>
                  <a:lnTo>
                    <a:pt x="19922" y="20682"/>
                  </a:lnTo>
                  <a:lnTo>
                    <a:pt x="19846" y="20749"/>
                  </a:lnTo>
                  <a:lnTo>
                    <a:pt x="20034" y="21550"/>
                  </a:lnTo>
                  <a:lnTo>
                    <a:pt x="19911" y="21600"/>
                  </a:lnTo>
                  <a:lnTo>
                    <a:pt x="19304" y="20456"/>
                  </a:lnTo>
                  <a:lnTo>
                    <a:pt x="18533" y="19620"/>
                  </a:lnTo>
                  <a:lnTo>
                    <a:pt x="18188" y="19277"/>
                  </a:lnTo>
                  <a:lnTo>
                    <a:pt x="18404" y="18880"/>
                  </a:lnTo>
                  <a:lnTo>
                    <a:pt x="18434" y="18374"/>
                  </a:lnTo>
                  <a:lnTo>
                    <a:pt x="18316" y="18643"/>
                  </a:lnTo>
                  <a:lnTo>
                    <a:pt x="17795" y="19009"/>
                  </a:lnTo>
                  <a:lnTo>
                    <a:pt x="17636" y="18811"/>
                  </a:lnTo>
                  <a:lnTo>
                    <a:pt x="17859" y="17859"/>
                  </a:lnTo>
                  <a:lnTo>
                    <a:pt x="17577" y="17715"/>
                  </a:lnTo>
                  <a:lnTo>
                    <a:pt x="17771" y="16981"/>
                  </a:lnTo>
                  <a:lnTo>
                    <a:pt x="17795" y="16538"/>
                  </a:lnTo>
                  <a:lnTo>
                    <a:pt x="17255" y="16246"/>
                  </a:lnTo>
                  <a:lnTo>
                    <a:pt x="15948" y="14023"/>
                  </a:lnTo>
                  <a:lnTo>
                    <a:pt x="15596" y="14023"/>
                  </a:lnTo>
                  <a:lnTo>
                    <a:pt x="15619" y="14222"/>
                  </a:lnTo>
                  <a:lnTo>
                    <a:pt x="15338" y="14120"/>
                  </a:lnTo>
                  <a:lnTo>
                    <a:pt x="14546" y="14485"/>
                  </a:lnTo>
                  <a:lnTo>
                    <a:pt x="13039" y="13952"/>
                  </a:lnTo>
                  <a:lnTo>
                    <a:pt x="12881" y="13731"/>
                  </a:lnTo>
                  <a:lnTo>
                    <a:pt x="12400" y="13755"/>
                  </a:lnTo>
                  <a:lnTo>
                    <a:pt x="11627" y="13214"/>
                  </a:lnTo>
                  <a:lnTo>
                    <a:pt x="11287" y="12260"/>
                  </a:lnTo>
                  <a:lnTo>
                    <a:pt x="11445" y="13385"/>
                  </a:lnTo>
                  <a:lnTo>
                    <a:pt x="12020" y="14047"/>
                  </a:lnTo>
                  <a:lnTo>
                    <a:pt x="11885" y="14390"/>
                  </a:lnTo>
                  <a:lnTo>
                    <a:pt x="11034" y="14634"/>
                  </a:lnTo>
                  <a:lnTo>
                    <a:pt x="11579" y="14808"/>
                  </a:lnTo>
                  <a:lnTo>
                    <a:pt x="12142" y="15513"/>
                  </a:lnTo>
                  <a:lnTo>
                    <a:pt x="12060" y="16385"/>
                  </a:lnTo>
                  <a:lnTo>
                    <a:pt x="11245" y="16634"/>
                  </a:lnTo>
                  <a:lnTo>
                    <a:pt x="10560" y="17603"/>
                  </a:lnTo>
                  <a:lnTo>
                    <a:pt x="9912" y="17253"/>
                  </a:lnTo>
                  <a:lnTo>
                    <a:pt x="10307" y="16693"/>
                  </a:lnTo>
                  <a:lnTo>
                    <a:pt x="10653" y="16581"/>
                  </a:lnTo>
                  <a:lnTo>
                    <a:pt x="10847" y="16291"/>
                  </a:lnTo>
                  <a:lnTo>
                    <a:pt x="10245" y="16509"/>
                  </a:lnTo>
                  <a:lnTo>
                    <a:pt x="9718" y="17168"/>
                  </a:lnTo>
                  <a:lnTo>
                    <a:pt x="9158" y="16559"/>
                  </a:lnTo>
                  <a:lnTo>
                    <a:pt x="9592" y="15472"/>
                  </a:lnTo>
                  <a:lnTo>
                    <a:pt x="9592" y="15264"/>
                  </a:lnTo>
                  <a:lnTo>
                    <a:pt x="9287" y="14985"/>
                  </a:lnTo>
                  <a:lnTo>
                    <a:pt x="9475" y="15291"/>
                  </a:lnTo>
                  <a:lnTo>
                    <a:pt x="9146" y="15696"/>
                  </a:lnTo>
                  <a:lnTo>
                    <a:pt x="9061" y="16361"/>
                  </a:lnTo>
                  <a:lnTo>
                    <a:pt x="8824" y="16375"/>
                  </a:lnTo>
                  <a:lnTo>
                    <a:pt x="9279" y="17129"/>
                  </a:lnTo>
                  <a:lnTo>
                    <a:pt x="9208" y="17705"/>
                  </a:lnTo>
                  <a:lnTo>
                    <a:pt x="8794" y="17887"/>
                  </a:lnTo>
                  <a:lnTo>
                    <a:pt x="8730" y="17790"/>
                  </a:lnTo>
                  <a:lnTo>
                    <a:pt x="8176" y="17509"/>
                  </a:lnTo>
                  <a:lnTo>
                    <a:pt x="7807" y="17631"/>
                  </a:lnTo>
                  <a:lnTo>
                    <a:pt x="7619" y="18106"/>
                  </a:lnTo>
                  <a:lnTo>
                    <a:pt x="7123" y="18106"/>
                  </a:lnTo>
                  <a:lnTo>
                    <a:pt x="6954" y="17805"/>
                  </a:lnTo>
                  <a:lnTo>
                    <a:pt x="6614" y="17179"/>
                  </a:lnTo>
                  <a:lnTo>
                    <a:pt x="6203" y="17285"/>
                  </a:lnTo>
                  <a:lnTo>
                    <a:pt x="6080" y="16276"/>
                  </a:lnTo>
                  <a:lnTo>
                    <a:pt x="5793" y="15740"/>
                  </a:lnTo>
                  <a:lnTo>
                    <a:pt x="5775" y="14863"/>
                  </a:lnTo>
                  <a:lnTo>
                    <a:pt x="4567" y="13548"/>
                  </a:lnTo>
                  <a:lnTo>
                    <a:pt x="4353" y="12548"/>
                  </a:lnTo>
                  <a:lnTo>
                    <a:pt x="4503" y="11964"/>
                  </a:lnTo>
                  <a:lnTo>
                    <a:pt x="4104" y="11148"/>
                  </a:lnTo>
                  <a:lnTo>
                    <a:pt x="4104" y="10080"/>
                  </a:lnTo>
                  <a:lnTo>
                    <a:pt x="3072" y="9077"/>
                  </a:lnTo>
                  <a:lnTo>
                    <a:pt x="1981" y="8749"/>
                  </a:lnTo>
                  <a:lnTo>
                    <a:pt x="1032" y="7890"/>
                  </a:lnTo>
                  <a:lnTo>
                    <a:pt x="1064" y="6612"/>
                  </a:lnTo>
                  <a:lnTo>
                    <a:pt x="1858" y="6472"/>
                  </a:lnTo>
                  <a:lnTo>
                    <a:pt x="2228" y="5609"/>
                  </a:lnTo>
                  <a:lnTo>
                    <a:pt x="2831" y="5325"/>
                  </a:lnTo>
                  <a:lnTo>
                    <a:pt x="3347" y="5469"/>
                  </a:lnTo>
                  <a:lnTo>
                    <a:pt x="3893" y="5141"/>
                  </a:lnTo>
                  <a:lnTo>
                    <a:pt x="3655" y="4309"/>
                  </a:lnTo>
                  <a:lnTo>
                    <a:pt x="3829" y="3909"/>
                  </a:lnTo>
                  <a:lnTo>
                    <a:pt x="2741" y="3838"/>
                  </a:lnTo>
                  <a:lnTo>
                    <a:pt x="1981" y="4072"/>
                  </a:lnTo>
                  <a:lnTo>
                    <a:pt x="0" y="3535"/>
                  </a:lnTo>
                  <a:lnTo>
                    <a:pt x="123" y="2768"/>
                  </a:lnTo>
                  <a:lnTo>
                    <a:pt x="944" y="2047"/>
                  </a:lnTo>
                  <a:lnTo>
                    <a:pt x="1343" y="1211"/>
                  </a:lnTo>
                  <a:lnTo>
                    <a:pt x="914" y="930"/>
                  </a:lnTo>
                  <a:lnTo>
                    <a:pt x="882" y="488"/>
                  </a:lnTo>
                  <a:lnTo>
                    <a:pt x="1249" y="464"/>
                  </a:lnTo>
                  <a:lnTo>
                    <a:pt x="1489" y="0"/>
                  </a:lnTo>
                  <a:lnTo>
                    <a:pt x="1829" y="374"/>
                  </a:lnTo>
                  <a:lnTo>
                    <a:pt x="2404" y="885"/>
                  </a:lnTo>
                  <a:lnTo>
                    <a:pt x="2378" y="1233"/>
                  </a:lnTo>
                  <a:lnTo>
                    <a:pt x="2978" y="1814"/>
                  </a:lnTo>
                  <a:lnTo>
                    <a:pt x="3857" y="1907"/>
                  </a:lnTo>
                  <a:lnTo>
                    <a:pt x="4283" y="1744"/>
                  </a:lnTo>
                  <a:lnTo>
                    <a:pt x="3682" y="1467"/>
                  </a:lnTo>
                  <a:lnTo>
                    <a:pt x="3857" y="1094"/>
                  </a:lnTo>
                  <a:lnTo>
                    <a:pt x="4227" y="1118"/>
                  </a:lnTo>
                  <a:lnTo>
                    <a:pt x="4843" y="1511"/>
                  </a:lnTo>
                  <a:lnTo>
                    <a:pt x="5265" y="1838"/>
                  </a:lnTo>
                  <a:lnTo>
                    <a:pt x="6085" y="2047"/>
                  </a:lnTo>
                  <a:lnTo>
                    <a:pt x="6150" y="1814"/>
                  </a:lnTo>
                  <a:lnTo>
                    <a:pt x="6572" y="1744"/>
                  </a:lnTo>
                  <a:lnTo>
                    <a:pt x="7153" y="2538"/>
                  </a:lnTo>
                  <a:lnTo>
                    <a:pt x="7338" y="3301"/>
                  </a:lnTo>
                  <a:lnTo>
                    <a:pt x="7458" y="3701"/>
                  </a:lnTo>
                  <a:lnTo>
                    <a:pt x="7792" y="4401"/>
                  </a:lnTo>
                  <a:lnTo>
                    <a:pt x="7759" y="4865"/>
                  </a:lnTo>
                  <a:lnTo>
                    <a:pt x="8551" y="5098"/>
                  </a:lnTo>
                  <a:lnTo>
                    <a:pt x="9340" y="5053"/>
                  </a:lnTo>
                  <a:lnTo>
                    <a:pt x="10225" y="5356"/>
                  </a:lnTo>
                  <a:lnTo>
                    <a:pt x="11321" y="5356"/>
                  </a:lnTo>
                  <a:lnTo>
                    <a:pt x="13022" y="5262"/>
                  </a:lnTo>
                  <a:lnTo>
                    <a:pt x="14306" y="5375"/>
                  </a:lnTo>
                  <a:lnTo>
                    <a:pt x="15734" y="5325"/>
                  </a:lnTo>
                  <a:lnTo>
                    <a:pt x="16428" y="5286"/>
                  </a:lnTo>
                  <a:lnTo>
                    <a:pt x="16733" y="5445"/>
                  </a:lnTo>
                  <a:lnTo>
                    <a:pt x="17226" y="5356"/>
                  </a:lnTo>
                  <a:lnTo>
                    <a:pt x="17949" y="5936"/>
                  </a:lnTo>
                  <a:lnTo>
                    <a:pt x="18381" y="6075"/>
                  </a:lnTo>
                  <a:lnTo>
                    <a:pt x="17921" y="6750"/>
                  </a:lnTo>
                  <a:lnTo>
                    <a:pt x="17771" y="7543"/>
                  </a:lnTo>
                  <a:lnTo>
                    <a:pt x="17226" y="8610"/>
                  </a:lnTo>
                  <a:lnTo>
                    <a:pt x="16707" y="8824"/>
                  </a:lnTo>
                  <a:lnTo>
                    <a:pt x="16707" y="9240"/>
                  </a:lnTo>
                  <a:lnTo>
                    <a:pt x="16364" y="9560"/>
                  </a:lnTo>
                  <a:lnTo>
                    <a:pt x="15898" y="9498"/>
                  </a:lnTo>
                  <a:lnTo>
                    <a:pt x="15593" y="9271"/>
                  </a:lnTo>
                  <a:lnTo>
                    <a:pt x="14780" y="9699"/>
                  </a:lnTo>
                  <a:lnTo>
                    <a:pt x="14652" y="10119"/>
                  </a:lnTo>
                  <a:lnTo>
                    <a:pt x="14311" y="10342"/>
                  </a:lnTo>
                  <a:lnTo>
                    <a:pt x="14311" y="10727"/>
                  </a:lnTo>
                  <a:lnTo>
                    <a:pt x="14743" y="11595"/>
                  </a:lnTo>
                  <a:lnTo>
                    <a:pt x="15164" y="11895"/>
                  </a:lnTo>
                  <a:lnTo>
                    <a:pt x="15338" y="12225"/>
                  </a:lnTo>
                  <a:lnTo>
                    <a:pt x="16006" y="12714"/>
                  </a:lnTo>
                  <a:lnTo>
                    <a:pt x="16657" y="13381"/>
                  </a:lnTo>
                  <a:lnTo>
                    <a:pt x="17079" y="13369"/>
                  </a:lnTo>
                  <a:lnTo>
                    <a:pt x="17164" y="12855"/>
                  </a:lnTo>
                  <a:lnTo>
                    <a:pt x="16889" y="12692"/>
                  </a:lnTo>
                  <a:lnTo>
                    <a:pt x="17332" y="12202"/>
                  </a:lnTo>
                  <a:lnTo>
                    <a:pt x="17342" y="11845"/>
                  </a:lnTo>
                  <a:lnTo>
                    <a:pt x="17595" y="11555"/>
                  </a:lnTo>
                  <a:lnTo>
                    <a:pt x="17332" y="11249"/>
                  </a:lnTo>
                  <a:lnTo>
                    <a:pt x="17715" y="11019"/>
                  </a:lnTo>
                  <a:lnTo>
                    <a:pt x="18246" y="11299"/>
                  </a:lnTo>
                  <a:lnTo>
                    <a:pt x="18979" y="11249"/>
                  </a:lnTo>
                  <a:lnTo>
                    <a:pt x="19190" y="11555"/>
                  </a:lnTo>
                  <a:lnTo>
                    <a:pt x="19565" y="12014"/>
                  </a:lnTo>
                  <a:lnTo>
                    <a:pt x="19841" y="12917"/>
                  </a:lnTo>
                  <a:lnTo>
                    <a:pt x="19841" y="13591"/>
                  </a:lnTo>
                  <a:lnTo>
                    <a:pt x="20145" y="14082"/>
                  </a:lnTo>
                  <a:lnTo>
                    <a:pt x="20380" y="15388"/>
                  </a:lnTo>
                  <a:lnTo>
                    <a:pt x="20720" y="16246"/>
                  </a:lnTo>
                  <a:lnTo>
                    <a:pt x="21019" y="16743"/>
                  </a:lnTo>
                  <a:lnTo>
                    <a:pt x="21195" y="16969"/>
                  </a:lnTo>
                  <a:lnTo>
                    <a:pt x="21242" y="17308"/>
                  </a:lnTo>
                  <a:lnTo>
                    <a:pt x="21442" y="17573"/>
                  </a:lnTo>
                  <a:lnTo>
                    <a:pt x="21600" y="17693"/>
                  </a:lnTo>
                  <a:cubicBezTo>
                    <a:pt x="21600" y="17693"/>
                    <a:pt x="21600" y="17693"/>
                    <a:pt x="21600" y="17693"/>
                  </a:cubicBezTo>
                  <a:close/>
                  <a:moveTo>
                    <a:pt x="21600" y="17693"/>
                  </a:moveTo>
                </a:path>
              </a:pathLst>
            </a:custGeom>
            <a:solidFill>
              <a:schemeClr val="bg1">
                <a:lumMod val="75000"/>
              </a:schemeClr>
            </a:solidFill>
            <a:ln>
              <a:solidFill>
                <a:schemeClr val="bg1"/>
              </a:solidFill>
            </a:ln>
          </p:spPr>
          <p:txBody>
            <a:bodyPr lIns="0" tIns="0" rIns="0" bIns="0"/>
            <a:lstStyle/>
            <a:p>
              <a:endParaRPr lang="en-US" dirty="0"/>
            </a:p>
          </p:txBody>
        </p:sp>
        <p:sp>
          <p:nvSpPr>
            <p:cNvPr id="25" name="AutoShape 28"/>
            <p:cNvSpPr/>
            <p:nvPr/>
          </p:nvSpPr>
          <p:spPr bwMode="auto">
            <a:xfrm>
              <a:off x="7736114" y="4649787"/>
              <a:ext cx="180975" cy="96838"/>
            </a:xfrm>
            <a:custGeom>
              <a:avLst/>
              <a:gdLst/>
              <a:ahLst/>
              <a:cxnLst/>
              <a:rect l="0" t="0" r="r" b="b"/>
              <a:pathLst>
                <a:path w="21600" h="21600">
                  <a:moveTo>
                    <a:pt x="697" y="10185"/>
                  </a:moveTo>
                  <a:lnTo>
                    <a:pt x="2060" y="9066"/>
                  </a:lnTo>
                  <a:lnTo>
                    <a:pt x="3618" y="3904"/>
                  </a:lnTo>
                  <a:lnTo>
                    <a:pt x="7033" y="507"/>
                  </a:lnTo>
                  <a:lnTo>
                    <a:pt x="9248" y="0"/>
                  </a:lnTo>
                  <a:lnTo>
                    <a:pt x="9943" y="1952"/>
                  </a:lnTo>
                  <a:lnTo>
                    <a:pt x="13311" y="2548"/>
                  </a:lnTo>
                  <a:lnTo>
                    <a:pt x="14625" y="3562"/>
                  </a:lnTo>
                  <a:lnTo>
                    <a:pt x="16430" y="2366"/>
                  </a:lnTo>
                  <a:lnTo>
                    <a:pt x="18171" y="2459"/>
                  </a:lnTo>
                  <a:lnTo>
                    <a:pt x="19327" y="5007"/>
                  </a:lnTo>
                  <a:lnTo>
                    <a:pt x="19646" y="4957"/>
                  </a:lnTo>
                  <a:lnTo>
                    <a:pt x="19181" y="7803"/>
                  </a:lnTo>
                  <a:lnTo>
                    <a:pt x="19389" y="10169"/>
                  </a:lnTo>
                  <a:lnTo>
                    <a:pt x="21547" y="11768"/>
                  </a:lnTo>
                  <a:lnTo>
                    <a:pt x="21547" y="15093"/>
                  </a:lnTo>
                  <a:lnTo>
                    <a:pt x="21600" y="16940"/>
                  </a:lnTo>
                  <a:lnTo>
                    <a:pt x="18794" y="18479"/>
                  </a:lnTo>
                  <a:lnTo>
                    <a:pt x="16879" y="18297"/>
                  </a:lnTo>
                  <a:lnTo>
                    <a:pt x="14374" y="19488"/>
                  </a:lnTo>
                  <a:lnTo>
                    <a:pt x="12913" y="18385"/>
                  </a:lnTo>
                  <a:lnTo>
                    <a:pt x="11351" y="18721"/>
                  </a:lnTo>
                  <a:lnTo>
                    <a:pt x="9943" y="21600"/>
                  </a:lnTo>
                  <a:lnTo>
                    <a:pt x="8077" y="21600"/>
                  </a:lnTo>
                  <a:lnTo>
                    <a:pt x="4677" y="18297"/>
                  </a:lnTo>
                  <a:lnTo>
                    <a:pt x="3710" y="19323"/>
                  </a:lnTo>
                  <a:lnTo>
                    <a:pt x="1365" y="18479"/>
                  </a:lnTo>
                  <a:lnTo>
                    <a:pt x="0" y="14828"/>
                  </a:lnTo>
                  <a:lnTo>
                    <a:pt x="512" y="12876"/>
                  </a:lnTo>
                  <a:cubicBezTo>
                    <a:pt x="512" y="12876"/>
                    <a:pt x="697" y="10185"/>
                    <a:pt x="697" y="10185"/>
                  </a:cubicBezTo>
                  <a:close/>
                  <a:moveTo>
                    <a:pt x="697" y="10185"/>
                  </a:moveTo>
                </a:path>
              </a:pathLst>
            </a:custGeom>
            <a:solidFill>
              <a:schemeClr val="bg1">
                <a:lumMod val="75000"/>
              </a:schemeClr>
            </a:solidFill>
            <a:ln>
              <a:solidFill>
                <a:schemeClr val="bg1"/>
              </a:solidFill>
            </a:ln>
          </p:spPr>
          <p:txBody>
            <a:bodyPr lIns="0" tIns="0" rIns="0" bIns="0"/>
            <a:lstStyle/>
            <a:p>
              <a:endParaRPr lang="en-US" dirty="0"/>
            </a:p>
          </p:txBody>
        </p:sp>
        <p:sp>
          <p:nvSpPr>
            <p:cNvPr id="26" name="AutoShape 29"/>
            <p:cNvSpPr/>
            <p:nvPr/>
          </p:nvSpPr>
          <p:spPr bwMode="auto">
            <a:xfrm>
              <a:off x="7215414" y="4522787"/>
              <a:ext cx="485775" cy="231775"/>
            </a:xfrm>
            <a:custGeom>
              <a:avLst/>
              <a:gdLst/>
              <a:ahLst/>
              <a:cxnLst/>
              <a:rect l="0" t="0" r="r" b="b"/>
              <a:pathLst>
                <a:path w="21600" h="21600">
                  <a:moveTo>
                    <a:pt x="942" y="289"/>
                  </a:moveTo>
                  <a:lnTo>
                    <a:pt x="1054" y="0"/>
                  </a:lnTo>
                  <a:lnTo>
                    <a:pt x="1820" y="751"/>
                  </a:lnTo>
                  <a:lnTo>
                    <a:pt x="2002" y="1282"/>
                  </a:lnTo>
                  <a:lnTo>
                    <a:pt x="2531" y="1249"/>
                  </a:lnTo>
                  <a:lnTo>
                    <a:pt x="2810" y="1499"/>
                  </a:lnTo>
                  <a:lnTo>
                    <a:pt x="3128" y="614"/>
                  </a:lnTo>
                  <a:lnTo>
                    <a:pt x="3767" y="508"/>
                  </a:lnTo>
                  <a:lnTo>
                    <a:pt x="4719" y="1180"/>
                  </a:lnTo>
                  <a:lnTo>
                    <a:pt x="4982" y="1677"/>
                  </a:lnTo>
                  <a:lnTo>
                    <a:pt x="5601" y="1741"/>
                  </a:lnTo>
                  <a:lnTo>
                    <a:pt x="5996" y="2277"/>
                  </a:lnTo>
                  <a:lnTo>
                    <a:pt x="6766" y="3806"/>
                  </a:lnTo>
                  <a:lnTo>
                    <a:pt x="7365" y="3838"/>
                  </a:lnTo>
                  <a:lnTo>
                    <a:pt x="7923" y="4369"/>
                  </a:lnTo>
                  <a:lnTo>
                    <a:pt x="8127" y="5005"/>
                  </a:lnTo>
                  <a:lnTo>
                    <a:pt x="8597" y="6037"/>
                  </a:lnTo>
                  <a:lnTo>
                    <a:pt x="8819" y="7101"/>
                  </a:lnTo>
                  <a:lnTo>
                    <a:pt x="9084" y="6891"/>
                  </a:lnTo>
                  <a:lnTo>
                    <a:pt x="9138" y="5439"/>
                  </a:lnTo>
                  <a:lnTo>
                    <a:pt x="9441" y="4901"/>
                  </a:lnTo>
                  <a:lnTo>
                    <a:pt x="9633" y="5326"/>
                  </a:lnTo>
                  <a:lnTo>
                    <a:pt x="10167" y="5326"/>
                  </a:lnTo>
                  <a:lnTo>
                    <a:pt x="10712" y="5968"/>
                  </a:lnTo>
                  <a:lnTo>
                    <a:pt x="10788" y="7314"/>
                  </a:lnTo>
                  <a:lnTo>
                    <a:pt x="11426" y="8381"/>
                  </a:lnTo>
                  <a:lnTo>
                    <a:pt x="12248" y="7949"/>
                  </a:lnTo>
                  <a:lnTo>
                    <a:pt x="12905" y="8131"/>
                  </a:lnTo>
                  <a:lnTo>
                    <a:pt x="12754" y="10155"/>
                  </a:lnTo>
                  <a:lnTo>
                    <a:pt x="13051" y="11293"/>
                  </a:lnTo>
                  <a:lnTo>
                    <a:pt x="13479" y="11118"/>
                  </a:lnTo>
                  <a:lnTo>
                    <a:pt x="14215" y="11787"/>
                  </a:lnTo>
                  <a:lnTo>
                    <a:pt x="14527" y="11258"/>
                  </a:lnTo>
                  <a:lnTo>
                    <a:pt x="15097" y="10940"/>
                  </a:lnTo>
                  <a:lnTo>
                    <a:pt x="15561" y="9942"/>
                  </a:lnTo>
                  <a:lnTo>
                    <a:pt x="16533" y="10155"/>
                  </a:lnTo>
                  <a:lnTo>
                    <a:pt x="17170" y="10755"/>
                  </a:lnTo>
                  <a:lnTo>
                    <a:pt x="17321" y="11928"/>
                  </a:lnTo>
                  <a:lnTo>
                    <a:pt x="18090" y="12494"/>
                  </a:lnTo>
                  <a:lnTo>
                    <a:pt x="18614" y="13850"/>
                  </a:lnTo>
                  <a:lnTo>
                    <a:pt x="19062" y="14060"/>
                  </a:lnTo>
                  <a:lnTo>
                    <a:pt x="19717" y="13524"/>
                  </a:lnTo>
                  <a:lnTo>
                    <a:pt x="19980" y="13743"/>
                  </a:lnTo>
                  <a:lnTo>
                    <a:pt x="20691" y="13311"/>
                  </a:lnTo>
                  <a:lnTo>
                    <a:pt x="21167" y="13372"/>
                  </a:lnTo>
                  <a:lnTo>
                    <a:pt x="21340" y="14427"/>
                  </a:lnTo>
                  <a:lnTo>
                    <a:pt x="21113" y="16776"/>
                  </a:lnTo>
                  <a:lnTo>
                    <a:pt x="21600" y="18692"/>
                  </a:lnTo>
                  <a:lnTo>
                    <a:pt x="21416" y="20972"/>
                  </a:lnTo>
                  <a:lnTo>
                    <a:pt x="19799" y="21600"/>
                  </a:lnTo>
                  <a:lnTo>
                    <a:pt x="18825" y="20614"/>
                  </a:lnTo>
                  <a:lnTo>
                    <a:pt x="18262" y="21184"/>
                  </a:lnTo>
                  <a:lnTo>
                    <a:pt x="16013" y="19619"/>
                  </a:lnTo>
                  <a:lnTo>
                    <a:pt x="15117" y="19690"/>
                  </a:lnTo>
                  <a:lnTo>
                    <a:pt x="14623" y="20187"/>
                  </a:lnTo>
                  <a:lnTo>
                    <a:pt x="13240" y="19475"/>
                  </a:lnTo>
                  <a:lnTo>
                    <a:pt x="12559" y="18341"/>
                  </a:lnTo>
                  <a:lnTo>
                    <a:pt x="12414" y="17062"/>
                  </a:lnTo>
                  <a:lnTo>
                    <a:pt x="11175" y="16487"/>
                  </a:lnTo>
                  <a:lnTo>
                    <a:pt x="9824" y="17207"/>
                  </a:lnTo>
                  <a:lnTo>
                    <a:pt x="9375" y="16420"/>
                  </a:lnTo>
                  <a:lnTo>
                    <a:pt x="8062" y="16632"/>
                  </a:lnTo>
                  <a:lnTo>
                    <a:pt x="7201" y="15570"/>
                  </a:lnTo>
                  <a:lnTo>
                    <a:pt x="6487" y="15570"/>
                  </a:lnTo>
                  <a:lnTo>
                    <a:pt x="5996" y="14912"/>
                  </a:lnTo>
                  <a:lnTo>
                    <a:pt x="4982" y="14485"/>
                  </a:lnTo>
                  <a:lnTo>
                    <a:pt x="4196" y="12639"/>
                  </a:lnTo>
                  <a:lnTo>
                    <a:pt x="2997" y="11148"/>
                  </a:lnTo>
                  <a:lnTo>
                    <a:pt x="2082" y="10649"/>
                  </a:lnTo>
                  <a:lnTo>
                    <a:pt x="1634" y="10044"/>
                  </a:lnTo>
                  <a:lnTo>
                    <a:pt x="1166" y="10014"/>
                  </a:lnTo>
                  <a:lnTo>
                    <a:pt x="714" y="9302"/>
                  </a:lnTo>
                  <a:lnTo>
                    <a:pt x="155" y="9198"/>
                  </a:lnTo>
                  <a:lnTo>
                    <a:pt x="0" y="7965"/>
                  </a:lnTo>
                  <a:lnTo>
                    <a:pt x="599" y="6259"/>
                  </a:lnTo>
                  <a:lnTo>
                    <a:pt x="599" y="4621"/>
                  </a:lnTo>
                  <a:lnTo>
                    <a:pt x="1010" y="1993"/>
                  </a:lnTo>
                  <a:cubicBezTo>
                    <a:pt x="1010" y="1993"/>
                    <a:pt x="942" y="289"/>
                    <a:pt x="942" y="289"/>
                  </a:cubicBezTo>
                  <a:close/>
                  <a:moveTo>
                    <a:pt x="942" y="289"/>
                  </a:moveTo>
                </a:path>
              </a:pathLst>
            </a:custGeom>
            <a:solidFill>
              <a:schemeClr val="bg1">
                <a:lumMod val="75000"/>
              </a:schemeClr>
            </a:solidFill>
            <a:ln>
              <a:solidFill>
                <a:schemeClr val="bg1"/>
              </a:solidFill>
            </a:ln>
          </p:spPr>
          <p:txBody>
            <a:bodyPr lIns="0" tIns="0" rIns="0" bIns="0"/>
            <a:lstStyle/>
            <a:p>
              <a:endParaRPr lang="en-US" dirty="0"/>
            </a:p>
          </p:txBody>
        </p:sp>
        <p:sp>
          <p:nvSpPr>
            <p:cNvPr id="27" name="AutoShape 30"/>
            <p:cNvSpPr/>
            <p:nvPr/>
          </p:nvSpPr>
          <p:spPr bwMode="auto">
            <a:xfrm>
              <a:off x="6110514" y="4129087"/>
              <a:ext cx="815975" cy="808038"/>
            </a:xfrm>
            <a:custGeom>
              <a:avLst/>
              <a:gdLst/>
              <a:ahLst/>
              <a:cxnLst/>
              <a:rect l="0" t="0" r="r" b="b"/>
              <a:pathLst>
                <a:path w="21600" h="21600">
                  <a:moveTo>
                    <a:pt x="12463" y="21456"/>
                  </a:moveTo>
                  <a:lnTo>
                    <a:pt x="12478" y="21092"/>
                  </a:lnTo>
                  <a:lnTo>
                    <a:pt x="12802" y="20899"/>
                  </a:lnTo>
                  <a:lnTo>
                    <a:pt x="13016" y="20848"/>
                  </a:lnTo>
                  <a:lnTo>
                    <a:pt x="13149" y="20491"/>
                  </a:lnTo>
                  <a:lnTo>
                    <a:pt x="13383" y="20543"/>
                  </a:lnTo>
                  <a:lnTo>
                    <a:pt x="13639" y="20420"/>
                  </a:lnTo>
                  <a:lnTo>
                    <a:pt x="14698" y="20473"/>
                  </a:lnTo>
                  <a:lnTo>
                    <a:pt x="15313" y="20268"/>
                  </a:lnTo>
                  <a:lnTo>
                    <a:pt x="15436" y="20147"/>
                  </a:lnTo>
                  <a:lnTo>
                    <a:pt x="15792" y="20045"/>
                  </a:lnTo>
                  <a:lnTo>
                    <a:pt x="15670" y="20249"/>
                  </a:lnTo>
                  <a:lnTo>
                    <a:pt x="15816" y="20411"/>
                  </a:lnTo>
                  <a:lnTo>
                    <a:pt x="16163" y="20217"/>
                  </a:lnTo>
                  <a:lnTo>
                    <a:pt x="16450" y="20125"/>
                  </a:lnTo>
                  <a:lnTo>
                    <a:pt x="16328" y="19993"/>
                  </a:lnTo>
                  <a:lnTo>
                    <a:pt x="16375" y="19791"/>
                  </a:lnTo>
                  <a:lnTo>
                    <a:pt x="16028" y="18896"/>
                  </a:lnTo>
                  <a:lnTo>
                    <a:pt x="15726" y="18527"/>
                  </a:lnTo>
                  <a:lnTo>
                    <a:pt x="15804" y="18336"/>
                  </a:lnTo>
                  <a:lnTo>
                    <a:pt x="15591" y="18173"/>
                  </a:lnTo>
                  <a:lnTo>
                    <a:pt x="15290" y="18193"/>
                  </a:lnTo>
                  <a:lnTo>
                    <a:pt x="14789" y="17899"/>
                  </a:lnTo>
                  <a:lnTo>
                    <a:pt x="14724" y="17379"/>
                  </a:lnTo>
                  <a:lnTo>
                    <a:pt x="14743" y="17034"/>
                  </a:lnTo>
                  <a:lnTo>
                    <a:pt x="14523" y="16598"/>
                  </a:lnTo>
                  <a:lnTo>
                    <a:pt x="14231" y="16587"/>
                  </a:lnTo>
                  <a:lnTo>
                    <a:pt x="14065" y="16667"/>
                  </a:lnTo>
                  <a:lnTo>
                    <a:pt x="13696" y="16557"/>
                  </a:lnTo>
                  <a:lnTo>
                    <a:pt x="13441" y="16565"/>
                  </a:lnTo>
                  <a:lnTo>
                    <a:pt x="13441" y="16210"/>
                  </a:lnTo>
                  <a:lnTo>
                    <a:pt x="13684" y="15639"/>
                  </a:lnTo>
                  <a:lnTo>
                    <a:pt x="13920" y="15570"/>
                  </a:lnTo>
                  <a:lnTo>
                    <a:pt x="14331" y="15029"/>
                  </a:lnTo>
                  <a:lnTo>
                    <a:pt x="14397" y="14787"/>
                  </a:lnTo>
                  <a:lnTo>
                    <a:pt x="14689" y="14653"/>
                  </a:lnTo>
                  <a:lnTo>
                    <a:pt x="14889" y="14521"/>
                  </a:lnTo>
                  <a:lnTo>
                    <a:pt x="15224" y="14653"/>
                  </a:lnTo>
                  <a:lnTo>
                    <a:pt x="15290" y="14928"/>
                  </a:lnTo>
                  <a:lnTo>
                    <a:pt x="15515" y="14969"/>
                  </a:lnTo>
                  <a:lnTo>
                    <a:pt x="16093" y="14694"/>
                  </a:lnTo>
                  <a:lnTo>
                    <a:pt x="16907" y="14653"/>
                  </a:lnTo>
                  <a:lnTo>
                    <a:pt x="17401" y="14156"/>
                  </a:lnTo>
                  <a:lnTo>
                    <a:pt x="17702" y="13321"/>
                  </a:lnTo>
                  <a:lnTo>
                    <a:pt x="18413" y="12865"/>
                  </a:lnTo>
                  <a:lnTo>
                    <a:pt x="18591" y="12556"/>
                  </a:lnTo>
                  <a:lnTo>
                    <a:pt x="18658" y="12102"/>
                  </a:lnTo>
                  <a:lnTo>
                    <a:pt x="19003" y="11654"/>
                  </a:lnTo>
                  <a:lnTo>
                    <a:pt x="19506" y="11430"/>
                  </a:lnTo>
                  <a:lnTo>
                    <a:pt x="19676" y="11083"/>
                  </a:lnTo>
                  <a:lnTo>
                    <a:pt x="19663" y="10818"/>
                  </a:lnTo>
                  <a:lnTo>
                    <a:pt x="19461" y="10677"/>
                  </a:lnTo>
                  <a:lnTo>
                    <a:pt x="19908" y="10229"/>
                  </a:lnTo>
                  <a:lnTo>
                    <a:pt x="20153" y="10057"/>
                  </a:lnTo>
                  <a:lnTo>
                    <a:pt x="20200" y="9721"/>
                  </a:lnTo>
                  <a:lnTo>
                    <a:pt x="20277" y="9017"/>
                  </a:lnTo>
                  <a:lnTo>
                    <a:pt x="20118" y="8500"/>
                  </a:lnTo>
                  <a:lnTo>
                    <a:pt x="20027" y="8378"/>
                  </a:lnTo>
                  <a:lnTo>
                    <a:pt x="20522" y="7950"/>
                  </a:lnTo>
                  <a:lnTo>
                    <a:pt x="20811" y="7860"/>
                  </a:lnTo>
                  <a:lnTo>
                    <a:pt x="21100" y="7686"/>
                  </a:lnTo>
                  <a:lnTo>
                    <a:pt x="21292" y="7716"/>
                  </a:lnTo>
                  <a:lnTo>
                    <a:pt x="21600" y="7402"/>
                  </a:lnTo>
                  <a:lnTo>
                    <a:pt x="21560" y="7098"/>
                  </a:lnTo>
                  <a:lnTo>
                    <a:pt x="21169" y="7010"/>
                  </a:lnTo>
                  <a:lnTo>
                    <a:pt x="20795" y="7143"/>
                  </a:lnTo>
                  <a:lnTo>
                    <a:pt x="20328" y="7051"/>
                  </a:lnTo>
                  <a:lnTo>
                    <a:pt x="20138" y="6689"/>
                  </a:lnTo>
                  <a:lnTo>
                    <a:pt x="19597" y="6484"/>
                  </a:lnTo>
                  <a:lnTo>
                    <a:pt x="19015" y="6356"/>
                  </a:lnTo>
                  <a:lnTo>
                    <a:pt x="18457" y="5897"/>
                  </a:lnTo>
                  <a:lnTo>
                    <a:pt x="18378" y="5478"/>
                  </a:lnTo>
                  <a:lnTo>
                    <a:pt x="18134" y="4520"/>
                  </a:lnTo>
                  <a:lnTo>
                    <a:pt x="17855" y="4106"/>
                  </a:lnTo>
                  <a:lnTo>
                    <a:pt x="17844" y="3668"/>
                  </a:lnTo>
                  <a:lnTo>
                    <a:pt x="18102" y="3566"/>
                  </a:lnTo>
                  <a:lnTo>
                    <a:pt x="18146" y="3271"/>
                  </a:lnTo>
                  <a:lnTo>
                    <a:pt x="18581" y="3018"/>
                  </a:lnTo>
                  <a:lnTo>
                    <a:pt x="18569" y="2673"/>
                  </a:lnTo>
                  <a:lnTo>
                    <a:pt x="18124" y="2560"/>
                  </a:lnTo>
                  <a:lnTo>
                    <a:pt x="18034" y="2274"/>
                  </a:lnTo>
                  <a:lnTo>
                    <a:pt x="17622" y="2053"/>
                  </a:lnTo>
                  <a:lnTo>
                    <a:pt x="17199" y="1724"/>
                  </a:lnTo>
                  <a:lnTo>
                    <a:pt x="16886" y="1369"/>
                  </a:lnTo>
                  <a:lnTo>
                    <a:pt x="16574" y="1470"/>
                  </a:lnTo>
                  <a:lnTo>
                    <a:pt x="16350" y="1552"/>
                  </a:lnTo>
                  <a:lnTo>
                    <a:pt x="16126" y="1359"/>
                  </a:lnTo>
                  <a:lnTo>
                    <a:pt x="16060" y="800"/>
                  </a:lnTo>
                  <a:lnTo>
                    <a:pt x="16806" y="343"/>
                  </a:lnTo>
                  <a:lnTo>
                    <a:pt x="16707" y="102"/>
                  </a:lnTo>
                  <a:lnTo>
                    <a:pt x="16259" y="184"/>
                  </a:lnTo>
                  <a:lnTo>
                    <a:pt x="15903" y="0"/>
                  </a:lnTo>
                  <a:lnTo>
                    <a:pt x="15391" y="246"/>
                  </a:lnTo>
                  <a:lnTo>
                    <a:pt x="15010" y="551"/>
                  </a:lnTo>
                  <a:lnTo>
                    <a:pt x="14586" y="551"/>
                  </a:lnTo>
                  <a:lnTo>
                    <a:pt x="14339" y="898"/>
                  </a:lnTo>
                  <a:lnTo>
                    <a:pt x="14051" y="1162"/>
                  </a:lnTo>
                  <a:lnTo>
                    <a:pt x="14719" y="2058"/>
                  </a:lnTo>
                  <a:lnTo>
                    <a:pt x="14767" y="2670"/>
                  </a:lnTo>
                  <a:lnTo>
                    <a:pt x="14028" y="3545"/>
                  </a:lnTo>
                  <a:lnTo>
                    <a:pt x="14408" y="3872"/>
                  </a:lnTo>
                  <a:lnTo>
                    <a:pt x="14408" y="4260"/>
                  </a:lnTo>
                  <a:lnTo>
                    <a:pt x="14006" y="4808"/>
                  </a:lnTo>
                  <a:lnTo>
                    <a:pt x="13426" y="4808"/>
                  </a:lnTo>
                  <a:lnTo>
                    <a:pt x="12867" y="4605"/>
                  </a:lnTo>
                  <a:lnTo>
                    <a:pt x="12488" y="4828"/>
                  </a:lnTo>
                  <a:lnTo>
                    <a:pt x="12660" y="5194"/>
                  </a:lnTo>
                  <a:lnTo>
                    <a:pt x="12984" y="5356"/>
                  </a:lnTo>
                  <a:lnTo>
                    <a:pt x="13170" y="5744"/>
                  </a:lnTo>
                  <a:lnTo>
                    <a:pt x="13104" y="5986"/>
                  </a:lnTo>
                  <a:lnTo>
                    <a:pt x="12738" y="6172"/>
                  </a:lnTo>
                  <a:lnTo>
                    <a:pt x="12391" y="6200"/>
                  </a:lnTo>
                  <a:lnTo>
                    <a:pt x="12269" y="6404"/>
                  </a:lnTo>
                  <a:lnTo>
                    <a:pt x="12223" y="6902"/>
                  </a:lnTo>
                  <a:lnTo>
                    <a:pt x="12112" y="7228"/>
                  </a:lnTo>
                  <a:lnTo>
                    <a:pt x="12100" y="7421"/>
                  </a:lnTo>
                  <a:lnTo>
                    <a:pt x="11990" y="7545"/>
                  </a:lnTo>
                  <a:lnTo>
                    <a:pt x="12105" y="8171"/>
                  </a:lnTo>
                  <a:lnTo>
                    <a:pt x="11773" y="8617"/>
                  </a:lnTo>
                  <a:lnTo>
                    <a:pt x="11473" y="8275"/>
                  </a:lnTo>
                  <a:lnTo>
                    <a:pt x="11298" y="8275"/>
                  </a:lnTo>
                  <a:lnTo>
                    <a:pt x="11276" y="8469"/>
                  </a:lnTo>
                  <a:lnTo>
                    <a:pt x="10895" y="8449"/>
                  </a:lnTo>
                  <a:lnTo>
                    <a:pt x="10719" y="8338"/>
                  </a:lnTo>
                  <a:lnTo>
                    <a:pt x="10347" y="8369"/>
                  </a:lnTo>
                  <a:lnTo>
                    <a:pt x="10251" y="8551"/>
                  </a:lnTo>
                  <a:lnTo>
                    <a:pt x="9669" y="8956"/>
                  </a:lnTo>
                  <a:lnTo>
                    <a:pt x="9925" y="9029"/>
                  </a:lnTo>
                  <a:lnTo>
                    <a:pt x="9748" y="9233"/>
                  </a:lnTo>
                  <a:lnTo>
                    <a:pt x="9179" y="9465"/>
                  </a:lnTo>
                  <a:lnTo>
                    <a:pt x="9001" y="9355"/>
                  </a:lnTo>
                  <a:lnTo>
                    <a:pt x="8620" y="9424"/>
                  </a:lnTo>
                  <a:lnTo>
                    <a:pt x="8511" y="9639"/>
                  </a:lnTo>
                  <a:lnTo>
                    <a:pt x="8442" y="9864"/>
                  </a:lnTo>
                  <a:lnTo>
                    <a:pt x="8154" y="9955"/>
                  </a:lnTo>
                  <a:lnTo>
                    <a:pt x="7953" y="10188"/>
                  </a:lnTo>
                  <a:lnTo>
                    <a:pt x="7973" y="10575"/>
                  </a:lnTo>
                  <a:lnTo>
                    <a:pt x="8086" y="11032"/>
                  </a:lnTo>
                  <a:lnTo>
                    <a:pt x="8064" y="11328"/>
                  </a:lnTo>
                  <a:lnTo>
                    <a:pt x="8189" y="11603"/>
                  </a:lnTo>
                  <a:lnTo>
                    <a:pt x="8118" y="11866"/>
                  </a:lnTo>
                  <a:lnTo>
                    <a:pt x="7505" y="12102"/>
                  </a:lnTo>
                  <a:lnTo>
                    <a:pt x="6971" y="12090"/>
                  </a:lnTo>
                  <a:lnTo>
                    <a:pt x="6480" y="12151"/>
                  </a:lnTo>
                  <a:lnTo>
                    <a:pt x="5655" y="12192"/>
                  </a:lnTo>
                  <a:lnTo>
                    <a:pt x="5108" y="12325"/>
                  </a:lnTo>
                  <a:lnTo>
                    <a:pt x="4918" y="12466"/>
                  </a:lnTo>
                  <a:lnTo>
                    <a:pt x="4429" y="12446"/>
                  </a:lnTo>
                  <a:lnTo>
                    <a:pt x="3910" y="12571"/>
                  </a:lnTo>
                  <a:lnTo>
                    <a:pt x="2124" y="12611"/>
                  </a:lnTo>
                  <a:lnTo>
                    <a:pt x="5" y="12066"/>
                  </a:lnTo>
                  <a:lnTo>
                    <a:pt x="0" y="12071"/>
                  </a:lnTo>
                  <a:lnTo>
                    <a:pt x="802" y="13047"/>
                  </a:lnTo>
                  <a:lnTo>
                    <a:pt x="979" y="13372"/>
                  </a:lnTo>
                  <a:lnTo>
                    <a:pt x="1385" y="13758"/>
                  </a:lnTo>
                  <a:lnTo>
                    <a:pt x="1774" y="13952"/>
                  </a:lnTo>
                  <a:lnTo>
                    <a:pt x="1906" y="14094"/>
                  </a:lnTo>
                  <a:lnTo>
                    <a:pt x="2421" y="14135"/>
                  </a:lnTo>
                  <a:lnTo>
                    <a:pt x="2712" y="14237"/>
                  </a:lnTo>
                  <a:lnTo>
                    <a:pt x="2754" y="14389"/>
                  </a:lnTo>
                  <a:lnTo>
                    <a:pt x="3181" y="14429"/>
                  </a:lnTo>
                  <a:lnTo>
                    <a:pt x="3190" y="14909"/>
                  </a:lnTo>
                  <a:lnTo>
                    <a:pt x="3302" y="15234"/>
                  </a:lnTo>
                  <a:lnTo>
                    <a:pt x="3323" y="15620"/>
                  </a:lnTo>
                  <a:lnTo>
                    <a:pt x="3404" y="15874"/>
                  </a:lnTo>
                  <a:lnTo>
                    <a:pt x="3779" y="15854"/>
                  </a:lnTo>
                  <a:lnTo>
                    <a:pt x="4184" y="16097"/>
                  </a:lnTo>
                  <a:lnTo>
                    <a:pt x="4229" y="16648"/>
                  </a:lnTo>
                  <a:lnTo>
                    <a:pt x="4005" y="16841"/>
                  </a:lnTo>
                  <a:lnTo>
                    <a:pt x="3601" y="16699"/>
                  </a:lnTo>
                  <a:lnTo>
                    <a:pt x="2855" y="16901"/>
                  </a:lnTo>
                  <a:lnTo>
                    <a:pt x="2700" y="17053"/>
                  </a:lnTo>
                  <a:lnTo>
                    <a:pt x="2229" y="17226"/>
                  </a:lnTo>
                  <a:lnTo>
                    <a:pt x="2074" y="17501"/>
                  </a:lnTo>
                  <a:lnTo>
                    <a:pt x="2155" y="17744"/>
                  </a:lnTo>
                  <a:lnTo>
                    <a:pt x="1916" y="18042"/>
                  </a:lnTo>
                  <a:lnTo>
                    <a:pt x="2066" y="18386"/>
                  </a:lnTo>
                  <a:lnTo>
                    <a:pt x="1997" y="18885"/>
                  </a:lnTo>
                  <a:lnTo>
                    <a:pt x="2004" y="19114"/>
                  </a:lnTo>
                  <a:lnTo>
                    <a:pt x="2185" y="19114"/>
                  </a:lnTo>
                  <a:lnTo>
                    <a:pt x="2174" y="19317"/>
                  </a:lnTo>
                  <a:lnTo>
                    <a:pt x="2315" y="19370"/>
                  </a:lnTo>
                  <a:lnTo>
                    <a:pt x="2757" y="19125"/>
                  </a:lnTo>
                  <a:lnTo>
                    <a:pt x="3106" y="19102"/>
                  </a:lnTo>
                  <a:lnTo>
                    <a:pt x="3134" y="19231"/>
                  </a:lnTo>
                  <a:lnTo>
                    <a:pt x="3259" y="19188"/>
                  </a:lnTo>
                  <a:lnTo>
                    <a:pt x="3484" y="19017"/>
                  </a:lnTo>
                  <a:lnTo>
                    <a:pt x="3825" y="19039"/>
                  </a:lnTo>
                  <a:lnTo>
                    <a:pt x="3975" y="19082"/>
                  </a:lnTo>
                  <a:lnTo>
                    <a:pt x="4230" y="19017"/>
                  </a:lnTo>
                  <a:lnTo>
                    <a:pt x="4420" y="19039"/>
                  </a:lnTo>
                  <a:lnTo>
                    <a:pt x="4595" y="19039"/>
                  </a:lnTo>
                  <a:lnTo>
                    <a:pt x="4632" y="18890"/>
                  </a:lnTo>
                  <a:lnTo>
                    <a:pt x="4758" y="18739"/>
                  </a:lnTo>
                  <a:lnTo>
                    <a:pt x="5062" y="18922"/>
                  </a:lnTo>
                  <a:lnTo>
                    <a:pt x="5273" y="18922"/>
                  </a:lnTo>
                  <a:lnTo>
                    <a:pt x="5308" y="18804"/>
                  </a:lnTo>
                  <a:lnTo>
                    <a:pt x="5474" y="18835"/>
                  </a:lnTo>
                  <a:lnTo>
                    <a:pt x="5566" y="18996"/>
                  </a:lnTo>
                  <a:lnTo>
                    <a:pt x="5814" y="18996"/>
                  </a:lnTo>
                  <a:lnTo>
                    <a:pt x="6024" y="19134"/>
                  </a:lnTo>
                  <a:lnTo>
                    <a:pt x="6271" y="19134"/>
                  </a:lnTo>
                  <a:lnTo>
                    <a:pt x="6623" y="18826"/>
                  </a:lnTo>
                  <a:lnTo>
                    <a:pt x="7030" y="18826"/>
                  </a:lnTo>
                  <a:lnTo>
                    <a:pt x="7277" y="18890"/>
                  </a:lnTo>
                  <a:lnTo>
                    <a:pt x="7509" y="18751"/>
                  </a:lnTo>
                  <a:lnTo>
                    <a:pt x="7756" y="18751"/>
                  </a:lnTo>
                  <a:lnTo>
                    <a:pt x="7803" y="18644"/>
                  </a:lnTo>
                  <a:lnTo>
                    <a:pt x="7921" y="18729"/>
                  </a:lnTo>
                  <a:lnTo>
                    <a:pt x="8362" y="18783"/>
                  </a:lnTo>
                  <a:lnTo>
                    <a:pt x="8740" y="18653"/>
                  </a:lnTo>
                  <a:lnTo>
                    <a:pt x="9198" y="18644"/>
                  </a:lnTo>
                  <a:lnTo>
                    <a:pt x="9524" y="18879"/>
                  </a:lnTo>
                  <a:lnTo>
                    <a:pt x="9660" y="19192"/>
                  </a:lnTo>
                  <a:lnTo>
                    <a:pt x="9607" y="19425"/>
                  </a:lnTo>
                  <a:lnTo>
                    <a:pt x="9660" y="19474"/>
                  </a:lnTo>
                  <a:lnTo>
                    <a:pt x="9578" y="19499"/>
                  </a:lnTo>
                  <a:lnTo>
                    <a:pt x="9583" y="19601"/>
                  </a:lnTo>
                  <a:lnTo>
                    <a:pt x="9840" y="19607"/>
                  </a:lnTo>
                  <a:lnTo>
                    <a:pt x="10294" y="19421"/>
                  </a:lnTo>
                  <a:lnTo>
                    <a:pt x="10290" y="19709"/>
                  </a:lnTo>
                  <a:lnTo>
                    <a:pt x="10634" y="20064"/>
                  </a:lnTo>
                  <a:lnTo>
                    <a:pt x="10719" y="20567"/>
                  </a:lnTo>
                  <a:lnTo>
                    <a:pt x="10775" y="20620"/>
                  </a:lnTo>
                  <a:lnTo>
                    <a:pt x="10766" y="20814"/>
                  </a:lnTo>
                  <a:lnTo>
                    <a:pt x="10647" y="20887"/>
                  </a:lnTo>
                  <a:lnTo>
                    <a:pt x="10742" y="20918"/>
                  </a:lnTo>
                  <a:lnTo>
                    <a:pt x="10870" y="20918"/>
                  </a:lnTo>
                  <a:lnTo>
                    <a:pt x="10977" y="21217"/>
                  </a:lnTo>
                  <a:lnTo>
                    <a:pt x="11257" y="21196"/>
                  </a:lnTo>
                  <a:lnTo>
                    <a:pt x="11700" y="21185"/>
                  </a:lnTo>
                  <a:lnTo>
                    <a:pt x="12252" y="21433"/>
                  </a:lnTo>
                  <a:lnTo>
                    <a:pt x="12215" y="21600"/>
                  </a:lnTo>
                  <a:cubicBezTo>
                    <a:pt x="12215" y="21600"/>
                    <a:pt x="12463" y="21456"/>
                    <a:pt x="12463" y="21456"/>
                  </a:cubicBezTo>
                  <a:close/>
                  <a:moveTo>
                    <a:pt x="12463" y="21456"/>
                  </a:moveTo>
                </a:path>
              </a:pathLst>
            </a:custGeom>
            <a:solidFill>
              <a:schemeClr val="bg1">
                <a:lumMod val="75000"/>
              </a:schemeClr>
            </a:solidFill>
            <a:ln>
              <a:solidFill>
                <a:schemeClr val="bg1"/>
              </a:solidFill>
            </a:ln>
          </p:spPr>
          <p:txBody>
            <a:bodyPr lIns="0" tIns="0" rIns="0" bIns="0"/>
            <a:lstStyle/>
            <a:p>
              <a:endParaRPr lang="en-US" dirty="0"/>
            </a:p>
          </p:txBody>
        </p:sp>
        <p:sp>
          <p:nvSpPr>
            <p:cNvPr id="28" name="AutoShape 31"/>
            <p:cNvSpPr/>
            <p:nvPr/>
          </p:nvSpPr>
          <p:spPr bwMode="auto">
            <a:xfrm>
              <a:off x="6707414" y="4090987"/>
              <a:ext cx="427038" cy="317500"/>
            </a:xfrm>
            <a:custGeom>
              <a:avLst/>
              <a:gdLst/>
              <a:ahLst/>
              <a:cxnLst/>
              <a:rect l="0" t="0" r="r" b="b"/>
              <a:pathLst>
                <a:path w="21600" h="21600">
                  <a:moveTo>
                    <a:pt x="10571" y="21600"/>
                  </a:moveTo>
                  <a:lnTo>
                    <a:pt x="10750" y="21368"/>
                  </a:lnTo>
                  <a:lnTo>
                    <a:pt x="11620" y="19609"/>
                  </a:lnTo>
                  <a:lnTo>
                    <a:pt x="12495" y="18650"/>
                  </a:lnTo>
                  <a:lnTo>
                    <a:pt x="13239" y="18600"/>
                  </a:lnTo>
                  <a:lnTo>
                    <a:pt x="13618" y="17746"/>
                  </a:lnTo>
                  <a:lnTo>
                    <a:pt x="14235" y="17746"/>
                  </a:lnTo>
                  <a:lnTo>
                    <a:pt x="15851" y="19064"/>
                  </a:lnTo>
                  <a:lnTo>
                    <a:pt x="16704" y="18496"/>
                  </a:lnTo>
                  <a:lnTo>
                    <a:pt x="17520" y="18881"/>
                  </a:lnTo>
                  <a:lnTo>
                    <a:pt x="17809" y="19863"/>
                  </a:lnTo>
                  <a:lnTo>
                    <a:pt x="18555" y="19813"/>
                  </a:lnTo>
                  <a:lnTo>
                    <a:pt x="19747" y="20720"/>
                  </a:lnTo>
                  <a:lnTo>
                    <a:pt x="20618" y="19609"/>
                  </a:lnTo>
                  <a:lnTo>
                    <a:pt x="21109" y="19813"/>
                  </a:lnTo>
                  <a:lnTo>
                    <a:pt x="21219" y="20304"/>
                  </a:lnTo>
                  <a:lnTo>
                    <a:pt x="21600" y="19557"/>
                  </a:lnTo>
                  <a:lnTo>
                    <a:pt x="21412" y="18264"/>
                  </a:lnTo>
                  <a:lnTo>
                    <a:pt x="21063" y="16684"/>
                  </a:lnTo>
                  <a:lnTo>
                    <a:pt x="20302" y="16450"/>
                  </a:lnTo>
                  <a:lnTo>
                    <a:pt x="19726" y="14846"/>
                  </a:lnTo>
                  <a:lnTo>
                    <a:pt x="19796" y="13142"/>
                  </a:lnTo>
                  <a:lnTo>
                    <a:pt x="19365" y="12233"/>
                  </a:lnTo>
                  <a:lnTo>
                    <a:pt x="18365" y="11641"/>
                  </a:lnTo>
                  <a:lnTo>
                    <a:pt x="17600" y="10554"/>
                  </a:lnTo>
                  <a:lnTo>
                    <a:pt x="17090" y="8796"/>
                  </a:lnTo>
                  <a:lnTo>
                    <a:pt x="16132" y="8176"/>
                  </a:lnTo>
                  <a:lnTo>
                    <a:pt x="14980" y="7707"/>
                  </a:lnTo>
                  <a:lnTo>
                    <a:pt x="14851" y="6880"/>
                  </a:lnTo>
                  <a:lnTo>
                    <a:pt x="14305" y="6698"/>
                  </a:lnTo>
                  <a:lnTo>
                    <a:pt x="13130" y="6726"/>
                  </a:lnTo>
                  <a:lnTo>
                    <a:pt x="11943" y="6544"/>
                  </a:lnTo>
                  <a:lnTo>
                    <a:pt x="11642" y="6053"/>
                  </a:lnTo>
                  <a:lnTo>
                    <a:pt x="11134" y="5612"/>
                  </a:lnTo>
                  <a:lnTo>
                    <a:pt x="11111" y="4653"/>
                  </a:lnTo>
                  <a:lnTo>
                    <a:pt x="10322" y="4011"/>
                  </a:lnTo>
                  <a:lnTo>
                    <a:pt x="8981" y="1681"/>
                  </a:lnTo>
                  <a:lnTo>
                    <a:pt x="8667" y="546"/>
                  </a:lnTo>
                  <a:lnTo>
                    <a:pt x="8220" y="28"/>
                  </a:lnTo>
                  <a:lnTo>
                    <a:pt x="7855" y="0"/>
                  </a:lnTo>
                  <a:lnTo>
                    <a:pt x="7570" y="364"/>
                  </a:lnTo>
                  <a:lnTo>
                    <a:pt x="7238" y="651"/>
                  </a:lnTo>
                  <a:lnTo>
                    <a:pt x="6750" y="596"/>
                  </a:lnTo>
                  <a:lnTo>
                    <a:pt x="6446" y="854"/>
                  </a:lnTo>
                  <a:lnTo>
                    <a:pt x="5895" y="259"/>
                  </a:lnTo>
                  <a:lnTo>
                    <a:pt x="5494" y="389"/>
                  </a:lnTo>
                  <a:lnTo>
                    <a:pt x="5219" y="596"/>
                  </a:lnTo>
                  <a:lnTo>
                    <a:pt x="5248" y="606"/>
                  </a:lnTo>
                  <a:lnTo>
                    <a:pt x="4646" y="1847"/>
                  </a:lnTo>
                  <a:lnTo>
                    <a:pt x="3326" y="2519"/>
                  </a:lnTo>
                  <a:lnTo>
                    <a:pt x="1235" y="3038"/>
                  </a:lnTo>
                  <a:lnTo>
                    <a:pt x="1425" y="3650"/>
                  </a:lnTo>
                  <a:lnTo>
                    <a:pt x="0" y="4813"/>
                  </a:lnTo>
                  <a:lnTo>
                    <a:pt x="127" y="6235"/>
                  </a:lnTo>
                  <a:lnTo>
                    <a:pt x="555" y="6726"/>
                  </a:lnTo>
                  <a:lnTo>
                    <a:pt x="982" y="6516"/>
                  </a:lnTo>
                  <a:lnTo>
                    <a:pt x="1577" y="6260"/>
                  </a:lnTo>
                  <a:lnTo>
                    <a:pt x="2174" y="7161"/>
                  </a:lnTo>
                  <a:lnTo>
                    <a:pt x="2982" y="7999"/>
                  </a:lnTo>
                  <a:lnTo>
                    <a:pt x="3768" y="8561"/>
                  </a:lnTo>
                  <a:lnTo>
                    <a:pt x="3939" y="9289"/>
                  </a:lnTo>
                  <a:lnTo>
                    <a:pt x="4789" y="9576"/>
                  </a:lnTo>
                  <a:lnTo>
                    <a:pt x="4810" y="10452"/>
                  </a:lnTo>
                  <a:lnTo>
                    <a:pt x="3980" y="11097"/>
                  </a:lnTo>
                  <a:lnTo>
                    <a:pt x="3897" y="11847"/>
                  </a:lnTo>
                  <a:lnTo>
                    <a:pt x="3405" y="12106"/>
                  </a:lnTo>
                  <a:lnTo>
                    <a:pt x="3426" y="13220"/>
                  </a:lnTo>
                  <a:lnTo>
                    <a:pt x="3957" y="14273"/>
                  </a:lnTo>
                  <a:lnTo>
                    <a:pt x="4425" y="16710"/>
                  </a:lnTo>
                  <a:lnTo>
                    <a:pt x="4574" y="17774"/>
                  </a:lnTo>
                  <a:lnTo>
                    <a:pt x="5639" y="18942"/>
                  </a:lnTo>
                  <a:lnTo>
                    <a:pt x="6750" y="19268"/>
                  </a:lnTo>
                  <a:lnTo>
                    <a:pt x="7781" y="19789"/>
                  </a:lnTo>
                  <a:lnTo>
                    <a:pt x="8144" y="20709"/>
                  </a:lnTo>
                  <a:lnTo>
                    <a:pt x="9036" y="20943"/>
                  </a:lnTo>
                  <a:lnTo>
                    <a:pt x="9749" y="20604"/>
                  </a:lnTo>
                  <a:lnTo>
                    <a:pt x="10496" y="20827"/>
                  </a:lnTo>
                  <a:cubicBezTo>
                    <a:pt x="10496" y="20827"/>
                    <a:pt x="10571" y="21600"/>
                    <a:pt x="10571" y="21600"/>
                  </a:cubicBezTo>
                  <a:close/>
                  <a:moveTo>
                    <a:pt x="10571" y="21600"/>
                  </a:moveTo>
                </a:path>
              </a:pathLst>
            </a:custGeom>
            <a:solidFill>
              <a:schemeClr val="bg1">
                <a:lumMod val="75000"/>
              </a:schemeClr>
            </a:solidFill>
            <a:ln>
              <a:solidFill>
                <a:schemeClr val="bg1"/>
              </a:solidFill>
            </a:ln>
          </p:spPr>
          <p:txBody>
            <a:bodyPr lIns="0" tIns="0" rIns="0" bIns="0"/>
            <a:lstStyle/>
            <a:p>
              <a:endParaRPr lang="en-US" dirty="0"/>
            </a:p>
          </p:txBody>
        </p:sp>
        <p:sp>
          <p:nvSpPr>
            <p:cNvPr id="29" name="AutoShape 32"/>
            <p:cNvSpPr/>
            <p:nvPr/>
          </p:nvSpPr>
          <p:spPr bwMode="auto">
            <a:xfrm>
              <a:off x="6047014" y="4014787"/>
              <a:ext cx="776288" cy="584200"/>
            </a:xfrm>
            <a:custGeom>
              <a:avLst/>
              <a:gdLst/>
              <a:ahLst/>
              <a:cxnLst/>
              <a:rect l="0" t="0" r="r" b="b"/>
              <a:pathLst>
                <a:path w="21600" h="21600">
                  <a:moveTo>
                    <a:pt x="18724" y="2719"/>
                  </a:moveTo>
                  <a:lnTo>
                    <a:pt x="19462" y="2155"/>
                  </a:lnTo>
                  <a:lnTo>
                    <a:pt x="19929" y="2029"/>
                  </a:lnTo>
                  <a:lnTo>
                    <a:pt x="20012" y="2435"/>
                  </a:lnTo>
                  <a:lnTo>
                    <a:pt x="20621" y="2353"/>
                  </a:lnTo>
                  <a:lnTo>
                    <a:pt x="20831" y="2041"/>
                  </a:lnTo>
                  <a:lnTo>
                    <a:pt x="21522" y="2041"/>
                  </a:lnTo>
                  <a:lnTo>
                    <a:pt x="21600" y="2368"/>
                  </a:lnTo>
                  <a:lnTo>
                    <a:pt x="21104" y="2876"/>
                  </a:lnTo>
                  <a:lnTo>
                    <a:pt x="21365" y="2962"/>
                  </a:lnTo>
                  <a:lnTo>
                    <a:pt x="21034" y="3637"/>
                  </a:lnTo>
                  <a:lnTo>
                    <a:pt x="20307" y="4003"/>
                  </a:lnTo>
                  <a:lnTo>
                    <a:pt x="18687" y="4399"/>
                  </a:lnTo>
                  <a:lnTo>
                    <a:pt x="18314" y="4144"/>
                  </a:lnTo>
                  <a:lnTo>
                    <a:pt x="17776" y="4485"/>
                  </a:lnTo>
                  <a:lnTo>
                    <a:pt x="17376" y="4906"/>
                  </a:lnTo>
                  <a:lnTo>
                    <a:pt x="16931" y="4906"/>
                  </a:lnTo>
                  <a:lnTo>
                    <a:pt x="16672" y="5387"/>
                  </a:lnTo>
                  <a:lnTo>
                    <a:pt x="16369" y="5753"/>
                  </a:lnTo>
                  <a:lnTo>
                    <a:pt x="17070" y="6994"/>
                  </a:lnTo>
                  <a:lnTo>
                    <a:pt x="17120" y="7840"/>
                  </a:lnTo>
                  <a:lnTo>
                    <a:pt x="16345" y="9051"/>
                  </a:lnTo>
                  <a:lnTo>
                    <a:pt x="16744" y="9504"/>
                  </a:lnTo>
                  <a:lnTo>
                    <a:pt x="16744" y="10041"/>
                  </a:lnTo>
                  <a:lnTo>
                    <a:pt x="16321" y="10800"/>
                  </a:lnTo>
                  <a:lnTo>
                    <a:pt x="15713" y="10800"/>
                  </a:lnTo>
                  <a:lnTo>
                    <a:pt x="15126" y="10518"/>
                  </a:lnTo>
                  <a:lnTo>
                    <a:pt x="14728" y="10827"/>
                  </a:lnTo>
                  <a:lnTo>
                    <a:pt x="14909" y="11334"/>
                  </a:lnTo>
                  <a:lnTo>
                    <a:pt x="15249" y="11558"/>
                  </a:lnTo>
                  <a:lnTo>
                    <a:pt x="15444" y="12095"/>
                  </a:lnTo>
                  <a:lnTo>
                    <a:pt x="15375" y="12429"/>
                  </a:lnTo>
                  <a:lnTo>
                    <a:pt x="14990" y="12688"/>
                  </a:lnTo>
                  <a:lnTo>
                    <a:pt x="14626" y="12727"/>
                  </a:lnTo>
                  <a:lnTo>
                    <a:pt x="14498" y="13009"/>
                  </a:lnTo>
                  <a:lnTo>
                    <a:pt x="14449" y="13698"/>
                  </a:lnTo>
                  <a:lnTo>
                    <a:pt x="14333" y="14149"/>
                  </a:lnTo>
                  <a:lnTo>
                    <a:pt x="14321" y="14416"/>
                  </a:lnTo>
                  <a:lnTo>
                    <a:pt x="14205" y="14587"/>
                  </a:lnTo>
                  <a:lnTo>
                    <a:pt x="14327" y="15455"/>
                  </a:lnTo>
                  <a:lnTo>
                    <a:pt x="13978" y="16073"/>
                  </a:lnTo>
                  <a:lnTo>
                    <a:pt x="13663" y="15599"/>
                  </a:lnTo>
                  <a:lnTo>
                    <a:pt x="13479" y="15599"/>
                  </a:lnTo>
                  <a:lnTo>
                    <a:pt x="13456" y="15867"/>
                  </a:lnTo>
                  <a:lnTo>
                    <a:pt x="13056" y="15839"/>
                  </a:lnTo>
                  <a:lnTo>
                    <a:pt x="12871" y="15686"/>
                  </a:lnTo>
                  <a:lnTo>
                    <a:pt x="12481" y="15729"/>
                  </a:lnTo>
                  <a:lnTo>
                    <a:pt x="12380" y="15980"/>
                  </a:lnTo>
                  <a:lnTo>
                    <a:pt x="11769" y="16541"/>
                  </a:lnTo>
                  <a:lnTo>
                    <a:pt x="12038" y="16643"/>
                  </a:lnTo>
                  <a:lnTo>
                    <a:pt x="11852" y="16925"/>
                  </a:lnTo>
                  <a:lnTo>
                    <a:pt x="11255" y="17246"/>
                  </a:lnTo>
                  <a:lnTo>
                    <a:pt x="11068" y="17093"/>
                  </a:lnTo>
                  <a:lnTo>
                    <a:pt x="10668" y="17189"/>
                  </a:lnTo>
                  <a:lnTo>
                    <a:pt x="10553" y="17487"/>
                  </a:lnTo>
                  <a:lnTo>
                    <a:pt x="10480" y="17798"/>
                  </a:lnTo>
                  <a:lnTo>
                    <a:pt x="10179" y="17925"/>
                  </a:lnTo>
                  <a:lnTo>
                    <a:pt x="9968" y="18247"/>
                  </a:lnTo>
                  <a:lnTo>
                    <a:pt x="9988" y="18782"/>
                  </a:lnTo>
                  <a:lnTo>
                    <a:pt x="10107" y="19415"/>
                  </a:lnTo>
                  <a:lnTo>
                    <a:pt x="10084" y="19824"/>
                  </a:lnTo>
                  <a:lnTo>
                    <a:pt x="10215" y="20205"/>
                  </a:lnTo>
                  <a:lnTo>
                    <a:pt x="10141" y="20569"/>
                  </a:lnTo>
                  <a:lnTo>
                    <a:pt x="9497" y="20895"/>
                  </a:lnTo>
                  <a:lnTo>
                    <a:pt x="8936" y="20879"/>
                  </a:lnTo>
                  <a:lnTo>
                    <a:pt x="8421" y="20964"/>
                  </a:lnTo>
                  <a:lnTo>
                    <a:pt x="7555" y="21021"/>
                  </a:lnTo>
                  <a:lnTo>
                    <a:pt x="6981" y="21204"/>
                  </a:lnTo>
                  <a:lnTo>
                    <a:pt x="6782" y="21399"/>
                  </a:lnTo>
                  <a:lnTo>
                    <a:pt x="6268" y="21372"/>
                  </a:lnTo>
                  <a:lnTo>
                    <a:pt x="5723" y="21545"/>
                  </a:lnTo>
                  <a:lnTo>
                    <a:pt x="3848" y="21600"/>
                  </a:lnTo>
                  <a:lnTo>
                    <a:pt x="1624" y="20846"/>
                  </a:lnTo>
                  <a:lnTo>
                    <a:pt x="2836" y="18855"/>
                  </a:lnTo>
                  <a:lnTo>
                    <a:pt x="2964" y="18615"/>
                  </a:lnTo>
                  <a:lnTo>
                    <a:pt x="2802" y="17837"/>
                  </a:lnTo>
                  <a:lnTo>
                    <a:pt x="2836" y="17303"/>
                  </a:lnTo>
                  <a:lnTo>
                    <a:pt x="2577" y="16625"/>
                  </a:lnTo>
                  <a:lnTo>
                    <a:pt x="1158" y="16601"/>
                  </a:lnTo>
                  <a:lnTo>
                    <a:pt x="1116" y="15881"/>
                  </a:lnTo>
                  <a:lnTo>
                    <a:pt x="953" y="15529"/>
                  </a:lnTo>
                  <a:lnTo>
                    <a:pt x="1069" y="15260"/>
                  </a:lnTo>
                  <a:lnTo>
                    <a:pt x="832" y="14345"/>
                  </a:lnTo>
                  <a:lnTo>
                    <a:pt x="404" y="13332"/>
                  </a:lnTo>
                  <a:lnTo>
                    <a:pt x="483" y="12826"/>
                  </a:lnTo>
                  <a:lnTo>
                    <a:pt x="986" y="12078"/>
                  </a:lnTo>
                  <a:lnTo>
                    <a:pt x="845" y="12078"/>
                  </a:lnTo>
                  <a:lnTo>
                    <a:pt x="296" y="11925"/>
                  </a:lnTo>
                  <a:lnTo>
                    <a:pt x="296" y="11544"/>
                  </a:lnTo>
                  <a:lnTo>
                    <a:pt x="189" y="10842"/>
                  </a:lnTo>
                  <a:lnTo>
                    <a:pt x="108" y="10755"/>
                  </a:lnTo>
                  <a:lnTo>
                    <a:pt x="415" y="10236"/>
                  </a:lnTo>
                  <a:lnTo>
                    <a:pt x="144" y="9984"/>
                  </a:lnTo>
                  <a:lnTo>
                    <a:pt x="0" y="9717"/>
                  </a:lnTo>
                  <a:lnTo>
                    <a:pt x="355" y="9603"/>
                  </a:lnTo>
                  <a:lnTo>
                    <a:pt x="775" y="9264"/>
                  </a:lnTo>
                  <a:lnTo>
                    <a:pt x="751" y="9011"/>
                  </a:lnTo>
                  <a:lnTo>
                    <a:pt x="832" y="8912"/>
                  </a:lnTo>
                  <a:lnTo>
                    <a:pt x="624" y="8575"/>
                  </a:lnTo>
                  <a:lnTo>
                    <a:pt x="741" y="8278"/>
                  </a:lnTo>
                  <a:lnTo>
                    <a:pt x="705" y="8009"/>
                  </a:lnTo>
                  <a:lnTo>
                    <a:pt x="729" y="7463"/>
                  </a:lnTo>
                  <a:lnTo>
                    <a:pt x="712" y="7415"/>
                  </a:lnTo>
                  <a:lnTo>
                    <a:pt x="869" y="7349"/>
                  </a:lnTo>
                  <a:lnTo>
                    <a:pt x="1231" y="7463"/>
                  </a:lnTo>
                  <a:lnTo>
                    <a:pt x="1491" y="7703"/>
                  </a:lnTo>
                  <a:lnTo>
                    <a:pt x="1760" y="7703"/>
                  </a:lnTo>
                  <a:lnTo>
                    <a:pt x="1972" y="7463"/>
                  </a:lnTo>
                  <a:lnTo>
                    <a:pt x="2252" y="7463"/>
                  </a:lnTo>
                  <a:lnTo>
                    <a:pt x="2614" y="7786"/>
                  </a:lnTo>
                  <a:lnTo>
                    <a:pt x="2708" y="8066"/>
                  </a:lnTo>
                  <a:lnTo>
                    <a:pt x="2847" y="8224"/>
                  </a:lnTo>
                  <a:lnTo>
                    <a:pt x="3011" y="8009"/>
                  </a:lnTo>
                  <a:lnTo>
                    <a:pt x="3481" y="7927"/>
                  </a:lnTo>
                  <a:lnTo>
                    <a:pt x="3715" y="7604"/>
                  </a:lnTo>
                  <a:lnTo>
                    <a:pt x="3762" y="7349"/>
                  </a:lnTo>
                  <a:lnTo>
                    <a:pt x="3974" y="7126"/>
                  </a:lnTo>
                  <a:lnTo>
                    <a:pt x="3891" y="6857"/>
                  </a:lnTo>
                  <a:lnTo>
                    <a:pt x="4391" y="6530"/>
                  </a:lnTo>
                  <a:lnTo>
                    <a:pt x="5024" y="6377"/>
                  </a:lnTo>
                  <a:lnTo>
                    <a:pt x="5084" y="6179"/>
                  </a:lnTo>
                  <a:lnTo>
                    <a:pt x="5330" y="5939"/>
                  </a:lnTo>
                  <a:lnTo>
                    <a:pt x="5586" y="5873"/>
                  </a:lnTo>
                  <a:lnTo>
                    <a:pt x="5694" y="5349"/>
                  </a:lnTo>
                  <a:lnTo>
                    <a:pt x="5705" y="4858"/>
                  </a:lnTo>
                  <a:lnTo>
                    <a:pt x="6078" y="4378"/>
                  </a:lnTo>
                  <a:lnTo>
                    <a:pt x="6078" y="3970"/>
                  </a:lnTo>
                  <a:lnTo>
                    <a:pt x="5928" y="3832"/>
                  </a:lnTo>
                  <a:lnTo>
                    <a:pt x="5954" y="3583"/>
                  </a:lnTo>
                  <a:lnTo>
                    <a:pt x="6119" y="3499"/>
                  </a:lnTo>
                  <a:lnTo>
                    <a:pt x="6294" y="3343"/>
                  </a:lnTo>
                  <a:lnTo>
                    <a:pt x="6715" y="3210"/>
                  </a:lnTo>
                  <a:lnTo>
                    <a:pt x="6851" y="3217"/>
                  </a:lnTo>
                  <a:lnTo>
                    <a:pt x="7338" y="2783"/>
                  </a:lnTo>
                  <a:lnTo>
                    <a:pt x="7722" y="2647"/>
                  </a:lnTo>
                  <a:lnTo>
                    <a:pt x="8046" y="2887"/>
                  </a:lnTo>
                  <a:lnTo>
                    <a:pt x="8398" y="2788"/>
                  </a:lnTo>
                  <a:lnTo>
                    <a:pt x="8515" y="2929"/>
                  </a:lnTo>
                  <a:lnTo>
                    <a:pt x="9042" y="2759"/>
                  </a:lnTo>
                  <a:lnTo>
                    <a:pt x="9395" y="2956"/>
                  </a:lnTo>
                  <a:lnTo>
                    <a:pt x="9593" y="3310"/>
                  </a:lnTo>
                  <a:lnTo>
                    <a:pt x="9813" y="3323"/>
                  </a:lnTo>
                  <a:lnTo>
                    <a:pt x="10084" y="3028"/>
                  </a:lnTo>
                  <a:lnTo>
                    <a:pt x="10365" y="3056"/>
                  </a:lnTo>
                  <a:lnTo>
                    <a:pt x="10715" y="3604"/>
                  </a:lnTo>
                  <a:lnTo>
                    <a:pt x="10963" y="3730"/>
                  </a:lnTo>
                  <a:lnTo>
                    <a:pt x="11501" y="3589"/>
                  </a:lnTo>
                  <a:lnTo>
                    <a:pt x="11852" y="3352"/>
                  </a:lnTo>
                  <a:lnTo>
                    <a:pt x="12027" y="3040"/>
                  </a:lnTo>
                  <a:lnTo>
                    <a:pt x="12216" y="2999"/>
                  </a:lnTo>
                  <a:lnTo>
                    <a:pt x="12401" y="2788"/>
                  </a:lnTo>
                  <a:lnTo>
                    <a:pt x="12564" y="2929"/>
                  </a:lnTo>
                  <a:lnTo>
                    <a:pt x="12740" y="3210"/>
                  </a:lnTo>
                  <a:lnTo>
                    <a:pt x="13303" y="3266"/>
                  </a:lnTo>
                  <a:lnTo>
                    <a:pt x="13290" y="2956"/>
                  </a:lnTo>
                  <a:lnTo>
                    <a:pt x="13139" y="2773"/>
                  </a:lnTo>
                  <a:lnTo>
                    <a:pt x="13163" y="2506"/>
                  </a:lnTo>
                  <a:lnTo>
                    <a:pt x="13515" y="2395"/>
                  </a:lnTo>
                  <a:lnTo>
                    <a:pt x="13642" y="2182"/>
                  </a:lnTo>
                  <a:lnTo>
                    <a:pt x="13807" y="2182"/>
                  </a:lnTo>
                  <a:lnTo>
                    <a:pt x="13853" y="2395"/>
                  </a:lnTo>
                  <a:lnTo>
                    <a:pt x="14205" y="2353"/>
                  </a:lnTo>
                  <a:lnTo>
                    <a:pt x="14426" y="1930"/>
                  </a:lnTo>
                  <a:lnTo>
                    <a:pt x="14345" y="1392"/>
                  </a:lnTo>
                  <a:lnTo>
                    <a:pt x="14486" y="1127"/>
                  </a:lnTo>
                  <a:lnTo>
                    <a:pt x="14683" y="914"/>
                  </a:lnTo>
                  <a:lnTo>
                    <a:pt x="14743" y="351"/>
                  </a:lnTo>
                  <a:lnTo>
                    <a:pt x="14909" y="0"/>
                  </a:lnTo>
                  <a:lnTo>
                    <a:pt x="15292" y="0"/>
                  </a:lnTo>
                  <a:lnTo>
                    <a:pt x="15576" y="237"/>
                  </a:lnTo>
                  <a:lnTo>
                    <a:pt x="15866" y="422"/>
                  </a:lnTo>
                  <a:lnTo>
                    <a:pt x="15866" y="732"/>
                  </a:lnTo>
                  <a:lnTo>
                    <a:pt x="15797" y="1182"/>
                  </a:lnTo>
                  <a:lnTo>
                    <a:pt x="15893" y="1551"/>
                  </a:lnTo>
                  <a:lnTo>
                    <a:pt x="16159" y="1534"/>
                  </a:lnTo>
                  <a:lnTo>
                    <a:pt x="16275" y="1901"/>
                  </a:lnTo>
                  <a:lnTo>
                    <a:pt x="16255" y="2395"/>
                  </a:lnTo>
                  <a:lnTo>
                    <a:pt x="16299" y="2788"/>
                  </a:lnTo>
                  <a:lnTo>
                    <a:pt x="16322" y="3547"/>
                  </a:lnTo>
                  <a:lnTo>
                    <a:pt x="16570" y="3943"/>
                  </a:lnTo>
                  <a:lnTo>
                    <a:pt x="16570" y="4210"/>
                  </a:lnTo>
                  <a:lnTo>
                    <a:pt x="16864" y="4351"/>
                  </a:lnTo>
                  <a:lnTo>
                    <a:pt x="17272" y="4351"/>
                  </a:lnTo>
                  <a:lnTo>
                    <a:pt x="17556" y="4099"/>
                  </a:lnTo>
                  <a:lnTo>
                    <a:pt x="17611" y="3900"/>
                  </a:lnTo>
                  <a:lnTo>
                    <a:pt x="18173" y="3589"/>
                  </a:lnTo>
                  <a:lnTo>
                    <a:pt x="18436" y="3308"/>
                  </a:lnTo>
                  <a:lnTo>
                    <a:pt x="18507" y="2947"/>
                  </a:lnTo>
                  <a:cubicBezTo>
                    <a:pt x="18507" y="2947"/>
                    <a:pt x="18724" y="2719"/>
                    <a:pt x="18724" y="2719"/>
                  </a:cubicBezTo>
                  <a:close/>
                  <a:moveTo>
                    <a:pt x="18724" y="2719"/>
                  </a:moveTo>
                </a:path>
              </a:pathLst>
            </a:custGeom>
            <a:solidFill>
              <a:schemeClr val="bg1">
                <a:lumMod val="75000"/>
              </a:schemeClr>
            </a:solidFill>
            <a:ln>
              <a:solidFill>
                <a:schemeClr val="bg1"/>
              </a:solidFill>
            </a:ln>
          </p:spPr>
          <p:txBody>
            <a:bodyPr lIns="0" tIns="0" rIns="0" bIns="0"/>
            <a:lstStyle/>
            <a:p>
              <a:endParaRPr lang="en-US" dirty="0"/>
            </a:p>
          </p:txBody>
        </p:sp>
        <p:sp>
          <p:nvSpPr>
            <p:cNvPr id="30" name="AutoShape 33"/>
            <p:cNvSpPr/>
            <p:nvPr/>
          </p:nvSpPr>
          <p:spPr bwMode="auto">
            <a:xfrm>
              <a:off x="3011714" y="2770187"/>
              <a:ext cx="368300" cy="260350"/>
            </a:xfrm>
            <a:custGeom>
              <a:avLst/>
              <a:gdLst/>
              <a:ahLst/>
              <a:cxnLst/>
              <a:rect l="0" t="0" r="r" b="b"/>
              <a:pathLst>
                <a:path w="21600" h="21600">
                  <a:moveTo>
                    <a:pt x="4870" y="17999"/>
                  </a:moveTo>
                  <a:lnTo>
                    <a:pt x="4836" y="17952"/>
                  </a:lnTo>
                  <a:lnTo>
                    <a:pt x="5015" y="17424"/>
                  </a:lnTo>
                  <a:lnTo>
                    <a:pt x="4552" y="16826"/>
                  </a:lnTo>
                  <a:lnTo>
                    <a:pt x="4293" y="16826"/>
                  </a:lnTo>
                  <a:lnTo>
                    <a:pt x="4318" y="16231"/>
                  </a:lnTo>
                  <a:lnTo>
                    <a:pt x="4699" y="15801"/>
                  </a:lnTo>
                  <a:lnTo>
                    <a:pt x="4760" y="15136"/>
                  </a:lnTo>
                  <a:lnTo>
                    <a:pt x="4419" y="14943"/>
                  </a:lnTo>
                  <a:lnTo>
                    <a:pt x="4445" y="14345"/>
                  </a:lnTo>
                  <a:lnTo>
                    <a:pt x="5766" y="13483"/>
                  </a:lnTo>
                  <a:lnTo>
                    <a:pt x="5480" y="13187"/>
                  </a:lnTo>
                  <a:lnTo>
                    <a:pt x="5975" y="12490"/>
                  </a:lnTo>
                  <a:lnTo>
                    <a:pt x="6255" y="12721"/>
                  </a:lnTo>
                  <a:lnTo>
                    <a:pt x="6957" y="12395"/>
                  </a:lnTo>
                  <a:lnTo>
                    <a:pt x="6930" y="11202"/>
                  </a:lnTo>
                  <a:lnTo>
                    <a:pt x="6618" y="10404"/>
                  </a:lnTo>
                  <a:lnTo>
                    <a:pt x="7028" y="9880"/>
                  </a:lnTo>
                  <a:lnTo>
                    <a:pt x="7626" y="9777"/>
                  </a:lnTo>
                  <a:lnTo>
                    <a:pt x="8043" y="10376"/>
                  </a:lnTo>
                  <a:lnTo>
                    <a:pt x="8275" y="10142"/>
                  </a:lnTo>
                  <a:lnTo>
                    <a:pt x="8532" y="10277"/>
                  </a:lnTo>
                  <a:lnTo>
                    <a:pt x="8768" y="9845"/>
                  </a:lnTo>
                  <a:lnTo>
                    <a:pt x="8974" y="9116"/>
                  </a:lnTo>
                  <a:lnTo>
                    <a:pt x="8380" y="8288"/>
                  </a:lnTo>
                  <a:lnTo>
                    <a:pt x="8043" y="8619"/>
                  </a:lnTo>
                  <a:lnTo>
                    <a:pt x="7240" y="8592"/>
                  </a:lnTo>
                  <a:lnTo>
                    <a:pt x="6851" y="8058"/>
                  </a:lnTo>
                  <a:lnTo>
                    <a:pt x="6493" y="7366"/>
                  </a:lnTo>
                  <a:lnTo>
                    <a:pt x="6154" y="7262"/>
                  </a:lnTo>
                  <a:lnTo>
                    <a:pt x="6437" y="6801"/>
                  </a:lnTo>
                  <a:lnTo>
                    <a:pt x="6437" y="5904"/>
                  </a:lnTo>
                  <a:lnTo>
                    <a:pt x="5793" y="5343"/>
                  </a:lnTo>
                  <a:lnTo>
                    <a:pt x="4787" y="5442"/>
                  </a:lnTo>
                  <a:lnTo>
                    <a:pt x="4293" y="5741"/>
                  </a:lnTo>
                  <a:lnTo>
                    <a:pt x="3745" y="5642"/>
                  </a:lnTo>
                  <a:lnTo>
                    <a:pt x="3490" y="5938"/>
                  </a:lnTo>
                  <a:lnTo>
                    <a:pt x="4062" y="6931"/>
                  </a:lnTo>
                  <a:lnTo>
                    <a:pt x="3907" y="7262"/>
                  </a:lnTo>
                  <a:lnTo>
                    <a:pt x="4445" y="8123"/>
                  </a:lnTo>
                  <a:lnTo>
                    <a:pt x="4391" y="8388"/>
                  </a:lnTo>
                  <a:lnTo>
                    <a:pt x="3879" y="8123"/>
                  </a:lnTo>
                  <a:lnTo>
                    <a:pt x="3309" y="8288"/>
                  </a:lnTo>
                  <a:lnTo>
                    <a:pt x="3205" y="7893"/>
                  </a:lnTo>
                  <a:lnTo>
                    <a:pt x="3566" y="7394"/>
                  </a:lnTo>
                  <a:lnTo>
                    <a:pt x="3205" y="6573"/>
                  </a:lnTo>
                  <a:lnTo>
                    <a:pt x="3028" y="6573"/>
                  </a:lnTo>
                  <a:lnTo>
                    <a:pt x="2482" y="7529"/>
                  </a:lnTo>
                  <a:lnTo>
                    <a:pt x="2789" y="8086"/>
                  </a:lnTo>
                  <a:lnTo>
                    <a:pt x="2147" y="8684"/>
                  </a:lnTo>
                  <a:lnTo>
                    <a:pt x="1757" y="8123"/>
                  </a:lnTo>
                  <a:lnTo>
                    <a:pt x="1190" y="8123"/>
                  </a:lnTo>
                  <a:lnTo>
                    <a:pt x="797" y="7854"/>
                  </a:lnTo>
                  <a:lnTo>
                    <a:pt x="335" y="8483"/>
                  </a:lnTo>
                  <a:lnTo>
                    <a:pt x="1057" y="9181"/>
                  </a:lnTo>
                  <a:lnTo>
                    <a:pt x="1057" y="10008"/>
                  </a:lnTo>
                  <a:lnTo>
                    <a:pt x="615" y="9578"/>
                  </a:lnTo>
                  <a:lnTo>
                    <a:pt x="335" y="9682"/>
                  </a:lnTo>
                  <a:lnTo>
                    <a:pt x="470" y="10769"/>
                  </a:lnTo>
                  <a:lnTo>
                    <a:pt x="933" y="11101"/>
                  </a:lnTo>
                  <a:lnTo>
                    <a:pt x="933" y="12094"/>
                  </a:lnTo>
                  <a:lnTo>
                    <a:pt x="1321" y="12593"/>
                  </a:lnTo>
                  <a:lnTo>
                    <a:pt x="387" y="13154"/>
                  </a:lnTo>
                  <a:lnTo>
                    <a:pt x="0" y="14412"/>
                  </a:lnTo>
                  <a:lnTo>
                    <a:pt x="387" y="14810"/>
                  </a:lnTo>
                  <a:lnTo>
                    <a:pt x="953" y="14412"/>
                  </a:lnTo>
                  <a:lnTo>
                    <a:pt x="1731" y="15306"/>
                  </a:lnTo>
                  <a:lnTo>
                    <a:pt x="1892" y="16626"/>
                  </a:lnTo>
                  <a:lnTo>
                    <a:pt x="1601" y="16860"/>
                  </a:lnTo>
                  <a:lnTo>
                    <a:pt x="1741" y="17526"/>
                  </a:lnTo>
                  <a:lnTo>
                    <a:pt x="2643" y="17478"/>
                  </a:lnTo>
                  <a:lnTo>
                    <a:pt x="3896" y="17916"/>
                  </a:lnTo>
                  <a:lnTo>
                    <a:pt x="4272" y="18133"/>
                  </a:lnTo>
                  <a:cubicBezTo>
                    <a:pt x="4272" y="18133"/>
                    <a:pt x="4870" y="17999"/>
                    <a:pt x="4870" y="17999"/>
                  </a:cubicBezTo>
                  <a:close/>
                  <a:moveTo>
                    <a:pt x="1923" y="7658"/>
                  </a:moveTo>
                  <a:lnTo>
                    <a:pt x="1772" y="6520"/>
                  </a:lnTo>
                  <a:lnTo>
                    <a:pt x="1923" y="5921"/>
                  </a:lnTo>
                  <a:lnTo>
                    <a:pt x="3053" y="5009"/>
                  </a:lnTo>
                  <a:lnTo>
                    <a:pt x="3205" y="5167"/>
                  </a:lnTo>
                  <a:lnTo>
                    <a:pt x="3769" y="5037"/>
                  </a:lnTo>
                  <a:lnTo>
                    <a:pt x="4514" y="5232"/>
                  </a:lnTo>
                  <a:lnTo>
                    <a:pt x="5003" y="5009"/>
                  </a:lnTo>
                  <a:lnTo>
                    <a:pt x="5671" y="5009"/>
                  </a:lnTo>
                  <a:lnTo>
                    <a:pt x="6234" y="5328"/>
                  </a:lnTo>
                  <a:lnTo>
                    <a:pt x="6605" y="5105"/>
                  </a:lnTo>
                  <a:lnTo>
                    <a:pt x="7265" y="3625"/>
                  </a:lnTo>
                  <a:lnTo>
                    <a:pt x="7121" y="2706"/>
                  </a:lnTo>
                  <a:lnTo>
                    <a:pt x="7240" y="2333"/>
                  </a:lnTo>
                  <a:lnTo>
                    <a:pt x="7094" y="1450"/>
                  </a:lnTo>
                  <a:lnTo>
                    <a:pt x="7587" y="316"/>
                  </a:lnTo>
                  <a:lnTo>
                    <a:pt x="7495" y="0"/>
                  </a:lnTo>
                  <a:lnTo>
                    <a:pt x="6576" y="1165"/>
                  </a:lnTo>
                  <a:lnTo>
                    <a:pt x="5711" y="1671"/>
                  </a:lnTo>
                  <a:lnTo>
                    <a:pt x="5102" y="1767"/>
                  </a:lnTo>
                  <a:lnTo>
                    <a:pt x="4681" y="2585"/>
                  </a:lnTo>
                  <a:lnTo>
                    <a:pt x="4335" y="3595"/>
                  </a:lnTo>
                  <a:lnTo>
                    <a:pt x="3672" y="4189"/>
                  </a:lnTo>
                  <a:lnTo>
                    <a:pt x="2926" y="4189"/>
                  </a:lnTo>
                  <a:lnTo>
                    <a:pt x="2070" y="5073"/>
                  </a:lnTo>
                  <a:lnTo>
                    <a:pt x="1819" y="4854"/>
                  </a:lnTo>
                  <a:lnTo>
                    <a:pt x="1332" y="4883"/>
                  </a:lnTo>
                  <a:lnTo>
                    <a:pt x="1111" y="5832"/>
                  </a:lnTo>
                  <a:lnTo>
                    <a:pt x="594" y="6492"/>
                  </a:lnTo>
                  <a:lnTo>
                    <a:pt x="907" y="6844"/>
                  </a:lnTo>
                  <a:lnTo>
                    <a:pt x="1208" y="6616"/>
                  </a:lnTo>
                  <a:lnTo>
                    <a:pt x="1923" y="7658"/>
                  </a:lnTo>
                  <a:cubicBezTo>
                    <a:pt x="1923" y="7658"/>
                    <a:pt x="1923" y="7658"/>
                    <a:pt x="1923" y="7658"/>
                  </a:cubicBezTo>
                  <a:close/>
                  <a:moveTo>
                    <a:pt x="2132" y="7223"/>
                  </a:moveTo>
                  <a:lnTo>
                    <a:pt x="2072" y="6317"/>
                  </a:lnTo>
                  <a:lnTo>
                    <a:pt x="2578" y="5703"/>
                  </a:lnTo>
                  <a:lnTo>
                    <a:pt x="3123" y="5656"/>
                  </a:lnTo>
                  <a:lnTo>
                    <a:pt x="3020" y="6223"/>
                  </a:lnTo>
                  <a:lnTo>
                    <a:pt x="2482" y="7013"/>
                  </a:lnTo>
                  <a:lnTo>
                    <a:pt x="2132" y="7223"/>
                  </a:lnTo>
                  <a:cubicBezTo>
                    <a:pt x="2132" y="7223"/>
                    <a:pt x="2132" y="7223"/>
                    <a:pt x="2132" y="7223"/>
                  </a:cubicBezTo>
                  <a:close/>
                  <a:moveTo>
                    <a:pt x="8232" y="3092"/>
                  </a:moveTo>
                  <a:lnTo>
                    <a:pt x="8555" y="2558"/>
                  </a:lnTo>
                  <a:lnTo>
                    <a:pt x="9297" y="2558"/>
                  </a:lnTo>
                  <a:lnTo>
                    <a:pt x="8739" y="3076"/>
                  </a:lnTo>
                  <a:lnTo>
                    <a:pt x="8232" y="3092"/>
                  </a:lnTo>
                  <a:cubicBezTo>
                    <a:pt x="8232" y="3092"/>
                    <a:pt x="8232" y="3092"/>
                    <a:pt x="8232" y="3092"/>
                  </a:cubicBezTo>
                  <a:close/>
                  <a:moveTo>
                    <a:pt x="5497" y="14054"/>
                  </a:moveTo>
                  <a:lnTo>
                    <a:pt x="6530" y="13808"/>
                  </a:lnTo>
                  <a:lnTo>
                    <a:pt x="7265" y="14310"/>
                  </a:lnTo>
                  <a:lnTo>
                    <a:pt x="7734" y="14212"/>
                  </a:lnTo>
                  <a:lnTo>
                    <a:pt x="8180" y="15442"/>
                  </a:lnTo>
                  <a:lnTo>
                    <a:pt x="8354" y="16139"/>
                  </a:lnTo>
                  <a:lnTo>
                    <a:pt x="7936" y="17179"/>
                  </a:lnTo>
                  <a:lnTo>
                    <a:pt x="7265" y="17335"/>
                  </a:lnTo>
                  <a:lnTo>
                    <a:pt x="6901" y="17024"/>
                  </a:lnTo>
                  <a:lnTo>
                    <a:pt x="6335" y="16924"/>
                  </a:lnTo>
                  <a:lnTo>
                    <a:pt x="5695" y="16075"/>
                  </a:lnTo>
                  <a:lnTo>
                    <a:pt x="5345" y="15129"/>
                  </a:lnTo>
                  <a:lnTo>
                    <a:pt x="5497" y="14054"/>
                  </a:lnTo>
                  <a:cubicBezTo>
                    <a:pt x="5497" y="14054"/>
                    <a:pt x="5497" y="14054"/>
                    <a:pt x="5497" y="14054"/>
                  </a:cubicBezTo>
                  <a:close/>
                  <a:moveTo>
                    <a:pt x="8622" y="16265"/>
                  </a:moveTo>
                  <a:lnTo>
                    <a:pt x="8451" y="17493"/>
                  </a:lnTo>
                  <a:lnTo>
                    <a:pt x="8180" y="18185"/>
                  </a:lnTo>
                  <a:lnTo>
                    <a:pt x="8304" y="18595"/>
                  </a:lnTo>
                  <a:lnTo>
                    <a:pt x="8675" y="17936"/>
                  </a:lnTo>
                  <a:lnTo>
                    <a:pt x="9070" y="16924"/>
                  </a:lnTo>
                  <a:cubicBezTo>
                    <a:pt x="9070" y="16924"/>
                    <a:pt x="8551" y="16297"/>
                    <a:pt x="8622" y="16265"/>
                  </a:cubicBezTo>
                  <a:cubicBezTo>
                    <a:pt x="8622" y="16265"/>
                    <a:pt x="8622" y="16265"/>
                    <a:pt x="8622" y="16265"/>
                  </a:cubicBezTo>
                  <a:close/>
                  <a:moveTo>
                    <a:pt x="7072" y="17693"/>
                  </a:moveTo>
                  <a:lnTo>
                    <a:pt x="7576" y="18341"/>
                  </a:lnTo>
                  <a:lnTo>
                    <a:pt x="7826" y="18057"/>
                  </a:lnTo>
                  <a:lnTo>
                    <a:pt x="7072" y="17693"/>
                  </a:lnTo>
                  <a:cubicBezTo>
                    <a:pt x="7072" y="17693"/>
                    <a:pt x="7072" y="17693"/>
                    <a:pt x="7072" y="17693"/>
                  </a:cubicBezTo>
                  <a:close/>
                  <a:moveTo>
                    <a:pt x="7416" y="13026"/>
                  </a:moveTo>
                  <a:lnTo>
                    <a:pt x="7755" y="12344"/>
                  </a:lnTo>
                  <a:lnTo>
                    <a:pt x="7759" y="11160"/>
                  </a:lnTo>
                  <a:lnTo>
                    <a:pt x="8007" y="12284"/>
                  </a:lnTo>
                  <a:lnTo>
                    <a:pt x="7950" y="12882"/>
                  </a:lnTo>
                  <a:lnTo>
                    <a:pt x="7416" y="13026"/>
                  </a:lnTo>
                  <a:cubicBezTo>
                    <a:pt x="7416" y="13026"/>
                    <a:pt x="7416" y="13026"/>
                    <a:pt x="7416" y="13026"/>
                  </a:cubicBezTo>
                  <a:close/>
                  <a:moveTo>
                    <a:pt x="9851" y="17390"/>
                  </a:moveTo>
                  <a:lnTo>
                    <a:pt x="10477" y="18528"/>
                  </a:lnTo>
                  <a:lnTo>
                    <a:pt x="10909" y="18360"/>
                  </a:lnTo>
                  <a:lnTo>
                    <a:pt x="11258" y="18360"/>
                  </a:lnTo>
                  <a:lnTo>
                    <a:pt x="11482" y="17693"/>
                  </a:lnTo>
                  <a:lnTo>
                    <a:pt x="12033" y="17723"/>
                  </a:lnTo>
                  <a:lnTo>
                    <a:pt x="12161" y="17599"/>
                  </a:lnTo>
                  <a:lnTo>
                    <a:pt x="12265" y="18217"/>
                  </a:lnTo>
                  <a:lnTo>
                    <a:pt x="11960" y="18971"/>
                  </a:lnTo>
                  <a:lnTo>
                    <a:pt x="11971" y="19670"/>
                  </a:lnTo>
                  <a:lnTo>
                    <a:pt x="11813" y="19559"/>
                  </a:lnTo>
                  <a:lnTo>
                    <a:pt x="11634" y="18890"/>
                  </a:lnTo>
                  <a:lnTo>
                    <a:pt x="11305" y="19428"/>
                  </a:lnTo>
                  <a:lnTo>
                    <a:pt x="10346" y="19541"/>
                  </a:lnTo>
                  <a:lnTo>
                    <a:pt x="9366" y="19112"/>
                  </a:lnTo>
                  <a:lnTo>
                    <a:pt x="9094" y="18627"/>
                  </a:lnTo>
                  <a:lnTo>
                    <a:pt x="9476" y="18432"/>
                  </a:lnTo>
                  <a:lnTo>
                    <a:pt x="9247" y="18057"/>
                  </a:lnTo>
                  <a:lnTo>
                    <a:pt x="9515" y="17500"/>
                  </a:lnTo>
                  <a:lnTo>
                    <a:pt x="9851" y="17390"/>
                  </a:lnTo>
                  <a:cubicBezTo>
                    <a:pt x="9851" y="17390"/>
                    <a:pt x="9851" y="17390"/>
                    <a:pt x="9851" y="17390"/>
                  </a:cubicBezTo>
                  <a:close/>
                  <a:moveTo>
                    <a:pt x="12400" y="17520"/>
                  </a:moveTo>
                  <a:lnTo>
                    <a:pt x="12514" y="17849"/>
                  </a:lnTo>
                  <a:lnTo>
                    <a:pt x="12822" y="17283"/>
                  </a:lnTo>
                  <a:lnTo>
                    <a:pt x="13280" y="17172"/>
                  </a:lnTo>
                  <a:lnTo>
                    <a:pt x="13178" y="16690"/>
                  </a:lnTo>
                  <a:lnTo>
                    <a:pt x="12685" y="16961"/>
                  </a:lnTo>
                  <a:lnTo>
                    <a:pt x="12400" y="17520"/>
                  </a:lnTo>
                  <a:cubicBezTo>
                    <a:pt x="12400" y="17520"/>
                    <a:pt x="12400" y="17520"/>
                    <a:pt x="12400" y="17520"/>
                  </a:cubicBezTo>
                  <a:close/>
                  <a:moveTo>
                    <a:pt x="12014" y="17269"/>
                  </a:moveTo>
                  <a:lnTo>
                    <a:pt x="11493" y="17298"/>
                  </a:lnTo>
                  <a:lnTo>
                    <a:pt x="11232" y="16836"/>
                  </a:lnTo>
                  <a:lnTo>
                    <a:pt x="11524" y="16377"/>
                  </a:lnTo>
                  <a:lnTo>
                    <a:pt x="11407" y="15979"/>
                  </a:lnTo>
                  <a:lnTo>
                    <a:pt x="10615" y="15711"/>
                  </a:lnTo>
                  <a:lnTo>
                    <a:pt x="10182" y="15711"/>
                  </a:lnTo>
                  <a:lnTo>
                    <a:pt x="9785" y="15101"/>
                  </a:lnTo>
                  <a:lnTo>
                    <a:pt x="9825" y="14197"/>
                  </a:lnTo>
                  <a:lnTo>
                    <a:pt x="9551" y="13658"/>
                  </a:lnTo>
                  <a:lnTo>
                    <a:pt x="9465" y="13026"/>
                  </a:lnTo>
                  <a:lnTo>
                    <a:pt x="9874" y="12865"/>
                  </a:lnTo>
                  <a:lnTo>
                    <a:pt x="10144" y="12202"/>
                  </a:lnTo>
                  <a:lnTo>
                    <a:pt x="10467" y="11919"/>
                  </a:lnTo>
                  <a:lnTo>
                    <a:pt x="10785" y="12439"/>
                  </a:lnTo>
                  <a:lnTo>
                    <a:pt x="10812" y="12850"/>
                  </a:lnTo>
                  <a:lnTo>
                    <a:pt x="11433" y="13387"/>
                  </a:lnTo>
                  <a:lnTo>
                    <a:pt x="11580" y="13169"/>
                  </a:lnTo>
                  <a:lnTo>
                    <a:pt x="11932" y="13280"/>
                  </a:lnTo>
                  <a:lnTo>
                    <a:pt x="11984" y="12820"/>
                  </a:lnTo>
                  <a:lnTo>
                    <a:pt x="11450" y="12363"/>
                  </a:lnTo>
                  <a:lnTo>
                    <a:pt x="11221" y="11985"/>
                  </a:lnTo>
                  <a:lnTo>
                    <a:pt x="11539" y="11205"/>
                  </a:lnTo>
                  <a:lnTo>
                    <a:pt x="12442" y="10925"/>
                  </a:lnTo>
                  <a:lnTo>
                    <a:pt x="13228" y="10875"/>
                  </a:lnTo>
                  <a:lnTo>
                    <a:pt x="13431" y="11597"/>
                  </a:lnTo>
                  <a:lnTo>
                    <a:pt x="13500" y="12543"/>
                  </a:lnTo>
                  <a:lnTo>
                    <a:pt x="13280" y="13584"/>
                  </a:lnTo>
                  <a:lnTo>
                    <a:pt x="12565" y="14022"/>
                  </a:lnTo>
                  <a:lnTo>
                    <a:pt x="12565" y="14340"/>
                  </a:lnTo>
                  <a:lnTo>
                    <a:pt x="13178" y="14876"/>
                  </a:lnTo>
                  <a:lnTo>
                    <a:pt x="13303" y="15414"/>
                  </a:lnTo>
                  <a:lnTo>
                    <a:pt x="12958" y="15825"/>
                  </a:lnTo>
                  <a:lnTo>
                    <a:pt x="12245" y="16201"/>
                  </a:lnTo>
                  <a:lnTo>
                    <a:pt x="12265" y="16799"/>
                  </a:lnTo>
                  <a:lnTo>
                    <a:pt x="12014" y="17269"/>
                  </a:lnTo>
                  <a:cubicBezTo>
                    <a:pt x="12014" y="17269"/>
                    <a:pt x="12014" y="17269"/>
                    <a:pt x="12014" y="17269"/>
                  </a:cubicBezTo>
                  <a:close/>
                  <a:moveTo>
                    <a:pt x="13697" y="12954"/>
                  </a:moveTo>
                  <a:lnTo>
                    <a:pt x="13452" y="13868"/>
                  </a:lnTo>
                  <a:lnTo>
                    <a:pt x="13923" y="14054"/>
                  </a:lnTo>
                  <a:lnTo>
                    <a:pt x="13697" y="12954"/>
                  </a:lnTo>
                  <a:cubicBezTo>
                    <a:pt x="13697" y="12954"/>
                    <a:pt x="13697" y="12954"/>
                    <a:pt x="13697" y="12954"/>
                  </a:cubicBezTo>
                  <a:close/>
                  <a:moveTo>
                    <a:pt x="20389" y="14926"/>
                  </a:moveTo>
                  <a:lnTo>
                    <a:pt x="20218" y="16080"/>
                  </a:lnTo>
                  <a:lnTo>
                    <a:pt x="20389" y="16888"/>
                  </a:lnTo>
                  <a:lnTo>
                    <a:pt x="21475" y="17357"/>
                  </a:lnTo>
                  <a:lnTo>
                    <a:pt x="21600" y="16618"/>
                  </a:lnTo>
                  <a:lnTo>
                    <a:pt x="21004" y="15398"/>
                  </a:lnTo>
                  <a:lnTo>
                    <a:pt x="20389" y="14926"/>
                  </a:lnTo>
                  <a:cubicBezTo>
                    <a:pt x="20389" y="14926"/>
                    <a:pt x="20389" y="14926"/>
                    <a:pt x="20389" y="14926"/>
                  </a:cubicBezTo>
                  <a:close/>
                  <a:moveTo>
                    <a:pt x="15480" y="20995"/>
                  </a:moveTo>
                  <a:lnTo>
                    <a:pt x="15671" y="21297"/>
                  </a:lnTo>
                  <a:lnTo>
                    <a:pt x="16366" y="21600"/>
                  </a:lnTo>
                  <a:lnTo>
                    <a:pt x="16817" y="20825"/>
                  </a:lnTo>
                  <a:lnTo>
                    <a:pt x="17214" y="20982"/>
                  </a:lnTo>
                  <a:lnTo>
                    <a:pt x="17264" y="20584"/>
                  </a:lnTo>
                  <a:lnTo>
                    <a:pt x="16969" y="19918"/>
                  </a:lnTo>
                  <a:lnTo>
                    <a:pt x="17119" y="19198"/>
                  </a:lnTo>
                  <a:lnTo>
                    <a:pt x="16616" y="19067"/>
                  </a:lnTo>
                  <a:lnTo>
                    <a:pt x="16379" y="19227"/>
                  </a:lnTo>
                  <a:lnTo>
                    <a:pt x="16153" y="19055"/>
                  </a:lnTo>
                  <a:lnTo>
                    <a:pt x="15632" y="19227"/>
                  </a:lnTo>
                  <a:lnTo>
                    <a:pt x="15671" y="19764"/>
                  </a:lnTo>
                  <a:lnTo>
                    <a:pt x="16207" y="19828"/>
                  </a:lnTo>
                  <a:lnTo>
                    <a:pt x="16057" y="20048"/>
                  </a:lnTo>
                  <a:lnTo>
                    <a:pt x="15632" y="20365"/>
                  </a:lnTo>
                  <a:lnTo>
                    <a:pt x="15480" y="20995"/>
                  </a:lnTo>
                  <a:cubicBezTo>
                    <a:pt x="15480" y="20995"/>
                    <a:pt x="15480" y="20995"/>
                    <a:pt x="15480" y="20995"/>
                  </a:cubicBezTo>
                  <a:close/>
                  <a:moveTo>
                    <a:pt x="15480" y="20995"/>
                  </a:moveTo>
                </a:path>
              </a:pathLst>
            </a:custGeom>
            <a:solidFill>
              <a:schemeClr val="bg1">
                <a:lumMod val="75000"/>
              </a:schemeClr>
            </a:solidFill>
            <a:ln>
              <a:solidFill>
                <a:schemeClr val="bg1"/>
              </a:solidFill>
            </a:ln>
          </p:spPr>
          <p:txBody>
            <a:bodyPr lIns="0" tIns="0" rIns="0" bIns="0"/>
            <a:lstStyle/>
            <a:p>
              <a:endParaRPr lang="en-US" dirty="0"/>
            </a:p>
          </p:txBody>
        </p:sp>
        <p:sp>
          <p:nvSpPr>
            <p:cNvPr id="31" name="AutoShape 35"/>
            <p:cNvSpPr/>
            <p:nvPr/>
          </p:nvSpPr>
          <p:spPr bwMode="auto">
            <a:xfrm>
              <a:off x="3164114" y="1754187"/>
              <a:ext cx="584200" cy="1192213"/>
            </a:xfrm>
            <a:custGeom>
              <a:avLst/>
              <a:gdLst/>
              <a:ahLst/>
              <a:cxnLst/>
              <a:rect l="0" t="0" r="r" b="b"/>
              <a:pathLst>
                <a:path w="21600" h="21600">
                  <a:moveTo>
                    <a:pt x="10399" y="20215"/>
                  </a:moveTo>
                  <a:lnTo>
                    <a:pt x="10461" y="20396"/>
                  </a:lnTo>
                  <a:lnTo>
                    <a:pt x="10461" y="20527"/>
                  </a:lnTo>
                  <a:lnTo>
                    <a:pt x="10601" y="20589"/>
                  </a:lnTo>
                  <a:lnTo>
                    <a:pt x="10758" y="20423"/>
                  </a:lnTo>
                  <a:lnTo>
                    <a:pt x="10992" y="20119"/>
                  </a:lnTo>
                  <a:lnTo>
                    <a:pt x="11068" y="19802"/>
                  </a:lnTo>
                  <a:lnTo>
                    <a:pt x="11284" y="19478"/>
                  </a:lnTo>
                  <a:lnTo>
                    <a:pt x="11363" y="19194"/>
                  </a:lnTo>
                  <a:lnTo>
                    <a:pt x="11131" y="19084"/>
                  </a:lnTo>
                  <a:lnTo>
                    <a:pt x="10866" y="19264"/>
                  </a:lnTo>
                  <a:lnTo>
                    <a:pt x="10931" y="19347"/>
                  </a:lnTo>
                  <a:lnTo>
                    <a:pt x="10791" y="19630"/>
                  </a:lnTo>
                  <a:lnTo>
                    <a:pt x="10557" y="19699"/>
                  </a:lnTo>
                  <a:cubicBezTo>
                    <a:pt x="10557" y="19699"/>
                    <a:pt x="10399" y="20215"/>
                    <a:pt x="10399" y="20215"/>
                  </a:cubicBezTo>
                  <a:close/>
                  <a:moveTo>
                    <a:pt x="13623" y="19643"/>
                  </a:moveTo>
                  <a:lnTo>
                    <a:pt x="14122" y="19581"/>
                  </a:lnTo>
                  <a:lnTo>
                    <a:pt x="14225" y="19467"/>
                  </a:lnTo>
                  <a:lnTo>
                    <a:pt x="14077" y="19418"/>
                  </a:lnTo>
                  <a:lnTo>
                    <a:pt x="14151" y="19300"/>
                  </a:lnTo>
                  <a:lnTo>
                    <a:pt x="14653" y="19128"/>
                  </a:lnTo>
                  <a:lnTo>
                    <a:pt x="14715" y="19002"/>
                  </a:lnTo>
                  <a:lnTo>
                    <a:pt x="15027" y="18837"/>
                  </a:lnTo>
                  <a:lnTo>
                    <a:pt x="14983" y="18750"/>
                  </a:lnTo>
                  <a:lnTo>
                    <a:pt x="14679" y="18629"/>
                  </a:lnTo>
                  <a:lnTo>
                    <a:pt x="14849" y="18466"/>
                  </a:lnTo>
                  <a:lnTo>
                    <a:pt x="14896" y="18359"/>
                  </a:lnTo>
                  <a:lnTo>
                    <a:pt x="15072" y="18286"/>
                  </a:lnTo>
                  <a:lnTo>
                    <a:pt x="14827" y="18227"/>
                  </a:lnTo>
                  <a:lnTo>
                    <a:pt x="14595" y="18286"/>
                  </a:lnTo>
                  <a:lnTo>
                    <a:pt x="14137" y="18282"/>
                  </a:lnTo>
                  <a:lnTo>
                    <a:pt x="13853" y="18446"/>
                  </a:lnTo>
                  <a:lnTo>
                    <a:pt x="13647" y="18615"/>
                  </a:lnTo>
                  <a:lnTo>
                    <a:pt x="13357" y="18750"/>
                  </a:lnTo>
                  <a:lnTo>
                    <a:pt x="13491" y="18968"/>
                  </a:lnTo>
                  <a:lnTo>
                    <a:pt x="13338" y="19013"/>
                  </a:lnTo>
                  <a:lnTo>
                    <a:pt x="13767" y="19290"/>
                  </a:lnTo>
                  <a:lnTo>
                    <a:pt x="13937" y="19262"/>
                  </a:lnTo>
                  <a:lnTo>
                    <a:pt x="13836" y="19422"/>
                  </a:lnTo>
                  <a:lnTo>
                    <a:pt x="13586" y="19560"/>
                  </a:lnTo>
                  <a:lnTo>
                    <a:pt x="13623" y="19643"/>
                  </a:lnTo>
                  <a:cubicBezTo>
                    <a:pt x="13623" y="19643"/>
                    <a:pt x="13623" y="19643"/>
                    <a:pt x="13623" y="19643"/>
                  </a:cubicBezTo>
                  <a:close/>
                  <a:moveTo>
                    <a:pt x="15113" y="18165"/>
                  </a:moveTo>
                  <a:lnTo>
                    <a:pt x="15262" y="18253"/>
                  </a:lnTo>
                  <a:lnTo>
                    <a:pt x="15499" y="18155"/>
                  </a:lnTo>
                  <a:lnTo>
                    <a:pt x="15880" y="18105"/>
                  </a:lnTo>
                  <a:lnTo>
                    <a:pt x="15784" y="18040"/>
                  </a:lnTo>
                  <a:lnTo>
                    <a:pt x="15338" y="18047"/>
                  </a:lnTo>
                  <a:lnTo>
                    <a:pt x="15113" y="18165"/>
                  </a:lnTo>
                  <a:cubicBezTo>
                    <a:pt x="15113" y="18165"/>
                    <a:pt x="15113" y="18165"/>
                    <a:pt x="15113" y="18165"/>
                  </a:cubicBezTo>
                  <a:close/>
                  <a:moveTo>
                    <a:pt x="14950" y="17278"/>
                  </a:moveTo>
                  <a:lnTo>
                    <a:pt x="15128" y="17438"/>
                  </a:lnTo>
                  <a:lnTo>
                    <a:pt x="15355" y="17313"/>
                  </a:lnTo>
                  <a:lnTo>
                    <a:pt x="15128" y="17230"/>
                  </a:lnTo>
                  <a:lnTo>
                    <a:pt x="14950" y="17278"/>
                  </a:lnTo>
                  <a:cubicBezTo>
                    <a:pt x="14950" y="17278"/>
                    <a:pt x="14950" y="17278"/>
                    <a:pt x="14950" y="17278"/>
                  </a:cubicBezTo>
                  <a:close/>
                  <a:moveTo>
                    <a:pt x="595" y="17880"/>
                  </a:moveTo>
                  <a:lnTo>
                    <a:pt x="565" y="18017"/>
                  </a:lnTo>
                  <a:lnTo>
                    <a:pt x="791" y="18012"/>
                  </a:lnTo>
                  <a:lnTo>
                    <a:pt x="874" y="17851"/>
                  </a:lnTo>
                  <a:lnTo>
                    <a:pt x="595" y="17880"/>
                  </a:lnTo>
                  <a:cubicBezTo>
                    <a:pt x="595" y="17880"/>
                    <a:pt x="595" y="17880"/>
                    <a:pt x="595" y="17880"/>
                  </a:cubicBezTo>
                  <a:close/>
                  <a:moveTo>
                    <a:pt x="13054" y="15956"/>
                  </a:moveTo>
                  <a:lnTo>
                    <a:pt x="13374" y="16181"/>
                  </a:lnTo>
                  <a:lnTo>
                    <a:pt x="13547" y="16243"/>
                  </a:lnTo>
                  <a:lnTo>
                    <a:pt x="13554" y="16008"/>
                  </a:lnTo>
                  <a:lnTo>
                    <a:pt x="13975" y="15840"/>
                  </a:lnTo>
                  <a:lnTo>
                    <a:pt x="13979" y="15686"/>
                  </a:lnTo>
                  <a:lnTo>
                    <a:pt x="13466" y="15686"/>
                  </a:lnTo>
                  <a:lnTo>
                    <a:pt x="13054" y="15956"/>
                  </a:lnTo>
                  <a:cubicBezTo>
                    <a:pt x="13054" y="15956"/>
                    <a:pt x="13054" y="15956"/>
                    <a:pt x="13054" y="15956"/>
                  </a:cubicBezTo>
                  <a:close/>
                  <a:moveTo>
                    <a:pt x="369" y="16522"/>
                  </a:moveTo>
                  <a:lnTo>
                    <a:pt x="633" y="16604"/>
                  </a:lnTo>
                  <a:lnTo>
                    <a:pt x="882" y="16796"/>
                  </a:lnTo>
                  <a:lnTo>
                    <a:pt x="1115" y="16604"/>
                  </a:lnTo>
                  <a:lnTo>
                    <a:pt x="1021" y="16010"/>
                  </a:lnTo>
                  <a:lnTo>
                    <a:pt x="693" y="15754"/>
                  </a:lnTo>
                  <a:lnTo>
                    <a:pt x="867" y="15589"/>
                  </a:lnTo>
                  <a:lnTo>
                    <a:pt x="1164" y="15519"/>
                  </a:lnTo>
                  <a:lnTo>
                    <a:pt x="946" y="15327"/>
                  </a:lnTo>
                  <a:lnTo>
                    <a:pt x="1084" y="15217"/>
                  </a:lnTo>
                  <a:lnTo>
                    <a:pt x="1758" y="15187"/>
                  </a:lnTo>
                  <a:lnTo>
                    <a:pt x="1942" y="15044"/>
                  </a:lnTo>
                  <a:lnTo>
                    <a:pt x="1910" y="14844"/>
                  </a:lnTo>
                  <a:lnTo>
                    <a:pt x="2221" y="14548"/>
                  </a:lnTo>
                  <a:lnTo>
                    <a:pt x="1910" y="14354"/>
                  </a:lnTo>
                  <a:lnTo>
                    <a:pt x="1758" y="13919"/>
                  </a:lnTo>
                  <a:lnTo>
                    <a:pt x="1354" y="13567"/>
                  </a:lnTo>
                  <a:lnTo>
                    <a:pt x="1385" y="13408"/>
                  </a:lnTo>
                  <a:lnTo>
                    <a:pt x="2363" y="13263"/>
                  </a:lnTo>
                  <a:lnTo>
                    <a:pt x="2378" y="12953"/>
                  </a:lnTo>
                  <a:lnTo>
                    <a:pt x="2584" y="12739"/>
                  </a:lnTo>
                  <a:lnTo>
                    <a:pt x="1834" y="12372"/>
                  </a:lnTo>
                  <a:lnTo>
                    <a:pt x="1211" y="12236"/>
                  </a:lnTo>
                  <a:lnTo>
                    <a:pt x="1178" y="11877"/>
                  </a:lnTo>
                  <a:lnTo>
                    <a:pt x="1320" y="11524"/>
                  </a:lnTo>
                  <a:lnTo>
                    <a:pt x="1211" y="11138"/>
                  </a:lnTo>
                  <a:lnTo>
                    <a:pt x="977" y="10876"/>
                  </a:lnTo>
                  <a:lnTo>
                    <a:pt x="1164" y="10580"/>
                  </a:lnTo>
                  <a:lnTo>
                    <a:pt x="1040" y="10076"/>
                  </a:lnTo>
                  <a:lnTo>
                    <a:pt x="838" y="9586"/>
                  </a:lnTo>
                  <a:lnTo>
                    <a:pt x="994" y="9158"/>
                  </a:lnTo>
                  <a:lnTo>
                    <a:pt x="1474" y="8779"/>
                  </a:lnTo>
                  <a:lnTo>
                    <a:pt x="1942" y="8654"/>
                  </a:lnTo>
                  <a:lnTo>
                    <a:pt x="2519" y="8709"/>
                  </a:lnTo>
                  <a:lnTo>
                    <a:pt x="3257" y="8729"/>
                  </a:lnTo>
                  <a:lnTo>
                    <a:pt x="3626" y="8502"/>
                  </a:lnTo>
                  <a:lnTo>
                    <a:pt x="3562" y="8144"/>
                  </a:lnTo>
                  <a:lnTo>
                    <a:pt x="3361" y="7997"/>
                  </a:lnTo>
                  <a:lnTo>
                    <a:pt x="3393" y="7764"/>
                  </a:lnTo>
                  <a:lnTo>
                    <a:pt x="4123" y="6971"/>
                  </a:lnTo>
                  <a:lnTo>
                    <a:pt x="4156" y="6515"/>
                  </a:lnTo>
                  <a:lnTo>
                    <a:pt x="4373" y="6081"/>
                  </a:lnTo>
                  <a:lnTo>
                    <a:pt x="4592" y="5839"/>
                  </a:lnTo>
                  <a:lnTo>
                    <a:pt x="4576" y="5563"/>
                  </a:lnTo>
                  <a:lnTo>
                    <a:pt x="4268" y="5425"/>
                  </a:lnTo>
                  <a:lnTo>
                    <a:pt x="4281" y="5232"/>
                  </a:lnTo>
                  <a:lnTo>
                    <a:pt x="4966" y="5052"/>
                  </a:lnTo>
                  <a:lnTo>
                    <a:pt x="5701" y="4983"/>
                  </a:lnTo>
                  <a:lnTo>
                    <a:pt x="6042" y="4853"/>
                  </a:lnTo>
                  <a:lnTo>
                    <a:pt x="6074" y="4659"/>
                  </a:lnTo>
                  <a:lnTo>
                    <a:pt x="6662" y="4197"/>
                  </a:lnTo>
                  <a:lnTo>
                    <a:pt x="7272" y="3824"/>
                  </a:lnTo>
                  <a:lnTo>
                    <a:pt x="7478" y="3603"/>
                  </a:lnTo>
                  <a:lnTo>
                    <a:pt x="7242" y="3321"/>
                  </a:lnTo>
                  <a:lnTo>
                    <a:pt x="6994" y="3197"/>
                  </a:lnTo>
                  <a:lnTo>
                    <a:pt x="6974" y="2755"/>
                  </a:lnTo>
                  <a:lnTo>
                    <a:pt x="7257" y="2693"/>
                  </a:lnTo>
                  <a:lnTo>
                    <a:pt x="7522" y="2533"/>
                  </a:lnTo>
                  <a:lnTo>
                    <a:pt x="7646" y="2298"/>
                  </a:lnTo>
                  <a:lnTo>
                    <a:pt x="7942" y="2230"/>
                  </a:lnTo>
                  <a:lnTo>
                    <a:pt x="8269" y="1913"/>
                  </a:lnTo>
                  <a:lnTo>
                    <a:pt x="8721" y="1761"/>
                  </a:lnTo>
                  <a:lnTo>
                    <a:pt x="9205" y="1858"/>
                  </a:lnTo>
                  <a:lnTo>
                    <a:pt x="9407" y="1961"/>
                  </a:lnTo>
                  <a:lnTo>
                    <a:pt x="9687" y="1940"/>
                  </a:lnTo>
                  <a:lnTo>
                    <a:pt x="10016" y="1809"/>
                  </a:lnTo>
                  <a:lnTo>
                    <a:pt x="9751" y="1610"/>
                  </a:lnTo>
                  <a:lnTo>
                    <a:pt x="10000" y="1505"/>
                  </a:lnTo>
                  <a:lnTo>
                    <a:pt x="10000" y="1402"/>
                  </a:lnTo>
                  <a:lnTo>
                    <a:pt x="10108" y="1298"/>
                  </a:lnTo>
                  <a:lnTo>
                    <a:pt x="9763" y="1056"/>
                  </a:lnTo>
                  <a:lnTo>
                    <a:pt x="9985" y="995"/>
                  </a:lnTo>
                  <a:lnTo>
                    <a:pt x="10607" y="1001"/>
                  </a:lnTo>
                  <a:lnTo>
                    <a:pt x="11073" y="891"/>
                  </a:lnTo>
                  <a:lnTo>
                    <a:pt x="11792" y="975"/>
                  </a:lnTo>
                  <a:lnTo>
                    <a:pt x="12228" y="1106"/>
                  </a:lnTo>
                  <a:lnTo>
                    <a:pt x="12724" y="1126"/>
                  </a:lnTo>
                  <a:lnTo>
                    <a:pt x="13009" y="1230"/>
                  </a:lnTo>
                  <a:lnTo>
                    <a:pt x="13225" y="1195"/>
                  </a:lnTo>
                  <a:lnTo>
                    <a:pt x="13429" y="1249"/>
                  </a:lnTo>
                  <a:lnTo>
                    <a:pt x="13429" y="1016"/>
                  </a:lnTo>
                  <a:lnTo>
                    <a:pt x="13193" y="863"/>
                  </a:lnTo>
                  <a:lnTo>
                    <a:pt x="13255" y="567"/>
                  </a:lnTo>
                  <a:lnTo>
                    <a:pt x="13599" y="484"/>
                  </a:lnTo>
                  <a:lnTo>
                    <a:pt x="13489" y="285"/>
                  </a:lnTo>
                  <a:lnTo>
                    <a:pt x="13146" y="200"/>
                  </a:lnTo>
                  <a:lnTo>
                    <a:pt x="13117" y="8"/>
                  </a:lnTo>
                  <a:lnTo>
                    <a:pt x="13615" y="78"/>
                  </a:lnTo>
                  <a:lnTo>
                    <a:pt x="14096" y="35"/>
                  </a:lnTo>
                  <a:lnTo>
                    <a:pt x="14261" y="0"/>
                  </a:lnTo>
                  <a:lnTo>
                    <a:pt x="14613" y="188"/>
                  </a:lnTo>
                  <a:lnTo>
                    <a:pt x="15173" y="312"/>
                  </a:lnTo>
                  <a:lnTo>
                    <a:pt x="15938" y="705"/>
                  </a:lnTo>
                  <a:lnTo>
                    <a:pt x="16496" y="891"/>
                  </a:lnTo>
                  <a:lnTo>
                    <a:pt x="17339" y="919"/>
                  </a:lnTo>
                  <a:lnTo>
                    <a:pt x="17666" y="1009"/>
                  </a:lnTo>
                  <a:lnTo>
                    <a:pt x="17963" y="1043"/>
                  </a:lnTo>
                  <a:lnTo>
                    <a:pt x="18385" y="1258"/>
                  </a:lnTo>
                  <a:lnTo>
                    <a:pt x="18540" y="1437"/>
                  </a:lnTo>
                  <a:lnTo>
                    <a:pt x="18726" y="1450"/>
                  </a:lnTo>
                  <a:lnTo>
                    <a:pt x="18884" y="1429"/>
                  </a:lnTo>
                  <a:lnTo>
                    <a:pt x="19255" y="1657"/>
                  </a:lnTo>
                  <a:lnTo>
                    <a:pt x="19553" y="1672"/>
                  </a:lnTo>
                  <a:lnTo>
                    <a:pt x="19757" y="1809"/>
                  </a:lnTo>
                  <a:lnTo>
                    <a:pt x="19595" y="1983"/>
                  </a:lnTo>
                  <a:lnTo>
                    <a:pt x="19714" y="2259"/>
                  </a:lnTo>
                  <a:lnTo>
                    <a:pt x="19518" y="2477"/>
                  </a:lnTo>
                  <a:lnTo>
                    <a:pt x="19565" y="2667"/>
                  </a:lnTo>
                  <a:lnTo>
                    <a:pt x="20133" y="2685"/>
                  </a:lnTo>
                  <a:lnTo>
                    <a:pt x="20264" y="2907"/>
                  </a:lnTo>
                  <a:lnTo>
                    <a:pt x="20062" y="3048"/>
                  </a:lnTo>
                  <a:lnTo>
                    <a:pt x="20133" y="3311"/>
                  </a:lnTo>
                  <a:lnTo>
                    <a:pt x="20380" y="3467"/>
                  </a:lnTo>
                  <a:lnTo>
                    <a:pt x="20518" y="3810"/>
                  </a:lnTo>
                  <a:lnTo>
                    <a:pt x="20410" y="3969"/>
                  </a:lnTo>
                  <a:lnTo>
                    <a:pt x="20501" y="4114"/>
                  </a:lnTo>
                  <a:lnTo>
                    <a:pt x="20501" y="4487"/>
                  </a:lnTo>
                  <a:lnTo>
                    <a:pt x="20364" y="4625"/>
                  </a:lnTo>
                  <a:lnTo>
                    <a:pt x="20580" y="4900"/>
                  </a:lnTo>
                  <a:lnTo>
                    <a:pt x="20986" y="4962"/>
                  </a:lnTo>
                  <a:lnTo>
                    <a:pt x="21358" y="5314"/>
                  </a:lnTo>
                  <a:lnTo>
                    <a:pt x="21600" y="5430"/>
                  </a:lnTo>
                  <a:lnTo>
                    <a:pt x="21583" y="5638"/>
                  </a:lnTo>
                  <a:lnTo>
                    <a:pt x="21561" y="5630"/>
                  </a:lnTo>
                  <a:lnTo>
                    <a:pt x="21285" y="5717"/>
                  </a:lnTo>
                  <a:lnTo>
                    <a:pt x="20875" y="5703"/>
                  </a:lnTo>
                  <a:lnTo>
                    <a:pt x="20632" y="5572"/>
                  </a:lnTo>
                  <a:lnTo>
                    <a:pt x="20122" y="5717"/>
                  </a:lnTo>
                  <a:lnTo>
                    <a:pt x="19782" y="5630"/>
                  </a:lnTo>
                  <a:lnTo>
                    <a:pt x="19599" y="5790"/>
                  </a:lnTo>
                  <a:lnTo>
                    <a:pt x="19239" y="5724"/>
                  </a:lnTo>
                  <a:lnTo>
                    <a:pt x="19077" y="5565"/>
                  </a:lnTo>
                  <a:lnTo>
                    <a:pt x="18734" y="5753"/>
                  </a:lnTo>
                  <a:lnTo>
                    <a:pt x="18471" y="5543"/>
                  </a:lnTo>
                  <a:lnTo>
                    <a:pt x="18244" y="5622"/>
                  </a:lnTo>
                  <a:lnTo>
                    <a:pt x="18193" y="5806"/>
                  </a:lnTo>
                  <a:lnTo>
                    <a:pt x="18049" y="5958"/>
                  </a:lnTo>
                  <a:lnTo>
                    <a:pt x="17732" y="5991"/>
                  </a:lnTo>
                  <a:lnTo>
                    <a:pt x="17536" y="5886"/>
                  </a:lnTo>
                  <a:lnTo>
                    <a:pt x="17246" y="5842"/>
                  </a:lnTo>
                  <a:lnTo>
                    <a:pt x="17517" y="6073"/>
                  </a:lnTo>
                  <a:lnTo>
                    <a:pt x="17803" y="6160"/>
                  </a:lnTo>
                  <a:lnTo>
                    <a:pt x="17444" y="6304"/>
                  </a:lnTo>
                  <a:lnTo>
                    <a:pt x="17075" y="6293"/>
                  </a:lnTo>
                  <a:lnTo>
                    <a:pt x="16754" y="6374"/>
                  </a:lnTo>
                  <a:lnTo>
                    <a:pt x="17152" y="6452"/>
                  </a:lnTo>
                  <a:lnTo>
                    <a:pt x="17122" y="6564"/>
                  </a:lnTo>
                  <a:lnTo>
                    <a:pt x="16960" y="6586"/>
                  </a:lnTo>
                  <a:lnTo>
                    <a:pt x="16870" y="6521"/>
                  </a:lnTo>
                  <a:lnTo>
                    <a:pt x="16611" y="6464"/>
                  </a:lnTo>
                  <a:lnTo>
                    <a:pt x="16473" y="6532"/>
                  </a:lnTo>
                  <a:lnTo>
                    <a:pt x="16661" y="6670"/>
                  </a:lnTo>
                  <a:lnTo>
                    <a:pt x="16922" y="6673"/>
                  </a:lnTo>
                  <a:lnTo>
                    <a:pt x="17128" y="6789"/>
                  </a:lnTo>
                  <a:lnTo>
                    <a:pt x="17001" y="6897"/>
                  </a:lnTo>
                  <a:lnTo>
                    <a:pt x="16736" y="7231"/>
                  </a:lnTo>
                  <a:lnTo>
                    <a:pt x="16837" y="7368"/>
                  </a:lnTo>
                  <a:lnTo>
                    <a:pt x="16312" y="7412"/>
                  </a:lnTo>
                  <a:lnTo>
                    <a:pt x="16736" y="7557"/>
                  </a:lnTo>
                  <a:lnTo>
                    <a:pt x="17080" y="7586"/>
                  </a:lnTo>
                  <a:lnTo>
                    <a:pt x="17209" y="7709"/>
                  </a:lnTo>
                  <a:lnTo>
                    <a:pt x="16955" y="7753"/>
                  </a:lnTo>
                  <a:lnTo>
                    <a:pt x="17195" y="7904"/>
                  </a:lnTo>
                  <a:lnTo>
                    <a:pt x="17506" y="7904"/>
                  </a:lnTo>
                  <a:lnTo>
                    <a:pt x="17080" y="8144"/>
                  </a:lnTo>
                  <a:lnTo>
                    <a:pt x="16804" y="8150"/>
                  </a:lnTo>
                  <a:lnTo>
                    <a:pt x="16490" y="8317"/>
                  </a:lnTo>
                  <a:lnTo>
                    <a:pt x="16558" y="8629"/>
                  </a:lnTo>
                  <a:lnTo>
                    <a:pt x="16132" y="8947"/>
                  </a:lnTo>
                  <a:lnTo>
                    <a:pt x="15854" y="8940"/>
                  </a:lnTo>
                  <a:lnTo>
                    <a:pt x="15413" y="9129"/>
                  </a:lnTo>
                  <a:lnTo>
                    <a:pt x="15183" y="8997"/>
                  </a:lnTo>
                  <a:lnTo>
                    <a:pt x="15119" y="9165"/>
                  </a:lnTo>
                  <a:lnTo>
                    <a:pt x="15281" y="9338"/>
                  </a:lnTo>
                  <a:lnTo>
                    <a:pt x="14761" y="9469"/>
                  </a:lnTo>
                  <a:lnTo>
                    <a:pt x="14542" y="9665"/>
                  </a:lnTo>
                  <a:lnTo>
                    <a:pt x="14283" y="9657"/>
                  </a:lnTo>
                  <a:lnTo>
                    <a:pt x="14234" y="9520"/>
                  </a:lnTo>
                  <a:lnTo>
                    <a:pt x="13908" y="9520"/>
                  </a:lnTo>
                  <a:lnTo>
                    <a:pt x="13709" y="9716"/>
                  </a:lnTo>
                  <a:lnTo>
                    <a:pt x="13709" y="9932"/>
                  </a:lnTo>
                  <a:lnTo>
                    <a:pt x="13419" y="10048"/>
                  </a:lnTo>
                  <a:lnTo>
                    <a:pt x="13238" y="9925"/>
                  </a:lnTo>
                  <a:lnTo>
                    <a:pt x="13059" y="9925"/>
                  </a:lnTo>
                  <a:lnTo>
                    <a:pt x="12943" y="10128"/>
                  </a:lnTo>
                  <a:lnTo>
                    <a:pt x="12746" y="10149"/>
                  </a:lnTo>
                  <a:lnTo>
                    <a:pt x="12567" y="10048"/>
                  </a:lnTo>
                  <a:lnTo>
                    <a:pt x="12274" y="10179"/>
                  </a:lnTo>
                  <a:lnTo>
                    <a:pt x="12143" y="10337"/>
                  </a:lnTo>
                  <a:lnTo>
                    <a:pt x="12434" y="10367"/>
                  </a:lnTo>
                  <a:lnTo>
                    <a:pt x="12402" y="10475"/>
                  </a:lnTo>
                  <a:lnTo>
                    <a:pt x="11812" y="10700"/>
                  </a:lnTo>
                  <a:lnTo>
                    <a:pt x="11438" y="10657"/>
                  </a:lnTo>
                  <a:lnTo>
                    <a:pt x="11325" y="10758"/>
                  </a:lnTo>
                  <a:lnTo>
                    <a:pt x="11498" y="10924"/>
                  </a:lnTo>
                  <a:lnTo>
                    <a:pt x="11145" y="11154"/>
                  </a:lnTo>
                  <a:lnTo>
                    <a:pt x="10520" y="11201"/>
                  </a:lnTo>
                  <a:lnTo>
                    <a:pt x="10176" y="11148"/>
                  </a:lnTo>
                  <a:lnTo>
                    <a:pt x="10677" y="11425"/>
                  </a:lnTo>
                  <a:lnTo>
                    <a:pt x="10735" y="11663"/>
                  </a:lnTo>
                  <a:lnTo>
                    <a:pt x="10622" y="11736"/>
                  </a:lnTo>
                  <a:lnTo>
                    <a:pt x="10701" y="11953"/>
                  </a:lnTo>
                  <a:lnTo>
                    <a:pt x="10586" y="12236"/>
                  </a:lnTo>
                  <a:lnTo>
                    <a:pt x="10915" y="12387"/>
                  </a:lnTo>
                  <a:lnTo>
                    <a:pt x="10864" y="12576"/>
                  </a:lnTo>
                  <a:lnTo>
                    <a:pt x="10586" y="12467"/>
                  </a:lnTo>
                  <a:lnTo>
                    <a:pt x="10488" y="12526"/>
                  </a:lnTo>
                  <a:lnTo>
                    <a:pt x="10622" y="12808"/>
                  </a:lnTo>
                  <a:lnTo>
                    <a:pt x="10296" y="12988"/>
                  </a:lnTo>
                  <a:lnTo>
                    <a:pt x="10622" y="13047"/>
                  </a:lnTo>
                  <a:lnTo>
                    <a:pt x="10622" y="13163"/>
                  </a:lnTo>
                  <a:lnTo>
                    <a:pt x="10424" y="13214"/>
                  </a:lnTo>
                  <a:lnTo>
                    <a:pt x="10651" y="13423"/>
                  </a:lnTo>
                  <a:lnTo>
                    <a:pt x="10359" y="13590"/>
                  </a:lnTo>
                  <a:lnTo>
                    <a:pt x="10605" y="13706"/>
                  </a:lnTo>
                  <a:lnTo>
                    <a:pt x="10816" y="13851"/>
                  </a:lnTo>
                  <a:lnTo>
                    <a:pt x="11111" y="13880"/>
                  </a:lnTo>
                  <a:lnTo>
                    <a:pt x="11111" y="14061"/>
                  </a:lnTo>
                  <a:lnTo>
                    <a:pt x="11325" y="14002"/>
                  </a:lnTo>
                  <a:lnTo>
                    <a:pt x="11553" y="14177"/>
                  </a:lnTo>
                  <a:lnTo>
                    <a:pt x="11926" y="13974"/>
                  </a:lnTo>
                  <a:lnTo>
                    <a:pt x="12223" y="14083"/>
                  </a:lnTo>
                  <a:lnTo>
                    <a:pt x="12323" y="14250"/>
                  </a:lnTo>
                  <a:lnTo>
                    <a:pt x="13090" y="14510"/>
                  </a:lnTo>
                  <a:lnTo>
                    <a:pt x="12974" y="14619"/>
                  </a:lnTo>
                  <a:lnTo>
                    <a:pt x="13615" y="14785"/>
                  </a:lnTo>
                  <a:lnTo>
                    <a:pt x="13615" y="14930"/>
                  </a:lnTo>
                  <a:lnTo>
                    <a:pt x="14038" y="15111"/>
                  </a:lnTo>
                  <a:lnTo>
                    <a:pt x="13761" y="15401"/>
                  </a:lnTo>
                  <a:lnTo>
                    <a:pt x="13220" y="15661"/>
                  </a:lnTo>
                  <a:lnTo>
                    <a:pt x="13076" y="15857"/>
                  </a:lnTo>
                  <a:lnTo>
                    <a:pt x="12486" y="15922"/>
                  </a:lnTo>
                  <a:lnTo>
                    <a:pt x="12123" y="15835"/>
                  </a:lnTo>
                  <a:lnTo>
                    <a:pt x="12173" y="15712"/>
                  </a:lnTo>
                  <a:lnTo>
                    <a:pt x="11683" y="15632"/>
                  </a:lnTo>
                  <a:lnTo>
                    <a:pt x="11469" y="15539"/>
                  </a:lnTo>
                  <a:lnTo>
                    <a:pt x="11451" y="15654"/>
                  </a:lnTo>
                  <a:lnTo>
                    <a:pt x="11196" y="15661"/>
                  </a:lnTo>
                  <a:lnTo>
                    <a:pt x="11014" y="15575"/>
                  </a:lnTo>
                  <a:lnTo>
                    <a:pt x="10638" y="15539"/>
                  </a:lnTo>
                  <a:lnTo>
                    <a:pt x="10488" y="15661"/>
                  </a:lnTo>
                  <a:lnTo>
                    <a:pt x="10160" y="15705"/>
                  </a:lnTo>
                  <a:lnTo>
                    <a:pt x="9985" y="15625"/>
                  </a:lnTo>
                  <a:lnTo>
                    <a:pt x="9672" y="15807"/>
                  </a:lnTo>
                  <a:lnTo>
                    <a:pt x="9310" y="15727"/>
                  </a:lnTo>
                  <a:lnTo>
                    <a:pt x="9005" y="15783"/>
                  </a:lnTo>
                  <a:lnTo>
                    <a:pt x="9018" y="15857"/>
                  </a:lnTo>
                  <a:lnTo>
                    <a:pt x="9672" y="15886"/>
                  </a:lnTo>
                  <a:lnTo>
                    <a:pt x="9837" y="15944"/>
                  </a:lnTo>
                  <a:lnTo>
                    <a:pt x="9880" y="15849"/>
                  </a:lnTo>
                  <a:lnTo>
                    <a:pt x="10454" y="15843"/>
                  </a:lnTo>
                  <a:lnTo>
                    <a:pt x="10735" y="15922"/>
                  </a:lnTo>
                  <a:lnTo>
                    <a:pt x="11196" y="15959"/>
                  </a:lnTo>
                  <a:lnTo>
                    <a:pt x="11469" y="16125"/>
                  </a:lnTo>
                  <a:lnTo>
                    <a:pt x="11812" y="16037"/>
                  </a:lnTo>
                  <a:lnTo>
                    <a:pt x="12031" y="16082"/>
                  </a:lnTo>
                  <a:lnTo>
                    <a:pt x="12402" y="15987"/>
                  </a:lnTo>
                  <a:lnTo>
                    <a:pt x="12927" y="16052"/>
                  </a:lnTo>
                  <a:lnTo>
                    <a:pt x="13189" y="16154"/>
                  </a:lnTo>
                  <a:lnTo>
                    <a:pt x="13238" y="16335"/>
                  </a:lnTo>
                  <a:lnTo>
                    <a:pt x="12943" y="16444"/>
                  </a:lnTo>
                  <a:lnTo>
                    <a:pt x="12649" y="16444"/>
                  </a:lnTo>
                  <a:lnTo>
                    <a:pt x="12274" y="16696"/>
                  </a:lnTo>
                  <a:lnTo>
                    <a:pt x="12031" y="16691"/>
                  </a:lnTo>
                  <a:lnTo>
                    <a:pt x="12110" y="16516"/>
                  </a:lnTo>
                  <a:lnTo>
                    <a:pt x="11963" y="16429"/>
                  </a:lnTo>
                  <a:lnTo>
                    <a:pt x="11794" y="16530"/>
                  </a:lnTo>
                  <a:lnTo>
                    <a:pt x="11864" y="16655"/>
                  </a:lnTo>
                  <a:lnTo>
                    <a:pt x="11568" y="16668"/>
                  </a:lnTo>
                  <a:lnTo>
                    <a:pt x="11276" y="16813"/>
                  </a:lnTo>
                  <a:lnTo>
                    <a:pt x="11224" y="17009"/>
                  </a:lnTo>
                  <a:lnTo>
                    <a:pt x="10864" y="16885"/>
                  </a:lnTo>
                  <a:lnTo>
                    <a:pt x="10881" y="17009"/>
                  </a:lnTo>
                  <a:lnTo>
                    <a:pt x="10638" y="17110"/>
                  </a:lnTo>
                  <a:lnTo>
                    <a:pt x="10569" y="17066"/>
                  </a:lnTo>
                  <a:lnTo>
                    <a:pt x="10342" y="17066"/>
                  </a:lnTo>
                  <a:lnTo>
                    <a:pt x="10096" y="17196"/>
                  </a:lnTo>
                  <a:lnTo>
                    <a:pt x="10454" y="17219"/>
                  </a:lnTo>
                  <a:lnTo>
                    <a:pt x="10881" y="17414"/>
                  </a:lnTo>
                  <a:lnTo>
                    <a:pt x="10080" y="17428"/>
                  </a:lnTo>
                  <a:lnTo>
                    <a:pt x="10719" y="17530"/>
                  </a:lnTo>
                  <a:lnTo>
                    <a:pt x="10750" y="17646"/>
                  </a:lnTo>
                  <a:lnTo>
                    <a:pt x="10524" y="17863"/>
                  </a:lnTo>
                  <a:lnTo>
                    <a:pt x="10978" y="18052"/>
                  </a:lnTo>
                  <a:lnTo>
                    <a:pt x="10473" y="18095"/>
                  </a:lnTo>
                  <a:lnTo>
                    <a:pt x="9998" y="18015"/>
                  </a:lnTo>
                  <a:lnTo>
                    <a:pt x="10260" y="18196"/>
                  </a:lnTo>
                  <a:lnTo>
                    <a:pt x="10048" y="18362"/>
                  </a:lnTo>
                  <a:lnTo>
                    <a:pt x="10524" y="18493"/>
                  </a:lnTo>
                  <a:lnTo>
                    <a:pt x="10147" y="18645"/>
                  </a:lnTo>
                  <a:lnTo>
                    <a:pt x="10488" y="18841"/>
                  </a:lnTo>
                  <a:lnTo>
                    <a:pt x="10132" y="19022"/>
                  </a:lnTo>
                  <a:lnTo>
                    <a:pt x="10080" y="19218"/>
                  </a:lnTo>
                  <a:lnTo>
                    <a:pt x="10454" y="19362"/>
                  </a:lnTo>
                  <a:lnTo>
                    <a:pt x="10260" y="19514"/>
                  </a:lnTo>
                  <a:lnTo>
                    <a:pt x="10178" y="19986"/>
                  </a:lnTo>
                  <a:lnTo>
                    <a:pt x="9837" y="20145"/>
                  </a:lnTo>
                  <a:lnTo>
                    <a:pt x="9687" y="20522"/>
                  </a:lnTo>
                  <a:lnTo>
                    <a:pt x="9211" y="20775"/>
                  </a:lnTo>
                  <a:lnTo>
                    <a:pt x="8984" y="20644"/>
                  </a:lnTo>
                  <a:lnTo>
                    <a:pt x="8591" y="20565"/>
                  </a:lnTo>
                  <a:lnTo>
                    <a:pt x="8119" y="20680"/>
                  </a:lnTo>
                  <a:lnTo>
                    <a:pt x="7332" y="20624"/>
                  </a:lnTo>
                  <a:lnTo>
                    <a:pt x="7218" y="20485"/>
                  </a:lnTo>
                  <a:lnTo>
                    <a:pt x="7071" y="20789"/>
                  </a:lnTo>
                  <a:lnTo>
                    <a:pt x="6397" y="20825"/>
                  </a:lnTo>
                  <a:lnTo>
                    <a:pt x="6107" y="21136"/>
                  </a:lnTo>
                  <a:lnTo>
                    <a:pt x="6351" y="21231"/>
                  </a:lnTo>
                  <a:lnTo>
                    <a:pt x="6384" y="21383"/>
                  </a:lnTo>
                  <a:lnTo>
                    <a:pt x="5960" y="21557"/>
                  </a:lnTo>
                  <a:lnTo>
                    <a:pt x="5419" y="21470"/>
                  </a:lnTo>
                  <a:lnTo>
                    <a:pt x="4323" y="21600"/>
                  </a:lnTo>
                  <a:lnTo>
                    <a:pt x="3896" y="21600"/>
                  </a:lnTo>
                  <a:lnTo>
                    <a:pt x="3668" y="21506"/>
                  </a:lnTo>
                  <a:lnTo>
                    <a:pt x="3917" y="21332"/>
                  </a:lnTo>
                  <a:lnTo>
                    <a:pt x="3717" y="20883"/>
                  </a:lnTo>
                  <a:lnTo>
                    <a:pt x="3276" y="20825"/>
                  </a:lnTo>
                  <a:lnTo>
                    <a:pt x="3209" y="20651"/>
                  </a:lnTo>
                  <a:lnTo>
                    <a:pt x="2916" y="20571"/>
                  </a:lnTo>
                  <a:lnTo>
                    <a:pt x="2998" y="20471"/>
                  </a:lnTo>
                  <a:lnTo>
                    <a:pt x="3537" y="20442"/>
                  </a:lnTo>
                  <a:lnTo>
                    <a:pt x="3851" y="20181"/>
                  </a:lnTo>
                  <a:lnTo>
                    <a:pt x="3717" y="19949"/>
                  </a:lnTo>
                  <a:lnTo>
                    <a:pt x="3258" y="20065"/>
                  </a:lnTo>
                  <a:lnTo>
                    <a:pt x="2851" y="19884"/>
                  </a:lnTo>
                  <a:lnTo>
                    <a:pt x="2738" y="19704"/>
                  </a:lnTo>
                  <a:lnTo>
                    <a:pt x="2297" y="19623"/>
                  </a:lnTo>
                  <a:lnTo>
                    <a:pt x="2244" y="19356"/>
                  </a:lnTo>
                  <a:lnTo>
                    <a:pt x="1853" y="19000"/>
                  </a:lnTo>
                  <a:lnTo>
                    <a:pt x="1659" y="18928"/>
                  </a:lnTo>
                  <a:lnTo>
                    <a:pt x="1442" y="18679"/>
                  </a:lnTo>
                  <a:lnTo>
                    <a:pt x="1084" y="18641"/>
                  </a:lnTo>
                  <a:lnTo>
                    <a:pt x="840" y="18484"/>
                  </a:lnTo>
                  <a:lnTo>
                    <a:pt x="1032" y="18395"/>
                  </a:lnTo>
                  <a:lnTo>
                    <a:pt x="1093" y="18185"/>
                  </a:lnTo>
                  <a:lnTo>
                    <a:pt x="962" y="18038"/>
                  </a:lnTo>
                  <a:lnTo>
                    <a:pt x="1032" y="17886"/>
                  </a:lnTo>
                  <a:lnTo>
                    <a:pt x="1466" y="17727"/>
                  </a:lnTo>
                  <a:lnTo>
                    <a:pt x="1354" y="17626"/>
                  </a:lnTo>
                  <a:lnTo>
                    <a:pt x="994" y="17532"/>
                  </a:lnTo>
                  <a:lnTo>
                    <a:pt x="1093" y="17438"/>
                  </a:lnTo>
                  <a:lnTo>
                    <a:pt x="887" y="17435"/>
                  </a:lnTo>
                  <a:lnTo>
                    <a:pt x="829" y="17582"/>
                  </a:lnTo>
                  <a:lnTo>
                    <a:pt x="1126" y="17719"/>
                  </a:lnTo>
                  <a:lnTo>
                    <a:pt x="653" y="17809"/>
                  </a:lnTo>
                  <a:lnTo>
                    <a:pt x="716" y="17608"/>
                  </a:lnTo>
                  <a:lnTo>
                    <a:pt x="601" y="17536"/>
                  </a:lnTo>
                  <a:lnTo>
                    <a:pt x="292" y="17462"/>
                  </a:lnTo>
                  <a:lnTo>
                    <a:pt x="256" y="17154"/>
                  </a:lnTo>
                  <a:lnTo>
                    <a:pt x="83" y="17041"/>
                  </a:lnTo>
                  <a:lnTo>
                    <a:pt x="0" y="16629"/>
                  </a:lnTo>
                  <a:lnTo>
                    <a:pt x="336" y="16542"/>
                  </a:lnTo>
                  <a:lnTo>
                    <a:pt x="369" y="16522"/>
                  </a:lnTo>
                  <a:cubicBezTo>
                    <a:pt x="369" y="16522"/>
                    <a:pt x="369" y="16522"/>
                    <a:pt x="369" y="16522"/>
                  </a:cubicBezTo>
                  <a:close/>
                  <a:moveTo>
                    <a:pt x="369" y="16522"/>
                  </a:moveTo>
                </a:path>
              </a:pathLst>
            </a:custGeom>
            <a:solidFill>
              <a:schemeClr val="bg1">
                <a:lumMod val="75000"/>
              </a:schemeClr>
            </a:solidFill>
            <a:ln>
              <a:solidFill>
                <a:schemeClr val="bg1"/>
              </a:solidFill>
            </a:ln>
          </p:spPr>
          <p:txBody>
            <a:bodyPr lIns="0" tIns="0" rIns="0" bIns="0"/>
            <a:lstStyle/>
            <a:p>
              <a:endParaRPr lang="en-US" dirty="0"/>
            </a:p>
          </p:txBody>
        </p:sp>
        <p:sp>
          <p:nvSpPr>
            <p:cNvPr id="32" name="AutoShape 36"/>
            <p:cNvSpPr/>
            <p:nvPr/>
          </p:nvSpPr>
          <p:spPr bwMode="auto">
            <a:xfrm>
              <a:off x="3545114" y="1627187"/>
              <a:ext cx="585788" cy="949325"/>
            </a:xfrm>
            <a:custGeom>
              <a:avLst/>
              <a:gdLst/>
              <a:ahLst/>
              <a:cxnLst/>
              <a:rect l="0" t="0" r="r" b="b"/>
              <a:pathLst>
                <a:path w="21600" h="21600">
                  <a:moveTo>
                    <a:pt x="1054" y="20656"/>
                  </a:moveTo>
                  <a:lnTo>
                    <a:pt x="1551" y="20752"/>
                  </a:lnTo>
                  <a:lnTo>
                    <a:pt x="1673" y="20644"/>
                  </a:lnTo>
                  <a:lnTo>
                    <a:pt x="1349" y="20527"/>
                  </a:lnTo>
                  <a:lnTo>
                    <a:pt x="1358" y="20344"/>
                  </a:lnTo>
                  <a:lnTo>
                    <a:pt x="1582" y="20331"/>
                  </a:lnTo>
                  <a:lnTo>
                    <a:pt x="2219" y="20574"/>
                  </a:lnTo>
                  <a:lnTo>
                    <a:pt x="2282" y="20757"/>
                  </a:lnTo>
                  <a:lnTo>
                    <a:pt x="1980" y="20730"/>
                  </a:lnTo>
                  <a:lnTo>
                    <a:pt x="1830" y="20821"/>
                  </a:lnTo>
                  <a:lnTo>
                    <a:pt x="2058" y="21026"/>
                  </a:lnTo>
                  <a:lnTo>
                    <a:pt x="2377" y="21009"/>
                  </a:lnTo>
                  <a:lnTo>
                    <a:pt x="2467" y="21216"/>
                  </a:lnTo>
                  <a:lnTo>
                    <a:pt x="2175" y="21308"/>
                  </a:lnTo>
                  <a:lnTo>
                    <a:pt x="1823" y="21121"/>
                  </a:lnTo>
                  <a:lnTo>
                    <a:pt x="1393" y="21044"/>
                  </a:lnTo>
                  <a:lnTo>
                    <a:pt x="1157" y="20882"/>
                  </a:lnTo>
                  <a:lnTo>
                    <a:pt x="891" y="20777"/>
                  </a:lnTo>
                  <a:cubicBezTo>
                    <a:pt x="891" y="20777"/>
                    <a:pt x="1054" y="20656"/>
                    <a:pt x="1054" y="20656"/>
                  </a:cubicBezTo>
                  <a:close/>
                  <a:moveTo>
                    <a:pt x="3914" y="20310"/>
                  </a:moveTo>
                  <a:lnTo>
                    <a:pt x="4320" y="20339"/>
                  </a:lnTo>
                  <a:lnTo>
                    <a:pt x="4076" y="20395"/>
                  </a:lnTo>
                  <a:cubicBezTo>
                    <a:pt x="4076" y="20395"/>
                    <a:pt x="3910" y="20305"/>
                    <a:pt x="3914" y="20310"/>
                  </a:cubicBezTo>
                  <a:cubicBezTo>
                    <a:pt x="3914" y="20310"/>
                    <a:pt x="3914" y="20310"/>
                    <a:pt x="3914" y="20310"/>
                  </a:cubicBezTo>
                  <a:close/>
                  <a:moveTo>
                    <a:pt x="4888" y="20208"/>
                  </a:moveTo>
                  <a:lnTo>
                    <a:pt x="5326" y="20422"/>
                  </a:lnTo>
                  <a:lnTo>
                    <a:pt x="5065" y="20518"/>
                  </a:lnTo>
                  <a:lnTo>
                    <a:pt x="4888" y="20404"/>
                  </a:lnTo>
                  <a:lnTo>
                    <a:pt x="4888" y="20208"/>
                  </a:lnTo>
                  <a:cubicBezTo>
                    <a:pt x="4888" y="20208"/>
                    <a:pt x="4888" y="20208"/>
                    <a:pt x="4888" y="20208"/>
                  </a:cubicBezTo>
                  <a:close/>
                  <a:moveTo>
                    <a:pt x="5773" y="20609"/>
                  </a:moveTo>
                  <a:lnTo>
                    <a:pt x="6437" y="20535"/>
                  </a:lnTo>
                  <a:lnTo>
                    <a:pt x="6387" y="20674"/>
                  </a:lnTo>
                  <a:lnTo>
                    <a:pt x="5999" y="20848"/>
                  </a:lnTo>
                  <a:lnTo>
                    <a:pt x="5694" y="20752"/>
                  </a:lnTo>
                  <a:lnTo>
                    <a:pt x="5773" y="20609"/>
                  </a:lnTo>
                  <a:cubicBezTo>
                    <a:pt x="5773" y="20609"/>
                    <a:pt x="5773" y="20609"/>
                    <a:pt x="5773" y="20609"/>
                  </a:cubicBezTo>
                  <a:close/>
                  <a:moveTo>
                    <a:pt x="6652" y="20843"/>
                  </a:moveTo>
                  <a:cubicBezTo>
                    <a:pt x="6652" y="20848"/>
                    <a:pt x="6773" y="21012"/>
                    <a:pt x="6773" y="21012"/>
                  </a:cubicBezTo>
                  <a:lnTo>
                    <a:pt x="6605" y="21034"/>
                  </a:lnTo>
                  <a:lnTo>
                    <a:pt x="6652" y="20843"/>
                  </a:lnTo>
                  <a:cubicBezTo>
                    <a:pt x="6652" y="20843"/>
                    <a:pt x="6652" y="20843"/>
                    <a:pt x="6652" y="20843"/>
                  </a:cubicBezTo>
                  <a:close/>
                  <a:moveTo>
                    <a:pt x="7226" y="21112"/>
                  </a:moveTo>
                  <a:lnTo>
                    <a:pt x="7312" y="21295"/>
                  </a:lnTo>
                  <a:lnTo>
                    <a:pt x="7033" y="21400"/>
                  </a:lnTo>
                  <a:lnTo>
                    <a:pt x="6877" y="21295"/>
                  </a:lnTo>
                  <a:lnTo>
                    <a:pt x="7082" y="21230"/>
                  </a:lnTo>
                  <a:lnTo>
                    <a:pt x="7226" y="21112"/>
                  </a:lnTo>
                  <a:cubicBezTo>
                    <a:pt x="7226" y="21112"/>
                    <a:pt x="7226" y="21112"/>
                    <a:pt x="7226" y="21112"/>
                  </a:cubicBezTo>
                  <a:close/>
                  <a:moveTo>
                    <a:pt x="2767" y="14796"/>
                  </a:moveTo>
                  <a:lnTo>
                    <a:pt x="3021" y="14914"/>
                  </a:lnTo>
                  <a:lnTo>
                    <a:pt x="3293" y="14840"/>
                  </a:lnTo>
                  <a:lnTo>
                    <a:pt x="3252" y="15041"/>
                  </a:lnTo>
                  <a:lnTo>
                    <a:pt x="2874" y="15162"/>
                  </a:lnTo>
                  <a:lnTo>
                    <a:pt x="2633" y="14995"/>
                  </a:lnTo>
                  <a:lnTo>
                    <a:pt x="2767" y="14796"/>
                  </a:lnTo>
                  <a:cubicBezTo>
                    <a:pt x="2767" y="14796"/>
                    <a:pt x="2767" y="14796"/>
                    <a:pt x="2767" y="14796"/>
                  </a:cubicBezTo>
                  <a:close/>
                  <a:moveTo>
                    <a:pt x="2951" y="14654"/>
                  </a:moveTo>
                  <a:lnTo>
                    <a:pt x="2996" y="14497"/>
                  </a:lnTo>
                  <a:lnTo>
                    <a:pt x="3252" y="14620"/>
                  </a:lnTo>
                  <a:lnTo>
                    <a:pt x="3082" y="14718"/>
                  </a:lnTo>
                  <a:lnTo>
                    <a:pt x="2951" y="14654"/>
                  </a:lnTo>
                  <a:cubicBezTo>
                    <a:pt x="2951" y="14654"/>
                    <a:pt x="2951" y="14654"/>
                    <a:pt x="2951" y="14654"/>
                  </a:cubicBezTo>
                  <a:close/>
                  <a:moveTo>
                    <a:pt x="9007" y="11235"/>
                  </a:moveTo>
                  <a:lnTo>
                    <a:pt x="8845" y="11348"/>
                  </a:lnTo>
                  <a:lnTo>
                    <a:pt x="8472" y="11330"/>
                  </a:lnTo>
                  <a:lnTo>
                    <a:pt x="8176" y="11095"/>
                  </a:lnTo>
                  <a:lnTo>
                    <a:pt x="8576" y="10935"/>
                  </a:lnTo>
                  <a:lnTo>
                    <a:pt x="9233" y="10992"/>
                  </a:lnTo>
                  <a:lnTo>
                    <a:pt x="9194" y="11095"/>
                  </a:lnTo>
                  <a:lnTo>
                    <a:pt x="8814" y="11103"/>
                  </a:lnTo>
                  <a:lnTo>
                    <a:pt x="9007" y="11235"/>
                  </a:lnTo>
                  <a:cubicBezTo>
                    <a:pt x="9007" y="11235"/>
                    <a:pt x="9007" y="11235"/>
                    <a:pt x="9007" y="11235"/>
                  </a:cubicBezTo>
                  <a:close/>
                  <a:moveTo>
                    <a:pt x="17058" y="19981"/>
                  </a:moveTo>
                  <a:lnTo>
                    <a:pt x="16973" y="19636"/>
                  </a:lnTo>
                  <a:lnTo>
                    <a:pt x="17968" y="19108"/>
                  </a:lnTo>
                  <a:lnTo>
                    <a:pt x="18478" y="18969"/>
                  </a:lnTo>
                  <a:lnTo>
                    <a:pt x="19054" y="18399"/>
                  </a:lnTo>
                  <a:lnTo>
                    <a:pt x="19658" y="17896"/>
                  </a:lnTo>
                  <a:lnTo>
                    <a:pt x="20112" y="17299"/>
                  </a:lnTo>
                  <a:lnTo>
                    <a:pt x="20975" y="16475"/>
                  </a:lnTo>
                  <a:lnTo>
                    <a:pt x="21600" y="15619"/>
                  </a:lnTo>
                  <a:lnTo>
                    <a:pt x="21458" y="15255"/>
                  </a:lnTo>
                  <a:lnTo>
                    <a:pt x="20526" y="14658"/>
                  </a:lnTo>
                  <a:lnTo>
                    <a:pt x="19969" y="14554"/>
                  </a:lnTo>
                  <a:lnTo>
                    <a:pt x="18976" y="13774"/>
                  </a:lnTo>
                  <a:lnTo>
                    <a:pt x="19145" y="13420"/>
                  </a:lnTo>
                  <a:lnTo>
                    <a:pt x="19550" y="13107"/>
                  </a:lnTo>
                  <a:lnTo>
                    <a:pt x="19505" y="12753"/>
                  </a:lnTo>
                  <a:lnTo>
                    <a:pt x="18851" y="12502"/>
                  </a:lnTo>
                  <a:lnTo>
                    <a:pt x="18617" y="12224"/>
                  </a:lnTo>
                  <a:lnTo>
                    <a:pt x="18588" y="11783"/>
                  </a:lnTo>
                  <a:lnTo>
                    <a:pt x="18759" y="11671"/>
                  </a:lnTo>
                  <a:lnTo>
                    <a:pt x="18573" y="11446"/>
                  </a:lnTo>
                  <a:lnTo>
                    <a:pt x="18047" y="11394"/>
                  </a:lnTo>
                  <a:lnTo>
                    <a:pt x="17766" y="11195"/>
                  </a:lnTo>
                  <a:lnTo>
                    <a:pt x="17766" y="10797"/>
                  </a:lnTo>
                  <a:lnTo>
                    <a:pt x="18060" y="10579"/>
                  </a:lnTo>
                  <a:lnTo>
                    <a:pt x="17640" y="10520"/>
                  </a:lnTo>
                  <a:lnTo>
                    <a:pt x="17627" y="10310"/>
                  </a:lnTo>
                  <a:lnTo>
                    <a:pt x="17720" y="9533"/>
                  </a:lnTo>
                  <a:lnTo>
                    <a:pt x="18110" y="9480"/>
                  </a:lnTo>
                  <a:lnTo>
                    <a:pt x="17146" y="8234"/>
                  </a:lnTo>
                  <a:lnTo>
                    <a:pt x="16260" y="7325"/>
                  </a:lnTo>
                  <a:lnTo>
                    <a:pt x="16074" y="6987"/>
                  </a:lnTo>
                  <a:lnTo>
                    <a:pt x="15560" y="6675"/>
                  </a:lnTo>
                  <a:lnTo>
                    <a:pt x="15919" y="6104"/>
                  </a:lnTo>
                  <a:lnTo>
                    <a:pt x="16353" y="5715"/>
                  </a:lnTo>
                  <a:lnTo>
                    <a:pt x="16555" y="5360"/>
                  </a:lnTo>
                  <a:lnTo>
                    <a:pt x="16292" y="5221"/>
                  </a:lnTo>
                  <a:lnTo>
                    <a:pt x="15315" y="4875"/>
                  </a:lnTo>
                  <a:lnTo>
                    <a:pt x="15145" y="4651"/>
                  </a:lnTo>
                  <a:lnTo>
                    <a:pt x="14815" y="4373"/>
                  </a:lnTo>
                  <a:lnTo>
                    <a:pt x="14227" y="4189"/>
                  </a:lnTo>
                  <a:lnTo>
                    <a:pt x="13933" y="4165"/>
                  </a:lnTo>
                  <a:lnTo>
                    <a:pt x="13562" y="3620"/>
                  </a:lnTo>
                  <a:lnTo>
                    <a:pt x="13264" y="3421"/>
                  </a:lnTo>
                  <a:lnTo>
                    <a:pt x="13417" y="3014"/>
                  </a:lnTo>
                  <a:lnTo>
                    <a:pt x="13513" y="2694"/>
                  </a:lnTo>
                  <a:lnTo>
                    <a:pt x="13169" y="2628"/>
                  </a:lnTo>
                  <a:lnTo>
                    <a:pt x="13519" y="2493"/>
                  </a:lnTo>
                  <a:lnTo>
                    <a:pt x="14086" y="2367"/>
                  </a:lnTo>
                  <a:lnTo>
                    <a:pt x="14005" y="1869"/>
                  </a:lnTo>
                  <a:lnTo>
                    <a:pt x="14391" y="1533"/>
                  </a:lnTo>
                  <a:lnTo>
                    <a:pt x="14460" y="1286"/>
                  </a:lnTo>
                  <a:lnTo>
                    <a:pt x="14029" y="1034"/>
                  </a:lnTo>
                  <a:lnTo>
                    <a:pt x="13905" y="837"/>
                  </a:lnTo>
                  <a:lnTo>
                    <a:pt x="13192" y="795"/>
                  </a:lnTo>
                  <a:lnTo>
                    <a:pt x="12727" y="699"/>
                  </a:lnTo>
                  <a:lnTo>
                    <a:pt x="12422" y="526"/>
                  </a:lnTo>
                  <a:lnTo>
                    <a:pt x="11899" y="157"/>
                  </a:lnTo>
                  <a:lnTo>
                    <a:pt x="11496" y="0"/>
                  </a:lnTo>
                  <a:lnTo>
                    <a:pt x="10579" y="9"/>
                  </a:lnTo>
                  <a:lnTo>
                    <a:pt x="10223" y="225"/>
                  </a:lnTo>
                  <a:lnTo>
                    <a:pt x="10255" y="329"/>
                  </a:lnTo>
                  <a:lnTo>
                    <a:pt x="9928" y="372"/>
                  </a:lnTo>
                  <a:lnTo>
                    <a:pt x="9370" y="313"/>
                  </a:lnTo>
                  <a:lnTo>
                    <a:pt x="8919" y="424"/>
                  </a:lnTo>
                  <a:lnTo>
                    <a:pt x="8951" y="563"/>
                  </a:lnTo>
                  <a:lnTo>
                    <a:pt x="8609" y="824"/>
                  </a:lnTo>
                  <a:lnTo>
                    <a:pt x="8360" y="909"/>
                  </a:lnTo>
                  <a:lnTo>
                    <a:pt x="8560" y="1091"/>
                  </a:lnTo>
                  <a:lnTo>
                    <a:pt x="8423" y="1282"/>
                  </a:lnTo>
                  <a:lnTo>
                    <a:pt x="8315" y="1897"/>
                  </a:lnTo>
                  <a:lnTo>
                    <a:pt x="8518" y="2260"/>
                  </a:lnTo>
                  <a:lnTo>
                    <a:pt x="8669" y="2468"/>
                  </a:lnTo>
                  <a:lnTo>
                    <a:pt x="8518" y="2624"/>
                  </a:lnTo>
                  <a:lnTo>
                    <a:pt x="8141" y="2762"/>
                  </a:lnTo>
                  <a:lnTo>
                    <a:pt x="7772" y="2744"/>
                  </a:lnTo>
                  <a:lnTo>
                    <a:pt x="7431" y="2927"/>
                  </a:lnTo>
                  <a:lnTo>
                    <a:pt x="7152" y="3014"/>
                  </a:lnTo>
                  <a:lnTo>
                    <a:pt x="6901" y="3273"/>
                  </a:lnTo>
                  <a:lnTo>
                    <a:pt x="6419" y="3230"/>
                  </a:lnTo>
                  <a:lnTo>
                    <a:pt x="5704" y="2951"/>
                  </a:lnTo>
                  <a:lnTo>
                    <a:pt x="5258" y="2944"/>
                  </a:lnTo>
                  <a:lnTo>
                    <a:pt x="4960" y="3117"/>
                  </a:lnTo>
                  <a:lnTo>
                    <a:pt x="4433" y="3403"/>
                  </a:lnTo>
                  <a:lnTo>
                    <a:pt x="3422" y="3385"/>
                  </a:lnTo>
                  <a:lnTo>
                    <a:pt x="2819" y="3248"/>
                  </a:lnTo>
                  <a:lnTo>
                    <a:pt x="2480" y="2987"/>
                  </a:lnTo>
                  <a:lnTo>
                    <a:pt x="2309" y="2736"/>
                  </a:lnTo>
                  <a:lnTo>
                    <a:pt x="1391" y="2320"/>
                  </a:lnTo>
                  <a:lnTo>
                    <a:pt x="1065" y="2052"/>
                  </a:lnTo>
                  <a:lnTo>
                    <a:pt x="664" y="2018"/>
                  </a:lnTo>
                  <a:lnTo>
                    <a:pt x="365" y="2156"/>
                  </a:lnTo>
                  <a:lnTo>
                    <a:pt x="290" y="2364"/>
                  </a:lnTo>
                  <a:lnTo>
                    <a:pt x="411" y="2545"/>
                  </a:lnTo>
                  <a:lnTo>
                    <a:pt x="268" y="2600"/>
                  </a:lnTo>
                  <a:lnTo>
                    <a:pt x="86" y="2551"/>
                  </a:lnTo>
                  <a:lnTo>
                    <a:pt x="0" y="2622"/>
                  </a:lnTo>
                  <a:lnTo>
                    <a:pt x="353" y="2857"/>
                  </a:lnTo>
                  <a:lnTo>
                    <a:pt x="911" y="3014"/>
                  </a:lnTo>
                  <a:lnTo>
                    <a:pt x="1672" y="3506"/>
                  </a:lnTo>
                  <a:lnTo>
                    <a:pt x="2228" y="3739"/>
                  </a:lnTo>
                  <a:lnTo>
                    <a:pt x="3068" y="3775"/>
                  </a:lnTo>
                  <a:lnTo>
                    <a:pt x="3394" y="3888"/>
                  </a:lnTo>
                  <a:lnTo>
                    <a:pt x="3689" y="3931"/>
                  </a:lnTo>
                  <a:lnTo>
                    <a:pt x="4110" y="4200"/>
                  </a:lnTo>
                  <a:lnTo>
                    <a:pt x="4264" y="4424"/>
                  </a:lnTo>
                  <a:lnTo>
                    <a:pt x="4449" y="4441"/>
                  </a:lnTo>
                  <a:lnTo>
                    <a:pt x="4606" y="4415"/>
                  </a:lnTo>
                  <a:lnTo>
                    <a:pt x="4976" y="4701"/>
                  </a:lnTo>
                  <a:lnTo>
                    <a:pt x="5273" y="4720"/>
                  </a:lnTo>
                  <a:lnTo>
                    <a:pt x="5476" y="4892"/>
                  </a:lnTo>
                  <a:lnTo>
                    <a:pt x="5314" y="5110"/>
                  </a:lnTo>
                  <a:lnTo>
                    <a:pt x="5433" y="5456"/>
                  </a:lnTo>
                  <a:lnTo>
                    <a:pt x="5238" y="5730"/>
                  </a:lnTo>
                  <a:lnTo>
                    <a:pt x="5285" y="5969"/>
                  </a:lnTo>
                  <a:lnTo>
                    <a:pt x="5850" y="5991"/>
                  </a:lnTo>
                  <a:lnTo>
                    <a:pt x="5981" y="6269"/>
                  </a:lnTo>
                  <a:lnTo>
                    <a:pt x="5780" y="6447"/>
                  </a:lnTo>
                  <a:lnTo>
                    <a:pt x="5850" y="6776"/>
                  </a:lnTo>
                  <a:lnTo>
                    <a:pt x="6096" y="6972"/>
                  </a:lnTo>
                  <a:lnTo>
                    <a:pt x="6234" y="7402"/>
                  </a:lnTo>
                  <a:lnTo>
                    <a:pt x="6127" y="7602"/>
                  </a:lnTo>
                  <a:lnTo>
                    <a:pt x="6217" y="7784"/>
                  </a:lnTo>
                  <a:lnTo>
                    <a:pt x="6217" y="8252"/>
                  </a:lnTo>
                  <a:lnTo>
                    <a:pt x="6080" y="8425"/>
                  </a:lnTo>
                  <a:lnTo>
                    <a:pt x="6296" y="8770"/>
                  </a:lnTo>
                  <a:lnTo>
                    <a:pt x="6700" y="8848"/>
                  </a:lnTo>
                  <a:lnTo>
                    <a:pt x="7071" y="9289"/>
                  </a:lnTo>
                  <a:lnTo>
                    <a:pt x="7312" y="9435"/>
                  </a:lnTo>
                  <a:lnTo>
                    <a:pt x="7294" y="9696"/>
                  </a:lnTo>
                  <a:lnTo>
                    <a:pt x="7436" y="9787"/>
                  </a:lnTo>
                  <a:lnTo>
                    <a:pt x="7845" y="9795"/>
                  </a:lnTo>
                  <a:lnTo>
                    <a:pt x="8233" y="10022"/>
                  </a:lnTo>
                  <a:lnTo>
                    <a:pt x="9049" y="10022"/>
                  </a:lnTo>
                  <a:lnTo>
                    <a:pt x="9603" y="10322"/>
                  </a:lnTo>
                  <a:lnTo>
                    <a:pt x="9292" y="10403"/>
                  </a:lnTo>
                  <a:lnTo>
                    <a:pt x="9504" y="10568"/>
                  </a:lnTo>
                  <a:lnTo>
                    <a:pt x="9539" y="10931"/>
                  </a:lnTo>
                  <a:lnTo>
                    <a:pt x="9392" y="11004"/>
                  </a:lnTo>
                  <a:lnTo>
                    <a:pt x="10043" y="11339"/>
                  </a:lnTo>
                  <a:lnTo>
                    <a:pt x="9570" y="11285"/>
                  </a:lnTo>
                  <a:lnTo>
                    <a:pt x="9392" y="11322"/>
                  </a:lnTo>
                  <a:lnTo>
                    <a:pt x="9947" y="11576"/>
                  </a:lnTo>
                  <a:lnTo>
                    <a:pt x="9962" y="11721"/>
                  </a:lnTo>
                  <a:lnTo>
                    <a:pt x="9308" y="11523"/>
                  </a:lnTo>
                  <a:lnTo>
                    <a:pt x="8771" y="11531"/>
                  </a:lnTo>
                  <a:lnTo>
                    <a:pt x="8203" y="11739"/>
                  </a:lnTo>
                  <a:lnTo>
                    <a:pt x="8218" y="11930"/>
                  </a:lnTo>
                  <a:lnTo>
                    <a:pt x="7828" y="12158"/>
                  </a:lnTo>
                  <a:lnTo>
                    <a:pt x="7828" y="12322"/>
                  </a:lnTo>
                  <a:lnTo>
                    <a:pt x="7646" y="12395"/>
                  </a:lnTo>
                  <a:lnTo>
                    <a:pt x="6980" y="12784"/>
                  </a:lnTo>
                  <a:lnTo>
                    <a:pt x="6883" y="13176"/>
                  </a:lnTo>
                  <a:lnTo>
                    <a:pt x="6722" y="13203"/>
                  </a:lnTo>
                  <a:lnTo>
                    <a:pt x="6609" y="13084"/>
                  </a:lnTo>
                  <a:lnTo>
                    <a:pt x="6409" y="13103"/>
                  </a:lnTo>
                  <a:lnTo>
                    <a:pt x="6558" y="13338"/>
                  </a:lnTo>
                  <a:lnTo>
                    <a:pt x="6461" y="13530"/>
                  </a:lnTo>
                  <a:lnTo>
                    <a:pt x="6021" y="13557"/>
                  </a:lnTo>
                  <a:lnTo>
                    <a:pt x="5759" y="13758"/>
                  </a:lnTo>
                  <a:lnTo>
                    <a:pt x="5871" y="14057"/>
                  </a:lnTo>
                  <a:lnTo>
                    <a:pt x="6165" y="14177"/>
                  </a:lnTo>
                  <a:lnTo>
                    <a:pt x="5644" y="14084"/>
                  </a:lnTo>
                  <a:lnTo>
                    <a:pt x="5501" y="13975"/>
                  </a:lnTo>
                  <a:lnTo>
                    <a:pt x="5207" y="14039"/>
                  </a:lnTo>
                  <a:lnTo>
                    <a:pt x="5041" y="14293"/>
                  </a:lnTo>
                  <a:lnTo>
                    <a:pt x="5111" y="14410"/>
                  </a:lnTo>
                  <a:lnTo>
                    <a:pt x="4815" y="14338"/>
                  </a:lnTo>
                  <a:lnTo>
                    <a:pt x="4699" y="14429"/>
                  </a:lnTo>
                  <a:lnTo>
                    <a:pt x="4991" y="14591"/>
                  </a:lnTo>
                  <a:lnTo>
                    <a:pt x="4998" y="14706"/>
                  </a:lnTo>
                  <a:lnTo>
                    <a:pt x="4741" y="14859"/>
                  </a:lnTo>
                  <a:lnTo>
                    <a:pt x="4619" y="14995"/>
                  </a:lnTo>
                  <a:lnTo>
                    <a:pt x="4233" y="15131"/>
                  </a:lnTo>
                  <a:lnTo>
                    <a:pt x="4035" y="15049"/>
                  </a:lnTo>
                  <a:lnTo>
                    <a:pt x="3982" y="14963"/>
                  </a:lnTo>
                  <a:lnTo>
                    <a:pt x="3699" y="14913"/>
                  </a:lnTo>
                  <a:lnTo>
                    <a:pt x="3406" y="14972"/>
                  </a:lnTo>
                  <a:lnTo>
                    <a:pt x="3512" y="15190"/>
                  </a:lnTo>
                  <a:lnTo>
                    <a:pt x="3270" y="15303"/>
                  </a:lnTo>
                  <a:lnTo>
                    <a:pt x="3441" y="15530"/>
                  </a:lnTo>
                  <a:lnTo>
                    <a:pt x="3276" y="15751"/>
                  </a:lnTo>
                  <a:lnTo>
                    <a:pt x="3074" y="15779"/>
                  </a:lnTo>
                  <a:lnTo>
                    <a:pt x="2863" y="15978"/>
                  </a:lnTo>
                  <a:lnTo>
                    <a:pt x="3025" y="16218"/>
                  </a:lnTo>
                  <a:lnTo>
                    <a:pt x="3139" y="16268"/>
                  </a:lnTo>
                  <a:lnTo>
                    <a:pt x="3008" y="16504"/>
                  </a:lnTo>
                  <a:lnTo>
                    <a:pt x="3090" y="16662"/>
                  </a:lnTo>
                  <a:lnTo>
                    <a:pt x="3364" y="16590"/>
                  </a:lnTo>
                  <a:lnTo>
                    <a:pt x="3593" y="16725"/>
                  </a:lnTo>
                  <a:lnTo>
                    <a:pt x="3524" y="16983"/>
                  </a:lnTo>
                  <a:lnTo>
                    <a:pt x="3406" y="17111"/>
                  </a:lnTo>
                  <a:lnTo>
                    <a:pt x="3551" y="17337"/>
                  </a:lnTo>
                  <a:lnTo>
                    <a:pt x="3462" y="17442"/>
                  </a:lnTo>
                  <a:lnTo>
                    <a:pt x="3883" y="17829"/>
                  </a:lnTo>
                  <a:lnTo>
                    <a:pt x="4098" y="17928"/>
                  </a:lnTo>
                  <a:lnTo>
                    <a:pt x="3950" y="18074"/>
                  </a:lnTo>
                  <a:lnTo>
                    <a:pt x="4277" y="18356"/>
                  </a:lnTo>
                  <a:lnTo>
                    <a:pt x="3969" y="18428"/>
                  </a:lnTo>
                  <a:lnTo>
                    <a:pt x="4035" y="18801"/>
                  </a:lnTo>
                  <a:lnTo>
                    <a:pt x="3883" y="18947"/>
                  </a:lnTo>
                  <a:lnTo>
                    <a:pt x="3869" y="19437"/>
                  </a:lnTo>
                  <a:lnTo>
                    <a:pt x="4113" y="19610"/>
                  </a:lnTo>
                  <a:lnTo>
                    <a:pt x="3883" y="19872"/>
                  </a:lnTo>
                  <a:lnTo>
                    <a:pt x="3883" y="20055"/>
                  </a:lnTo>
                  <a:lnTo>
                    <a:pt x="4052" y="20182"/>
                  </a:lnTo>
                  <a:lnTo>
                    <a:pt x="4619" y="20037"/>
                  </a:lnTo>
                  <a:lnTo>
                    <a:pt x="4831" y="20127"/>
                  </a:lnTo>
                  <a:lnTo>
                    <a:pt x="4929" y="19981"/>
                  </a:lnTo>
                  <a:lnTo>
                    <a:pt x="5419" y="20272"/>
                  </a:lnTo>
                  <a:lnTo>
                    <a:pt x="5712" y="20246"/>
                  </a:lnTo>
                  <a:lnTo>
                    <a:pt x="6001" y="20391"/>
                  </a:lnTo>
                  <a:lnTo>
                    <a:pt x="6621" y="20354"/>
                  </a:lnTo>
                  <a:lnTo>
                    <a:pt x="6800" y="20400"/>
                  </a:lnTo>
                  <a:lnTo>
                    <a:pt x="6639" y="20573"/>
                  </a:lnTo>
                  <a:lnTo>
                    <a:pt x="6867" y="20573"/>
                  </a:lnTo>
                  <a:lnTo>
                    <a:pt x="7386" y="20373"/>
                  </a:lnTo>
                  <a:lnTo>
                    <a:pt x="7386" y="20536"/>
                  </a:lnTo>
                  <a:lnTo>
                    <a:pt x="7128" y="20736"/>
                  </a:lnTo>
                  <a:lnTo>
                    <a:pt x="7664" y="21163"/>
                  </a:lnTo>
                  <a:lnTo>
                    <a:pt x="7781" y="21308"/>
                  </a:lnTo>
                  <a:lnTo>
                    <a:pt x="7632" y="21553"/>
                  </a:lnTo>
                  <a:lnTo>
                    <a:pt x="7781" y="21600"/>
                  </a:lnTo>
                  <a:lnTo>
                    <a:pt x="8007" y="21246"/>
                  </a:lnTo>
                  <a:lnTo>
                    <a:pt x="8265" y="21172"/>
                  </a:lnTo>
                  <a:lnTo>
                    <a:pt x="8318" y="21328"/>
                  </a:lnTo>
                  <a:lnTo>
                    <a:pt x="8692" y="21237"/>
                  </a:lnTo>
                  <a:lnTo>
                    <a:pt x="9000" y="21227"/>
                  </a:lnTo>
                  <a:lnTo>
                    <a:pt x="9700" y="20945"/>
                  </a:lnTo>
                  <a:lnTo>
                    <a:pt x="10091" y="20945"/>
                  </a:lnTo>
                  <a:lnTo>
                    <a:pt x="10942" y="20636"/>
                  </a:lnTo>
                  <a:lnTo>
                    <a:pt x="10987" y="20509"/>
                  </a:lnTo>
                  <a:lnTo>
                    <a:pt x="11544" y="20599"/>
                  </a:lnTo>
                  <a:lnTo>
                    <a:pt x="11919" y="20564"/>
                  </a:lnTo>
                  <a:lnTo>
                    <a:pt x="12258" y="20272"/>
                  </a:lnTo>
                  <a:lnTo>
                    <a:pt x="12339" y="20373"/>
                  </a:lnTo>
                  <a:lnTo>
                    <a:pt x="12160" y="20573"/>
                  </a:lnTo>
                  <a:lnTo>
                    <a:pt x="12388" y="20627"/>
                  </a:lnTo>
                  <a:lnTo>
                    <a:pt x="12618" y="20336"/>
                  </a:lnTo>
                  <a:lnTo>
                    <a:pt x="12813" y="20365"/>
                  </a:lnTo>
                  <a:lnTo>
                    <a:pt x="12634" y="20119"/>
                  </a:lnTo>
                  <a:lnTo>
                    <a:pt x="12813" y="20018"/>
                  </a:lnTo>
                  <a:lnTo>
                    <a:pt x="13022" y="20254"/>
                  </a:lnTo>
                  <a:lnTo>
                    <a:pt x="13270" y="20282"/>
                  </a:lnTo>
                  <a:lnTo>
                    <a:pt x="13363" y="20109"/>
                  </a:lnTo>
                  <a:lnTo>
                    <a:pt x="13578" y="20373"/>
                  </a:lnTo>
                  <a:lnTo>
                    <a:pt x="13855" y="20319"/>
                  </a:lnTo>
                  <a:lnTo>
                    <a:pt x="13888" y="20155"/>
                  </a:lnTo>
                  <a:lnTo>
                    <a:pt x="14132" y="20190"/>
                  </a:lnTo>
                  <a:lnTo>
                    <a:pt x="14231" y="20319"/>
                  </a:lnTo>
                  <a:lnTo>
                    <a:pt x="14509" y="20173"/>
                  </a:lnTo>
                  <a:lnTo>
                    <a:pt x="15062" y="20109"/>
                  </a:lnTo>
                  <a:lnTo>
                    <a:pt x="15372" y="20264"/>
                  </a:lnTo>
                  <a:lnTo>
                    <a:pt x="16038" y="20208"/>
                  </a:lnTo>
                  <a:lnTo>
                    <a:pt x="16089" y="20082"/>
                  </a:lnTo>
                  <a:lnTo>
                    <a:pt x="15907" y="19981"/>
                  </a:lnTo>
                  <a:lnTo>
                    <a:pt x="16101" y="19918"/>
                  </a:lnTo>
                  <a:lnTo>
                    <a:pt x="16397" y="19973"/>
                  </a:lnTo>
                  <a:lnTo>
                    <a:pt x="16462" y="20119"/>
                  </a:lnTo>
                  <a:lnTo>
                    <a:pt x="16885" y="20182"/>
                  </a:lnTo>
                  <a:cubicBezTo>
                    <a:pt x="16885" y="20182"/>
                    <a:pt x="16973" y="20061"/>
                    <a:pt x="17058" y="19981"/>
                  </a:cubicBezTo>
                  <a:cubicBezTo>
                    <a:pt x="17058" y="19981"/>
                    <a:pt x="17058" y="19981"/>
                    <a:pt x="17058" y="19981"/>
                  </a:cubicBezTo>
                  <a:close/>
                  <a:moveTo>
                    <a:pt x="17058" y="19981"/>
                  </a:moveTo>
                </a:path>
              </a:pathLst>
            </a:custGeom>
            <a:solidFill>
              <a:schemeClr val="bg1">
                <a:lumMod val="75000"/>
              </a:schemeClr>
            </a:solidFill>
            <a:ln>
              <a:solidFill>
                <a:schemeClr val="bg1"/>
              </a:solidFill>
            </a:ln>
          </p:spPr>
          <p:txBody>
            <a:bodyPr lIns="0" tIns="0" rIns="0" bIns="0"/>
            <a:lstStyle/>
            <a:p>
              <a:endParaRPr lang="en-US" dirty="0"/>
            </a:p>
          </p:txBody>
        </p:sp>
        <p:sp>
          <p:nvSpPr>
            <p:cNvPr id="33" name="AutoShape 37"/>
            <p:cNvSpPr/>
            <p:nvPr/>
          </p:nvSpPr>
          <p:spPr bwMode="auto">
            <a:xfrm>
              <a:off x="3710214" y="2592387"/>
              <a:ext cx="311150" cy="192088"/>
            </a:xfrm>
            <a:custGeom>
              <a:avLst/>
              <a:gdLst/>
              <a:ahLst/>
              <a:cxnLst/>
              <a:rect l="0" t="0" r="r" b="b"/>
              <a:pathLst>
                <a:path w="21600" h="21600">
                  <a:moveTo>
                    <a:pt x="508" y="17602"/>
                  </a:moveTo>
                  <a:lnTo>
                    <a:pt x="846" y="17727"/>
                  </a:lnTo>
                  <a:lnTo>
                    <a:pt x="1456" y="16951"/>
                  </a:lnTo>
                  <a:lnTo>
                    <a:pt x="1444" y="16352"/>
                  </a:lnTo>
                  <a:lnTo>
                    <a:pt x="2002" y="14745"/>
                  </a:lnTo>
                  <a:lnTo>
                    <a:pt x="3113" y="14424"/>
                  </a:lnTo>
                  <a:lnTo>
                    <a:pt x="3612" y="13568"/>
                  </a:lnTo>
                  <a:lnTo>
                    <a:pt x="4082" y="12559"/>
                  </a:lnTo>
                  <a:lnTo>
                    <a:pt x="4622" y="12702"/>
                  </a:lnTo>
                  <a:lnTo>
                    <a:pt x="4806" y="12559"/>
                  </a:lnTo>
                  <a:lnTo>
                    <a:pt x="4633" y="12193"/>
                  </a:lnTo>
                  <a:lnTo>
                    <a:pt x="4241" y="11855"/>
                  </a:lnTo>
                  <a:lnTo>
                    <a:pt x="3627" y="11166"/>
                  </a:lnTo>
                  <a:lnTo>
                    <a:pt x="2378" y="11013"/>
                  </a:lnTo>
                  <a:lnTo>
                    <a:pt x="2038" y="10740"/>
                  </a:lnTo>
                  <a:lnTo>
                    <a:pt x="1653" y="11445"/>
                  </a:lnTo>
                  <a:lnTo>
                    <a:pt x="1398" y="11573"/>
                  </a:lnTo>
                  <a:lnTo>
                    <a:pt x="1007" y="12281"/>
                  </a:lnTo>
                  <a:lnTo>
                    <a:pt x="799" y="11705"/>
                  </a:lnTo>
                  <a:lnTo>
                    <a:pt x="380" y="11509"/>
                  </a:lnTo>
                  <a:lnTo>
                    <a:pt x="387" y="11981"/>
                  </a:lnTo>
                  <a:lnTo>
                    <a:pt x="0" y="12222"/>
                  </a:lnTo>
                  <a:lnTo>
                    <a:pt x="539" y="12470"/>
                  </a:lnTo>
                  <a:lnTo>
                    <a:pt x="539" y="13048"/>
                  </a:lnTo>
                  <a:lnTo>
                    <a:pt x="126" y="13481"/>
                  </a:lnTo>
                  <a:lnTo>
                    <a:pt x="126" y="14162"/>
                  </a:lnTo>
                  <a:lnTo>
                    <a:pt x="747" y="14401"/>
                  </a:lnTo>
                  <a:lnTo>
                    <a:pt x="1373" y="15282"/>
                  </a:lnTo>
                  <a:lnTo>
                    <a:pt x="1153" y="16181"/>
                  </a:lnTo>
                  <a:lnTo>
                    <a:pt x="820" y="16120"/>
                  </a:lnTo>
                  <a:cubicBezTo>
                    <a:pt x="820" y="16120"/>
                    <a:pt x="508" y="17602"/>
                    <a:pt x="508" y="17602"/>
                  </a:cubicBezTo>
                  <a:close/>
                  <a:moveTo>
                    <a:pt x="4109" y="10844"/>
                  </a:moveTo>
                  <a:lnTo>
                    <a:pt x="4066" y="10157"/>
                  </a:lnTo>
                  <a:lnTo>
                    <a:pt x="5096" y="10205"/>
                  </a:lnTo>
                  <a:lnTo>
                    <a:pt x="5457" y="11509"/>
                  </a:lnTo>
                  <a:lnTo>
                    <a:pt x="5053" y="11898"/>
                  </a:lnTo>
                  <a:lnTo>
                    <a:pt x="4109" y="10844"/>
                  </a:lnTo>
                  <a:cubicBezTo>
                    <a:pt x="4109" y="10844"/>
                    <a:pt x="4109" y="10844"/>
                    <a:pt x="4109" y="10844"/>
                  </a:cubicBezTo>
                  <a:close/>
                  <a:moveTo>
                    <a:pt x="2631" y="9941"/>
                  </a:moveTo>
                  <a:lnTo>
                    <a:pt x="2130" y="8748"/>
                  </a:lnTo>
                  <a:lnTo>
                    <a:pt x="1444" y="8830"/>
                  </a:lnTo>
                  <a:lnTo>
                    <a:pt x="760" y="9280"/>
                  </a:lnTo>
                  <a:lnTo>
                    <a:pt x="451" y="8957"/>
                  </a:lnTo>
                  <a:lnTo>
                    <a:pt x="1719" y="8078"/>
                  </a:lnTo>
                  <a:lnTo>
                    <a:pt x="2104" y="7343"/>
                  </a:lnTo>
                  <a:lnTo>
                    <a:pt x="2175" y="6922"/>
                  </a:lnTo>
                  <a:lnTo>
                    <a:pt x="2618" y="7026"/>
                  </a:lnTo>
                  <a:lnTo>
                    <a:pt x="3012" y="7612"/>
                  </a:lnTo>
                  <a:lnTo>
                    <a:pt x="3726" y="7671"/>
                  </a:lnTo>
                  <a:lnTo>
                    <a:pt x="4053" y="8830"/>
                  </a:lnTo>
                  <a:lnTo>
                    <a:pt x="3565" y="8595"/>
                  </a:lnTo>
                  <a:lnTo>
                    <a:pt x="2877" y="9258"/>
                  </a:lnTo>
                  <a:lnTo>
                    <a:pt x="2631" y="9941"/>
                  </a:lnTo>
                  <a:cubicBezTo>
                    <a:pt x="2631" y="9941"/>
                    <a:pt x="2631" y="9941"/>
                    <a:pt x="2631" y="9941"/>
                  </a:cubicBezTo>
                  <a:close/>
                  <a:moveTo>
                    <a:pt x="4066" y="7133"/>
                  </a:moveTo>
                  <a:lnTo>
                    <a:pt x="4762" y="7056"/>
                  </a:lnTo>
                  <a:lnTo>
                    <a:pt x="4960" y="7651"/>
                  </a:lnTo>
                  <a:lnTo>
                    <a:pt x="4217" y="7823"/>
                  </a:lnTo>
                  <a:lnTo>
                    <a:pt x="4066" y="7133"/>
                  </a:lnTo>
                  <a:cubicBezTo>
                    <a:pt x="4066" y="7133"/>
                    <a:pt x="4066" y="7133"/>
                    <a:pt x="4066" y="7133"/>
                  </a:cubicBezTo>
                  <a:close/>
                  <a:moveTo>
                    <a:pt x="20470" y="21006"/>
                  </a:moveTo>
                  <a:lnTo>
                    <a:pt x="21074" y="19681"/>
                  </a:lnTo>
                  <a:lnTo>
                    <a:pt x="20956" y="18572"/>
                  </a:lnTo>
                  <a:lnTo>
                    <a:pt x="21600" y="17759"/>
                  </a:lnTo>
                  <a:lnTo>
                    <a:pt x="21600" y="16564"/>
                  </a:lnTo>
                  <a:lnTo>
                    <a:pt x="19729" y="11600"/>
                  </a:lnTo>
                  <a:lnTo>
                    <a:pt x="20019" y="7161"/>
                  </a:lnTo>
                  <a:lnTo>
                    <a:pt x="20492" y="6687"/>
                  </a:lnTo>
                  <a:lnTo>
                    <a:pt x="20773" y="4990"/>
                  </a:lnTo>
                  <a:lnTo>
                    <a:pt x="21410" y="3811"/>
                  </a:lnTo>
                  <a:lnTo>
                    <a:pt x="21520" y="3433"/>
                  </a:lnTo>
                  <a:lnTo>
                    <a:pt x="21467" y="3240"/>
                  </a:lnTo>
                  <a:lnTo>
                    <a:pt x="21084" y="2282"/>
                  </a:lnTo>
                  <a:lnTo>
                    <a:pt x="20982" y="2823"/>
                  </a:lnTo>
                  <a:lnTo>
                    <a:pt x="17721" y="2691"/>
                  </a:lnTo>
                  <a:lnTo>
                    <a:pt x="16290" y="1350"/>
                  </a:lnTo>
                  <a:lnTo>
                    <a:pt x="14788" y="1389"/>
                  </a:lnTo>
                  <a:lnTo>
                    <a:pt x="13989" y="809"/>
                  </a:lnTo>
                  <a:lnTo>
                    <a:pt x="13310" y="1082"/>
                  </a:lnTo>
                  <a:lnTo>
                    <a:pt x="12485" y="0"/>
                  </a:lnTo>
                  <a:lnTo>
                    <a:pt x="12421" y="809"/>
                  </a:lnTo>
                  <a:lnTo>
                    <a:pt x="11906" y="676"/>
                  </a:lnTo>
                  <a:lnTo>
                    <a:pt x="11906" y="1168"/>
                  </a:lnTo>
                  <a:lnTo>
                    <a:pt x="12362" y="1756"/>
                  </a:lnTo>
                  <a:lnTo>
                    <a:pt x="11629" y="2468"/>
                  </a:lnTo>
                  <a:lnTo>
                    <a:pt x="11256" y="2113"/>
                  </a:lnTo>
                  <a:lnTo>
                    <a:pt x="9821" y="2020"/>
                  </a:lnTo>
                  <a:lnTo>
                    <a:pt x="9547" y="1480"/>
                  </a:lnTo>
                  <a:lnTo>
                    <a:pt x="9325" y="2643"/>
                  </a:lnTo>
                  <a:lnTo>
                    <a:pt x="8594" y="2516"/>
                  </a:lnTo>
                  <a:lnTo>
                    <a:pt x="7796" y="2873"/>
                  </a:lnTo>
                  <a:lnTo>
                    <a:pt x="7675" y="3861"/>
                  </a:lnTo>
                  <a:lnTo>
                    <a:pt x="7153" y="3679"/>
                  </a:lnTo>
                  <a:lnTo>
                    <a:pt x="5868" y="4492"/>
                  </a:lnTo>
                  <a:lnTo>
                    <a:pt x="5402" y="5610"/>
                  </a:lnTo>
                  <a:lnTo>
                    <a:pt x="5435" y="9369"/>
                  </a:lnTo>
                  <a:lnTo>
                    <a:pt x="5956" y="9508"/>
                  </a:lnTo>
                  <a:lnTo>
                    <a:pt x="6232" y="9194"/>
                  </a:lnTo>
                  <a:lnTo>
                    <a:pt x="6965" y="9287"/>
                  </a:lnTo>
                  <a:lnTo>
                    <a:pt x="6596" y="10139"/>
                  </a:lnTo>
                  <a:lnTo>
                    <a:pt x="6018" y="10227"/>
                  </a:lnTo>
                  <a:lnTo>
                    <a:pt x="6078" y="11755"/>
                  </a:lnTo>
                  <a:lnTo>
                    <a:pt x="6753" y="13281"/>
                  </a:lnTo>
                  <a:lnTo>
                    <a:pt x="7886" y="14802"/>
                  </a:lnTo>
                  <a:lnTo>
                    <a:pt x="8287" y="14672"/>
                  </a:lnTo>
                  <a:lnTo>
                    <a:pt x="8346" y="13677"/>
                  </a:lnTo>
                  <a:lnTo>
                    <a:pt x="9145" y="12741"/>
                  </a:lnTo>
                  <a:lnTo>
                    <a:pt x="9452" y="13595"/>
                  </a:lnTo>
                  <a:lnTo>
                    <a:pt x="9022" y="16689"/>
                  </a:lnTo>
                  <a:lnTo>
                    <a:pt x="9022" y="17352"/>
                  </a:lnTo>
                  <a:lnTo>
                    <a:pt x="9442" y="17126"/>
                  </a:lnTo>
                  <a:lnTo>
                    <a:pt x="10707" y="16049"/>
                  </a:lnTo>
                  <a:lnTo>
                    <a:pt x="11668" y="15706"/>
                  </a:lnTo>
                  <a:lnTo>
                    <a:pt x="12693" y="16819"/>
                  </a:lnTo>
                  <a:lnTo>
                    <a:pt x="13216" y="16735"/>
                  </a:lnTo>
                  <a:lnTo>
                    <a:pt x="13391" y="15706"/>
                  </a:lnTo>
                  <a:lnTo>
                    <a:pt x="13980" y="16345"/>
                  </a:lnTo>
                  <a:lnTo>
                    <a:pt x="14273" y="17206"/>
                  </a:lnTo>
                  <a:lnTo>
                    <a:pt x="14790" y="17240"/>
                  </a:lnTo>
                  <a:lnTo>
                    <a:pt x="16050" y="18401"/>
                  </a:lnTo>
                  <a:lnTo>
                    <a:pt x="16457" y="19767"/>
                  </a:lnTo>
                  <a:lnTo>
                    <a:pt x="17218" y="20321"/>
                  </a:lnTo>
                  <a:lnTo>
                    <a:pt x="17832" y="21600"/>
                  </a:lnTo>
                  <a:lnTo>
                    <a:pt x="19264" y="20751"/>
                  </a:lnTo>
                  <a:lnTo>
                    <a:pt x="20470" y="21006"/>
                  </a:lnTo>
                  <a:cubicBezTo>
                    <a:pt x="20470" y="21006"/>
                    <a:pt x="20470" y="21006"/>
                    <a:pt x="20470" y="21006"/>
                  </a:cubicBezTo>
                  <a:close/>
                  <a:moveTo>
                    <a:pt x="20470" y="21006"/>
                  </a:moveTo>
                </a:path>
              </a:pathLst>
            </a:custGeom>
            <a:solidFill>
              <a:schemeClr val="bg1">
                <a:lumMod val="75000"/>
              </a:schemeClr>
            </a:solidFill>
            <a:ln>
              <a:solidFill>
                <a:schemeClr val="bg1"/>
              </a:solidFill>
            </a:ln>
          </p:spPr>
          <p:txBody>
            <a:bodyPr lIns="0" tIns="0" rIns="0" bIns="0"/>
            <a:lstStyle/>
            <a:p>
              <a:endParaRPr lang="en-US" dirty="0"/>
            </a:p>
          </p:txBody>
        </p:sp>
        <p:sp>
          <p:nvSpPr>
            <p:cNvPr id="34" name="AutoShape 38"/>
            <p:cNvSpPr/>
            <p:nvPr/>
          </p:nvSpPr>
          <p:spPr bwMode="auto">
            <a:xfrm>
              <a:off x="3672114" y="2732087"/>
              <a:ext cx="373063" cy="180975"/>
            </a:xfrm>
            <a:custGeom>
              <a:avLst/>
              <a:gdLst/>
              <a:ahLst/>
              <a:cxnLst/>
              <a:rect l="0" t="0" r="r" b="b"/>
              <a:pathLst>
                <a:path w="21600" h="21600">
                  <a:moveTo>
                    <a:pt x="21600" y="16647"/>
                  </a:moveTo>
                  <a:lnTo>
                    <a:pt x="21484" y="14888"/>
                  </a:lnTo>
                  <a:lnTo>
                    <a:pt x="21023" y="13713"/>
                  </a:lnTo>
                  <a:lnTo>
                    <a:pt x="20655" y="11903"/>
                  </a:lnTo>
                  <a:lnTo>
                    <a:pt x="20432" y="11324"/>
                  </a:lnTo>
                  <a:lnTo>
                    <a:pt x="19996" y="9786"/>
                  </a:lnTo>
                  <a:lnTo>
                    <a:pt x="20092" y="8976"/>
                  </a:lnTo>
                  <a:lnTo>
                    <a:pt x="19898" y="7940"/>
                  </a:lnTo>
                  <a:lnTo>
                    <a:pt x="19608" y="7440"/>
                  </a:lnTo>
                  <a:lnTo>
                    <a:pt x="19749" y="6856"/>
                  </a:lnTo>
                  <a:lnTo>
                    <a:pt x="19653" y="5772"/>
                  </a:lnTo>
                  <a:lnTo>
                    <a:pt x="17972" y="5326"/>
                  </a:lnTo>
                  <a:lnTo>
                    <a:pt x="16776" y="6222"/>
                  </a:lnTo>
                  <a:lnTo>
                    <a:pt x="16263" y="4871"/>
                  </a:lnTo>
                  <a:lnTo>
                    <a:pt x="15627" y="4287"/>
                  </a:lnTo>
                  <a:lnTo>
                    <a:pt x="15287" y="2845"/>
                  </a:lnTo>
                  <a:lnTo>
                    <a:pt x="14235" y="1620"/>
                  </a:lnTo>
                  <a:lnTo>
                    <a:pt x="13803" y="1584"/>
                  </a:lnTo>
                  <a:lnTo>
                    <a:pt x="13558" y="675"/>
                  </a:lnTo>
                  <a:lnTo>
                    <a:pt x="13067" y="0"/>
                  </a:lnTo>
                  <a:lnTo>
                    <a:pt x="12920" y="1086"/>
                  </a:lnTo>
                  <a:lnTo>
                    <a:pt x="12483" y="1175"/>
                  </a:lnTo>
                  <a:lnTo>
                    <a:pt x="11628" y="0"/>
                  </a:lnTo>
                  <a:lnTo>
                    <a:pt x="10824" y="363"/>
                  </a:lnTo>
                  <a:lnTo>
                    <a:pt x="9768" y="1499"/>
                  </a:lnTo>
                  <a:lnTo>
                    <a:pt x="9417" y="1738"/>
                  </a:lnTo>
                  <a:lnTo>
                    <a:pt x="9417" y="3309"/>
                  </a:lnTo>
                  <a:lnTo>
                    <a:pt x="9727" y="6053"/>
                  </a:lnTo>
                  <a:lnTo>
                    <a:pt x="9340" y="8229"/>
                  </a:lnTo>
                  <a:lnTo>
                    <a:pt x="8267" y="10365"/>
                  </a:lnTo>
                  <a:lnTo>
                    <a:pt x="7473" y="10365"/>
                  </a:lnTo>
                  <a:lnTo>
                    <a:pt x="6676" y="8935"/>
                  </a:lnTo>
                  <a:lnTo>
                    <a:pt x="6573" y="7854"/>
                  </a:lnTo>
                  <a:lnTo>
                    <a:pt x="4989" y="4727"/>
                  </a:lnTo>
                  <a:lnTo>
                    <a:pt x="4935" y="2881"/>
                  </a:lnTo>
                  <a:lnTo>
                    <a:pt x="4654" y="2932"/>
                  </a:lnTo>
                  <a:lnTo>
                    <a:pt x="4069" y="4020"/>
                  </a:lnTo>
                  <a:lnTo>
                    <a:pt x="3119" y="4449"/>
                  </a:lnTo>
                  <a:lnTo>
                    <a:pt x="2785" y="5018"/>
                  </a:lnTo>
                  <a:lnTo>
                    <a:pt x="2090" y="5107"/>
                  </a:lnTo>
                  <a:lnTo>
                    <a:pt x="1585" y="6527"/>
                  </a:lnTo>
                  <a:lnTo>
                    <a:pt x="1659" y="7805"/>
                  </a:lnTo>
                  <a:lnTo>
                    <a:pt x="1377" y="7616"/>
                  </a:lnTo>
                  <a:lnTo>
                    <a:pt x="1403" y="9795"/>
                  </a:lnTo>
                  <a:lnTo>
                    <a:pt x="514" y="11735"/>
                  </a:lnTo>
                  <a:lnTo>
                    <a:pt x="428" y="12966"/>
                  </a:lnTo>
                  <a:lnTo>
                    <a:pt x="482" y="14148"/>
                  </a:lnTo>
                  <a:lnTo>
                    <a:pt x="0" y="15006"/>
                  </a:lnTo>
                  <a:lnTo>
                    <a:pt x="372" y="17988"/>
                  </a:lnTo>
                  <a:lnTo>
                    <a:pt x="763" y="18692"/>
                  </a:lnTo>
                  <a:lnTo>
                    <a:pt x="771" y="18904"/>
                  </a:lnTo>
                  <a:lnTo>
                    <a:pt x="1367" y="18582"/>
                  </a:lnTo>
                  <a:lnTo>
                    <a:pt x="1622" y="17317"/>
                  </a:lnTo>
                  <a:lnTo>
                    <a:pt x="2579" y="15712"/>
                  </a:lnTo>
                  <a:lnTo>
                    <a:pt x="4104" y="15032"/>
                  </a:lnTo>
                  <a:lnTo>
                    <a:pt x="5291" y="15243"/>
                  </a:lnTo>
                  <a:lnTo>
                    <a:pt x="6090" y="15150"/>
                  </a:lnTo>
                  <a:lnTo>
                    <a:pt x="6532" y="15832"/>
                  </a:lnTo>
                  <a:lnTo>
                    <a:pt x="7189" y="14888"/>
                  </a:lnTo>
                  <a:lnTo>
                    <a:pt x="7876" y="14703"/>
                  </a:lnTo>
                  <a:lnTo>
                    <a:pt x="8020" y="15472"/>
                  </a:lnTo>
                  <a:lnTo>
                    <a:pt x="8606" y="15511"/>
                  </a:lnTo>
                  <a:lnTo>
                    <a:pt x="9167" y="16693"/>
                  </a:lnTo>
                  <a:lnTo>
                    <a:pt x="10215" y="16644"/>
                  </a:lnTo>
                  <a:lnTo>
                    <a:pt x="10532" y="16914"/>
                  </a:lnTo>
                  <a:lnTo>
                    <a:pt x="11628" y="15597"/>
                  </a:lnTo>
                  <a:lnTo>
                    <a:pt x="12821" y="16644"/>
                  </a:lnTo>
                  <a:lnTo>
                    <a:pt x="13870" y="16955"/>
                  </a:lnTo>
                  <a:lnTo>
                    <a:pt x="14747" y="18805"/>
                  </a:lnTo>
                  <a:lnTo>
                    <a:pt x="15481" y="19036"/>
                  </a:lnTo>
                  <a:lnTo>
                    <a:pt x="16263" y="20967"/>
                  </a:lnTo>
                  <a:lnTo>
                    <a:pt x="17235" y="21064"/>
                  </a:lnTo>
                  <a:lnTo>
                    <a:pt x="17569" y="21600"/>
                  </a:lnTo>
                  <a:lnTo>
                    <a:pt x="17569" y="21593"/>
                  </a:lnTo>
                  <a:lnTo>
                    <a:pt x="18645" y="20692"/>
                  </a:lnTo>
                  <a:lnTo>
                    <a:pt x="20063" y="20329"/>
                  </a:lnTo>
                  <a:lnTo>
                    <a:pt x="20206" y="18701"/>
                  </a:lnTo>
                  <a:lnTo>
                    <a:pt x="20798" y="18158"/>
                  </a:lnTo>
                  <a:lnTo>
                    <a:pt x="21036" y="16895"/>
                  </a:lnTo>
                  <a:cubicBezTo>
                    <a:pt x="21036" y="16895"/>
                    <a:pt x="21600" y="16647"/>
                    <a:pt x="21600" y="16647"/>
                  </a:cubicBezTo>
                  <a:close/>
                  <a:moveTo>
                    <a:pt x="21600" y="16647"/>
                  </a:moveTo>
                </a:path>
              </a:pathLst>
            </a:custGeom>
            <a:solidFill>
              <a:schemeClr val="bg1">
                <a:lumMod val="75000"/>
              </a:schemeClr>
            </a:solidFill>
            <a:ln>
              <a:solidFill>
                <a:schemeClr val="bg1"/>
              </a:solidFill>
            </a:ln>
          </p:spPr>
          <p:txBody>
            <a:bodyPr lIns="0" tIns="0" rIns="0" bIns="0"/>
            <a:lstStyle/>
            <a:p>
              <a:endParaRPr lang="en-US" dirty="0"/>
            </a:p>
          </p:txBody>
        </p:sp>
        <p:sp>
          <p:nvSpPr>
            <p:cNvPr id="35" name="AutoShape 39"/>
            <p:cNvSpPr/>
            <p:nvPr/>
          </p:nvSpPr>
          <p:spPr bwMode="auto">
            <a:xfrm>
              <a:off x="3684814" y="2859087"/>
              <a:ext cx="288925" cy="192088"/>
            </a:xfrm>
            <a:custGeom>
              <a:avLst/>
              <a:gdLst/>
              <a:ahLst/>
              <a:cxnLst/>
              <a:rect l="0" t="0" r="r" b="b"/>
              <a:pathLst>
                <a:path w="21600" h="21600">
                  <a:moveTo>
                    <a:pt x="7010" y="15744"/>
                  </a:moveTo>
                  <a:lnTo>
                    <a:pt x="6868" y="13659"/>
                  </a:lnTo>
                  <a:lnTo>
                    <a:pt x="7374" y="12723"/>
                  </a:lnTo>
                  <a:lnTo>
                    <a:pt x="6931" y="12073"/>
                  </a:lnTo>
                  <a:lnTo>
                    <a:pt x="6400" y="11906"/>
                  </a:lnTo>
                  <a:lnTo>
                    <a:pt x="6247" y="10748"/>
                  </a:lnTo>
                  <a:lnTo>
                    <a:pt x="5647" y="10319"/>
                  </a:lnTo>
                  <a:lnTo>
                    <a:pt x="4050" y="10830"/>
                  </a:lnTo>
                  <a:lnTo>
                    <a:pt x="2925" y="10061"/>
                  </a:lnTo>
                  <a:lnTo>
                    <a:pt x="1729" y="7836"/>
                  </a:lnTo>
                  <a:lnTo>
                    <a:pt x="239" y="8275"/>
                  </a:lnTo>
                  <a:lnTo>
                    <a:pt x="28" y="8097"/>
                  </a:lnTo>
                  <a:lnTo>
                    <a:pt x="381" y="7246"/>
                  </a:lnTo>
                  <a:lnTo>
                    <a:pt x="91" y="5765"/>
                  </a:lnTo>
                  <a:lnTo>
                    <a:pt x="0" y="3988"/>
                  </a:lnTo>
                  <a:lnTo>
                    <a:pt x="766" y="3682"/>
                  </a:lnTo>
                  <a:lnTo>
                    <a:pt x="1094" y="2482"/>
                  </a:lnTo>
                  <a:lnTo>
                    <a:pt x="2326" y="958"/>
                  </a:lnTo>
                  <a:lnTo>
                    <a:pt x="4286" y="313"/>
                  </a:lnTo>
                  <a:lnTo>
                    <a:pt x="5812" y="513"/>
                  </a:lnTo>
                  <a:lnTo>
                    <a:pt x="6839" y="424"/>
                  </a:lnTo>
                  <a:lnTo>
                    <a:pt x="7408" y="1072"/>
                  </a:lnTo>
                  <a:lnTo>
                    <a:pt x="8252" y="176"/>
                  </a:lnTo>
                  <a:lnTo>
                    <a:pt x="9136" y="0"/>
                  </a:lnTo>
                  <a:lnTo>
                    <a:pt x="9321" y="730"/>
                  </a:lnTo>
                  <a:lnTo>
                    <a:pt x="10075" y="767"/>
                  </a:lnTo>
                  <a:lnTo>
                    <a:pt x="10795" y="1889"/>
                  </a:lnTo>
                  <a:lnTo>
                    <a:pt x="12144" y="1843"/>
                  </a:lnTo>
                  <a:lnTo>
                    <a:pt x="12552" y="2099"/>
                  </a:lnTo>
                  <a:lnTo>
                    <a:pt x="13960" y="849"/>
                  </a:lnTo>
                  <a:lnTo>
                    <a:pt x="15494" y="1843"/>
                  </a:lnTo>
                  <a:lnTo>
                    <a:pt x="16844" y="2138"/>
                  </a:lnTo>
                  <a:lnTo>
                    <a:pt x="17971" y="3894"/>
                  </a:lnTo>
                  <a:lnTo>
                    <a:pt x="18915" y="4114"/>
                  </a:lnTo>
                  <a:lnTo>
                    <a:pt x="19920" y="5947"/>
                  </a:lnTo>
                  <a:lnTo>
                    <a:pt x="21170" y="6039"/>
                  </a:lnTo>
                  <a:lnTo>
                    <a:pt x="21600" y="6548"/>
                  </a:lnTo>
                  <a:lnTo>
                    <a:pt x="20593" y="8345"/>
                  </a:lnTo>
                  <a:lnTo>
                    <a:pt x="21286" y="8770"/>
                  </a:lnTo>
                  <a:lnTo>
                    <a:pt x="21286" y="9974"/>
                  </a:lnTo>
                  <a:lnTo>
                    <a:pt x="19780" y="10912"/>
                  </a:lnTo>
                  <a:lnTo>
                    <a:pt x="18963" y="12888"/>
                  </a:lnTo>
                  <a:lnTo>
                    <a:pt x="18341" y="13059"/>
                  </a:lnTo>
                  <a:lnTo>
                    <a:pt x="18090" y="14859"/>
                  </a:lnTo>
                  <a:lnTo>
                    <a:pt x="19214" y="15635"/>
                  </a:lnTo>
                  <a:lnTo>
                    <a:pt x="19214" y="16923"/>
                  </a:lnTo>
                  <a:lnTo>
                    <a:pt x="18277" y="16923"/>
                  </a:lnTo>
                  <a:lnTo>
                    <a:pt x="17958" y="16232"/>
                  </a:lnTo>
                  <a:lnTo>
                    <a:pt x="17208" y="16579"/>
                  </a:lnTo>
                  <a:lnTo>
                    <a:pt x="16760" y="18119"/>
                  </a:lnTo>
                  <a:lnTo>
                    <a:pt x="15507" y="18201"/>
                  </a:lnTo>
                  <a:lnTo>
                    <a:pt x="15939" y="19916"/>
                  </a:lnTo>
                  <a:lnTo>
                    <a:pt x="15194" y="20007"/>
                  </a:lnTo>
                  <a:lnTo>
                    <a:pt x="14065" y="20779"/>
                  </a:lnTo>
                  <a:lnTo>
                    <a:pt x="12931" y="20007"/>
                  </a:lnTo>
                  <a:lnTo>
                    <a:pt x="11357" y="20692"/>
                  </a:lnTo>
                  <a:lnTo>
                    <a:pt x="10395" y="21600"/>
                  </a:lnTo>
                  <a:lnTo>
                    <a:pt x="9851" y="20386"/>
                  </a:lnTo>
                  <a:lnTo>
                    <a:pt x="9911" y="18969"/>
                  </a:lnTo>
                  <a:lnTo>
                    <a:pt x="9443" y="16780"/>
                  </a:lnTo>
                  <a:lnTo>
                    <a:pt x="8846" y="16705"/>
                  </a:lnTo>
                  <a:lnTo>
                    <a:pt x="7876" y="15625"/>
                  </a:lnTo>
                  <a:cubicBezTo>
                    <a:pt x="7876" y="15625"/>
                    <a:pt x="7010" y="15744"/>
                    <a:pt x="7010" y="15744"/>
                  </a:cubicBezTo>
                  <a:close/>
                  <a:moveTo>
                    <a:pt x="7010" y="15744"/>
                  </a:moveTo>
                </a:path>
              </a:pathLst>
            </a:custGeom>
            <a:solidFill>
              <a:schemeClr val="bg1">
                <a:lumMod val="75000"/>
              </a:schemeClr>
            </a:solidFill>
            <a:ln>
              <a:solidFill>
                <a:schemeClr val="bg1"/>
              </a:solidFill>
            </a:ln>
          </p:spPr>
          <p:txBody>
            <a:bodyPr lIns="0" tIns="0" rIns="0" bIns="0"/>
            <a:lstStyle/>
            <a:p>
              <a:endParaRPr lang="en-US" dirty="0"/>
            </a:p>
          </p:txBody>
        </p:sp>
        <p:sp>
          <p:nvSpPr>
            <p:cNvPr id="36" name="AutoShape 40"/>
            <p:cNvSpPr/>
            <p:nvPr/>
          </p:nvSpPr>
          <p:spPr bwMode="auto">
            <a:xfrm>
              <a:off x="3824514" y="2871787"/>
              <a:ext cx="488950" cy="341313"/>
            </a:xfrm>
            <a:custGeom>
              <a:avLst/>
              <a:gdLst/>
              <a:ahLst/>
              <a:cxnLst/>
              <a:rect l="0" t="0" r="r" b="b"/>
              <a:pathLst>
                <a:path w="21600" h="21600">
                  <a:moveTo>
                    <a:pt x="0" y="11220"/>
                  </a:moveTo>
                  <a:lnTo>
                    <a:pt x="570" y="10709"/>
                  </a:lnTo>
                  <a:lnTo>
                    <a:pt x="1502" y="10324"/>
                  </a:lnTo>
                  <a:lnTo>
                    <a:pt x="2174" y="10758"/>
                  </a:lnTo>
                  <a:lnTo>
                    <a:pt x="2842" y="10324"/>
                  </a:lnTo>
                  <a:lnTo>
                    <a:pt x="3284" y="10273"/>
                  </a:lnTo>
                  <a:lnTo>
                    <a:pt x="3028" y="9308"/>
                  </a:lnTo>
                  <a:lnTo>
                    <a:pt x="3770" y="9262"/>
                  </a:lnTo>
                  <a:lnTo>
                    <a:pt x="4035" y="8395"/>
                  </a:lnTo>
                  <a:lnTo>
                    <a:pt x="4479" y="8201"/>
                  </a:lnTo>
                  <a:lnTo>
                    <a:pt x="4668" y="8589"/>
                  </a:lnTo>
                  <a:lnTo>
                    <a:pt x="5223" y="8589"/>
                  </a:lnTo>
                  <a:lnTo>
                    <a:pt x="5223" y="7865"/>
                  </a:lnTo>
                  <a:lnTo>
                    <a:pt x="4557" y="7428"/>
                  </a:lnTo>
                  <a:lnTo>
                    <a:pt x="4706" y="6416"/>
                  </a:lnTo>
                  <a:lnTo>
                    <a:pt x="5074" y="6320"/>
                  </a:lnTo>
                  <a:lnTo>
                    <a:pt x="5559" y="5208"/>
                  </a:lnTo>
                  <a:lnTo>
                    <a:pt x="6451" y="4681"/>
                  </a:lnTo>
                  <a:lnTo>
                    <a:pt x="6451" y="4004"/>
                  </a:lnTo>
                  <a:lnTo>
                    <a:pt x="6040" y="3765"/>
                  </a:lnTo>
                  <a:lnTo>
                    <a:pt x="6636" y="2750"/>
                  </a:lnTo>
                  <a:lnTo>
                    <a:pt x="7456" y="2269"/>
                  </a:lnTo>
                  <a:lnTo>
                    <a:pt x="8535" y="2075"/>
                  </a:lnTo>
                  <a:lnTo>
                    <a:pt x="8645" y="1206"/>
                  </a:lnTo>
                  <a:lnTo>
                    <a:pt x="9096" y="916"/>
                  </a:lnTo>
                  <a:lnTo>
                    <a:pt x="9276" y="241"/>
                  </a:lnTo>
                  <a:lnTo>
                    <a:pt x="9914" y="51"/>
                  </a:lnTo>
                  <a:lnTo>
                    <a:pt x="10358" y="436"/>
                  </a:lnTo>
                  <a:lnTo>
                    <a:pt x="10917" y="0"/>
                  </a:lnTo>
                  <a:lnTo>
                    <a:pt x="11441" y="1063"/>
                  </a:lnTo>
                  <a:lnTo>
                    <a:pt x="12071" y="675"/>
                  </a:lnTo>
                  <a:lnTo>
                    <a:pt x="12630" y="773"/>
                  </a:lnTo>
                  <a:lnTo>
                    <a:pt x="13115" y="1884"/>
                  </a:lnTo>
                  <a:lnTo>
                    <a:pt x="13779" y="1206"/>
                  </a:lnTo>
                  <a:lnTo>
                    <a:pt x="14525" y="916"/>
                  </a:lnTo>
                  <a:lnTo>
                    <a:pt x="14826" y="1400"/>
                  </a:lnTo>
                  <a:lnTo>
                    <a:pt x="15199" y="1400"/>
                  </a:lnTo>
                  <a:lnTo>
                    <a:pt x="16314" y="1931"/>
                  </a:lnTo>
                  <a:lnTo>
                    <a:pt x="16461" y="2702"/>
                  </a:lnTo>
                  <a:lnTo>
                    <a:pt x="16271" y="3571"/>
                  </a:lnTo>
                  <a:lnTo>
                    <a:pt x="16718" y="4243"/>
                  </a:lnTo>
                  <a:lnTo>
                    <a:pt x="16718" y="5257"/>
                  </a:lnTo>
                  <a:lnTo>
                    <a:pt x="17319" y="6077"/>
                  </a:lnTo>
                  <a:lnTo>
                    <a:pt x="17615" y="6995"/>
                  </a:lnTo>
                  <a:lnTo>
                    <a:pt x="18285" y="8201"/>
                  </a:lnTo>
                  <a:lnTo>
                    <a:pt x="18806" y="8683"/>
                  </a:lnTo>
                  <a:lnTo>
                    <a:pt x="19026" y="9793"/>
                  </a:lnTo>
                  <a:lnTo>
                    <a:pt x="19884" y="10083"/>
                  </a:lnTo>
                  <a:lnTo>
                    <a:pt x="20853" y="11191"/>
                  </a:lnTo>
                  <a:lnTo>
                    <a:pt x="20928" y="11816"/>
                  </a:lnTo>
                  <a:lnTo>
                    <a:pt x="21600" y="12398"/>
                  </a:lnTo>
                  <a:lnTo>
                    <a:pt x="21296" y="12734"/>
                  </a:lnTo>
                  <a:lnTo>
                    <a:pt x="20780" y="13842"/>
                  </a:lnTo>
                  <a:lnTo>
                    <a:pt x="19439" y="14083"/>
                  </a:lnTo>
                  <a:lnTo>
                    <a:pt x="18879" y="13406"/>
                  </a:lnTo>
                  <a:lnTo>
                    <a:pt x="18652" y="13941"/>
                  </a:lnTo>
                  <a:lnTo>
                    <a:pt x="18695" y="14761"/>
                  </a:lnTo>
                  <a:lnTo>
                    <a:pt x="19217" y="15822"/>
                  </a:lnTo>
                  <a:lnTo>
                    <a:pt x="19143" y="16736"/>
                  </a:lnTo>
                  <a:lnTo>
                    <a:pt x="19738" y="17605"/>
                  </a:lnTo>
                  <a:lnTo>
                    <a:pt x="19738" y="18450"/>
                  </a:lnTo>
                  <a:lnTo>
                    <a:pt x="19670" y="18433"/>
                  </a:lnTo>
                  <a:lnTo>
                    <a:pt x="18569" y="18789"/>
                  </a:lnTo>
                  <a:lnTo>
                    <a:pt x="17807" y="18888"/>
                  </a:lnTo>
                  <a:lnTo>
                    <a:pt x="17441" y="20167"/>
                  </a:lnTo>
                  <a:lnTo>
                    <a:pt x="17385" y="21299"/>
                  </a:lnTo>
                  <a:lnTo>
                    <a:pt x="16825" y="21394"/>
                  </a:lnTo>
                  <a:lnTo>
                    <a:pt x="16379" y="20889"/>
                  </a:lnTo>
                  <a:lnTo>
                    <a:pt x="15637" y="21178"/>
                  </a:lnTo>
                  <a:lnTo>
                    <a:pt x="15199" y="20803"/>
                  </a:lnTo>
                  <a:lnTo>
                    <a:pt x="14664" y="20843"/>
                  </a:lnTo>
                  <a:lnTo>
                    <a:pt x="14185" y="21600"/>
                  </a:lnTo>
                  <a:lnTo>
                    <a:pt x="13760" y="21419"/>
                  </a:lnTo>
                  <a:lnTo>
                    <a:pt x="13656" y="20779"/>
                  </a:lnTo>
                  <a:lnTo>
                    <a:pt x="12949" y="20658"/>
                  </a:lnTo>
                  <a:lnTo>
                    <a:pt x="12146" y="21299"/>
                  </a:lnTo>
                  <a:lnTo>
                    <a:pt x="11792" y="21080"/>
                  </a:lnTo>
                  <a:lnTo>
                    <a:pt x="11012" y="20939"/>
                  </a:lnTo>
                  <a:lnTo>
                    <a:pt x="10787" y="21225"/>
                  </a:lnTo>
                  <a:lnTo>
                    <a:pt x="10435" y="21249"/>
                  </a:lnTo>
                  <a:lnTo>
                    <a:pt x="10008" y="20743"/>
                  </a:lnTo>
                  <a:lnTo>
                    <a:pt x="9114" y="21203"/>
                  </a:lnTo>
                  <a:lnTo>
                    <a:pt x="9005" y="20819"/>
                  </a:lnTo>
                  <a:lnTo>
                    <a:pt x="8373" y="20408"/>
                  </a:lnTo>
                  <a:lnTo>
                    <a:pt x="6888" y="20117"/>
                  </a:lnTo>
                  <a:lnTo>
                    <a:pt x="6258" y="19660"/>
                  </a:lnTo>
                  <a:lnTo>
                    <a:pt x="5938" y="19638"/>
                  </a:lnTo>
                  <a:lnTo>
                    <a:pt x="5398" y="20212"/>
                  </a:lnTo>
                  <a:lnTo>
                    <a:pt x="4586" y="20261"/>
                  </a:lnTo>
                  <a:lnTo>
                    <a:pt x="2783" y="20598"/>
                  </a:lnTo>
                  <a:lnTo>
                    <a:pt x="2334" y="20915"/>
                  </a:lnTo>
                  <a:lnTo>
                    <a:pt x="1500" y="20358"/>
                  </a:lnTo>
                  <a:lnTo>
                    <a:pt x="1087" y="20426"/>
                  </a:lnTo>
                  <a:lnTo>
                    <a:pt x="1107" y="20095"/>
                  </a:lnTo>
                  <a:lnTo>
                    <a:pt x="585" y="19011"/>
                  </a:lnTo>
                  <a:lnTo>
                    <a:pt x="387" y="18023"/>
                  </a:lnTo>
                  <a:lnTo>
                    <a:pt x="773" y="17204"/>
                  </a:lnTo>
                  <a:lnTo>
                    <a:pt x="1296" y="16963"/>
                  </a:lnTo>
                  <a:lnTo>
                    <a:pt x="1277" y="14869"/>
                  </a:lnTo>
                  <a:lnTo>
                    <a:pt x="981" y="14532"/>
                  </a:lnTo>
                  <a:lnTo>
                    <a:pt x="870" y="13714"/>
                  </a:lnTo>
                  <a:lnTo>
                    <a:pt x="515" y="13012"/>
                  </a:lnTo>
                  <a:lnTo>
                    <a:pt x="124" y="11472"/>
                  </a:lnTo>
                  <a:cubicBezTo>
                    <a:pt x="124" y="11472"/>
                    <a:pt x="0" y="11220"/>
                    <a:pt x="0" y="11220"/>
                  </a:cubicBezTo>
                  <a:close/>
                  <a:moveTo>
                    <a:pt x="0" y="11220"/>
                  </a:moveTo>
                </a:path>
              </a:pathLst>
            </a:custGeom>
            <a:solidFill>
              <a:schemeClr val="bg1">
                <a:lumMod val="75000"/>
              </a:schemeClr>
            </a:solidFill>
            <a:ln>
              <a:solidFill>
                <a:schemeClr val="bg1"/>
              </a:solidFill>
            </a:ln>
          </p:spPr>
          <p:txBody>
            <a:bodyPr lIns="0" tIns="0" rIns="0" bIns="0"/>
            <a:lstStyle/>
            <a:p>
              <a:endParaRPr lang="en-US" dirty="0"/>
            </a:p>
          </p:txBody>
        </p:sp>
        <p:sp>
          <p:nvSpPr>
            <p:cNvPr id="37" name="AutoShape 41"/>
            <p:cNvSpPr/>
            <p:nvPr/>
          </p:nvSpPr>
          <p:spPr bwMode="auto">
            <a:xfrm>
              <a:off x="3786414" y="3138487"/>
              <a:ext cx="963613" cy="541338"/>
            </a:xfrm>
            <a:custGeom>
              <a:avLst/>
              <a:gdLst/>
              <a:ahLst/>
              <a:cxnLst/>
              <a:rect l="0" t="0" r="r" b="b"/>
              <a:pathLst>
                <a:path w="21600" h="21600">
                  <a:moveTo>
                    <a:pt x="1349" y="2000"/>
                  </a:moveTo>
                  <a:lnTo>
                    <a:pt x="1559" y="1957"/>
                  </a:lnTo>
                  <a:lnTo>
                    <a:pt x="1983" y="2309"/>
                  </a:lnTo>
                  <a:lnTo>
                    <a:pt x="2212" y="2109"/>
                  </a:lnTo>
                  <a:lnTo>
                    <a:pt x="3129" y="1896"/>
                  </a:lnTo>
                  <a:lnTo>
                    <a:pt x="3542" y="1865"/>
                  </a:lnTo>
                  <a:lnTo>
                    <a:pt x="3817" y="1504"/>
                  </a:lnTo>
                  <a:lnTo>
                    <a:pt x="3979" y="1517"/>
                  </a:lnTo>
                  <a:lnTo>
                    <a:pt x="4300" y="1805"/>
                  </a:lnTo>
                  <a:lnTo>
                    <a:pt x="5055" y="1989"/>
                  </a:lnTo>
                  <a:lnTo>
                    <a:pt x="5377" y="2248"/>
                  </a:lnTo>
                  <a:lnTo>
                    <a:pt x="5432" y="2491"/>
                  </a:lnTo>
                  <a:lnTo>
                    <a:pt x="5887" y="2200"/>
                  </a:lnTo>
                  <a:lnTo>
                    <a:pt x="6104" y="2519"/>
                  </a:lnTo>
                  <a:lnTo>
                    <a:pt x="6283" y="2505"/>
                  </a:lnTo>
                  <a:lnTo>
                    <a:pt x="6397" y="2324"/>
                  </a:lnTo>
                  <a:lnTo>
                    <a:pt x="6794" y="2413"/>
                  </a:lnTo>
                  <a:lnTo>
                    <a:pt x="6974" y="2551"/>
                  </a:lnTo>
                  <a:lnTo>
                    <a:pt x="7383" y="2147"/>
                  </a:lnTo>
                  <a:lnTo>
                    <a:pt x="7742" y="2223"/>
                  </a:lnTo>
                  <a:lnTo>
                    <a:pt x="7795" y="2627"/>
                  </a:lnTo>
                  <a:lnTo>
                    <a:pt x="8011" y="2741"/>
                  </a:lnTo>
                  <a:lnTo>
                    <a:pt x="8255" y="2263"/>
                  </a:lnTo>
                  <a:lnTo>
                    <a:pt x="8526" y="2238"/>
                  </a:lnTo>
                  <a:lnTo>
                    <a:pt x="8749" y="2475"/>
                  </a:lnTo>
                  <a:lnTo>
                    <a:pt x="9127" y="2293"/>
                  </a:lnTo>
                  <a:lnTo>
                    <a:pt x="9354" y="2611"/>
                  </a:lnTo>
                  <a:lnTo>
                    <a:pt x="9638" y="2551"/>
                  </a:lnTo>
                  <a:lnTo>
                    <a:pt x="9667" y="1837"/>
                  </a:lnTo>
                  <a:lnTo>
                    <a:pt x="9853" y="1030"/>
                  </a:lnTo>
                  <a:lnTo>
                    <a:pt x="10241" y="968"/>
                  </a:lnTo>
                  <a:lnTo>
                    <a:pt x="10800" y="744"/>
                  </a:lnTo>
                  <a:lnTo>
                    <a:pt x="11047" y="834"/>
                  </a:lnTo>
                  <a:lnTo>
                    <a:pt x="11347" y="729"/>
                  </a:lnTo>
                  <a:lnTo>
                    <a:pt x="11319" y="286"/>
                  </a:lnTo>
                  <a:lnTo>
                    <a:pt x="11517" y="0"/>
                  </a:lnTo>
                  <a:lnTo>
                    <a:pt x="12170" y="347"/>
                  </a:lnTo>
                  <a:lnTo>
                    <a:pt x="12839" y="347"/>
                  </a:lnTo>
                  <a:lnTo>
                    <a:pt x="13171" y="62"/>
                  </a:lnTo>
                  <a:lnTo>
                    <a:pt x="13474" y="91"/>
                  </a:lnTo>
                  <a:lnTo>
                    <a:pt x="13673" y="1061"/>
                  </a:lnTo>
                  <a:lnTo>
                    <a:pt x="13946" y="1428"/>
                  </a:lnTo>
                  <a:lnTo>
                    <a:pt x="13795" y="1896"/>
                  </a:lnTo>
                  <a:lnTo>
                    <a:pt x="14154" y="2659"/>
                  </a:lnTo>
                  <a:lnTo>
                    <a:pt x="14882" y="2491"/>
                  </a:lnTo>
                  <a:lnTo>
                    <a:pt x="15146" y="2854"/>
                  </a:lnTo>
                  <a:lnTo>
                    <a:pt x="15183" y="3295"/>
                  </a:lnTo>
                  <a:lnTo>
                    <a:pt x="15430" y="3355"/>
                  </a:lnTo>
                  <a:lnTo>
                    <a:pt x="15430" y="3933"/>
                  </a:lnTo>
                  <a:lnTo>
                    <a:pt x="15571" y="4616"/>
                  </a:lnTo>
                  <a:lnTo>
                    <a:pt x="16166" y="5543"/>
                  </a:lnTo>
                  <a:lnTo>
                    <a:pt x="16404" y="5118"/>
                  </a:lnTo>
                  <a:lnTo>
                    <a:pt x="16771" y="5437"/>
                  </a:lnTo>
                  <a:lnTo>
                    <a:pt x="17072" y="5300"/>
                  </a:lnTo>
                  <a:lnTo>
                    <a:pt x="17356" y="5392"/>
                  </a:lnTo>
                  <a:lnTo>
                    <a:pt x="17801" y="4843"/>
                  </a:lnTo>
                  <a:lnTo>
                    <a:pt x="18009" y="4796"/>
                  </a:lnTo>
                  <a:lnTo>
                    <a:pt x="18302" y="5831"/>
                  </a:lnTo>
                  <a:lnTo>
                    <a:pt x="18708" y="6240"/>
                  </a:lnTo>
                  <a:lnTo>
                    <a:pt x="18831" y="6652"/>
                  </a:lnTo>
                  <a:lnTo>
                    <a:pt x="19010" y="6365"/>
                  </a:lnTo>
                  <a:lnTo>
                    <a:pt x="19482" y="6529"/>
                  </a:lnTo>
                  <a:lnTo>
                    <a:pt x="19832" y="6544"/>
                  </a:lnTo>
                  <a:lnTo>
                    <a:pt x="20080" y="6789"/>
                  </a:lnTo>
                  <a:lnTo>
                    <a:pt x="20359" y="6711"/>
                  </a:lnTo>
                  <a:lnTo>
                    <a:pt x="20701" y="7046"/>
                  </a:lnTo>
                  <a:lnTo>
                    <a:pt x="21097" y="7166"/>
                  </a:lnTo>
                  <a:lnTo>
                    <a:pt x="21297" y="6851"/>
                  </a:lnTo>
                  <a:lnTo>
                    <a:pt x="21411" y="7334"/>
                  </a:lnTo>
                  <a:lnTo>
                    <a:pt x="21588" y="7501"/>
                  </a:lnTo>
                  <a:lnTo>
                    <a:pt x="21600" y="8064"/>
                  </a:lnTo>
                  <a:lnTo>
                    <a:pt x="21381" y="8535"/>
                  </a:lnTo>
                  <a:lnTo>
                    <a:pt x="21109" y="8624"/>
                  </a:lnTo>
                  <a:lnTo>
                    <a:pt x="21022" y="9537"/>
                  </a:lnTo>
                  <a:lnTo>
                    <a:pt x="21401" y="9961"/>
                  </a:lnTo>
                  <a:lnTo>
                    <a:pt x="21455" y="10571"/>
                  </a:lnTo>
                  <a:lnTo>
                    <a:pt x="21297" y="11343"/>
                  </a:lnTo>
                  <a:lnTo>
                    <a:pt x="21345" y="11877"/>
                  </a:lnTo>
                  <a:lnTo>
                    <a:pt x="21109" y="12165"/>
                  </a:lnTo>
                  <a:lnTo>
                    <a:pt x="20477" y="12227"/>
                  </a:lnTo>
                  <a:lnTo>
                    <a:pt x="20190" y="12955"/>
                  </a:lnTo>
                  <a:lnTo>
                    <a:pt x="20020" y="13076"/>
                  </a:lnTo>
                  <a:lnTo>
                    <a:pt x="19944" y="14062"/>
                  </a:lnTo>
                  <a:lnTo>
                    <a:pt x="19700" y="14205"/>
                  </a:lnTo>
                  <a:lnTo>
                    <a:pt x="19670" y="13981"/>
                  </a:lnTo>
                  <a:lnTo>
                    <a:pt x="19529" y="13949"/>
                  </a:lnTo>
                  <a:lnTo>
                    <a:pt x="19203" y="14171"/>
                  </a:lnTo>
                  <a:lnTo>
                    <a:pt x="18877" y="14124"/>
                  </a:lnTo>
                  <a:lnTo>
                    <a:pt x="18706" y="14331"/>
                  </a:lnTo>
                  <a:lnTo>
                    <a:pt x="18598" y="14697"/>
                  </a:lnTo>
                  <a:lnTo>
                    <a:pt x="18310" y="14729"/>
                  </a:lnTo>
                  <a:lnTo>
                    <a:pt x="18172" y="15049"/>
                  </a:lnTo>
                  <a:lnTo>
                    <a:pt x="17892" y="15524"/>
                  </a:lnTo>
                  <a:lnTo>
                    <a:pt x="17795" y="15477"/>
                  </a:lnTo>
                  <a:lnTo>
                    <a:pt x="17527" y="15524"/>
                  </a:lnTo>
                  <a:lnTo>
                    <a:pt x="17309" y="15797"/>
                  </a:lnTo>
                  <a:lnTo>
                    <a:pt x="16961" y="15669"/>
                  </a:lnTo>
                  <a:lnTo>
                    <a:pt x="16695" y="15941"/>
                  </a:lnTo>
                  <a:lnTo>
                    <a:pt x="16527" y="15891"/>
                  </a:lnTo>
                  <a:lnTo>
                    <a:pt x="16356" y="15432"/>
                  </a:lnTo>
                  <a:lnTo>
                    <a:pt x="16238" y="15446"/>
                  </a:lnTo>
                  <a:lnTo>
                    <a:pt x="16318" y="15700"/>
                  </a:lnTo>
                  <a:lnTo>
                    <a:pt x="16467" y="16005"/>
                  </a:lnTo>
                  <a:lnTo>
                    <a:pt x="16406" y="16275"/>
                  </a:lnTo>
                  <a:lnTo>
                    <a:pt x="16127" y="16914"/>
                  </a:lnTo>
                  <a:lnTo>
                    <a:pt x="15971" y="17055"/>
                  </a:lnTo>
                  <a:lnTo>
                    <a:pt x="15911" y="16862"/>
                  </a:lnTo>
                  <a:lnTo>
                    <a:pt x="16010" y="16772"/>
                  </a:lnTo>
                  <a:lnTo>
                    <a:pt x="16268" y="16275"/>
                  </a:lnTo>
                  <a:lnTo>
                    <a:pt x="16226" y="16101"/>
                  </a:lnTo>
                  <a:lnTo>
                    <a:pt x="16089" y="15956"/>
                  </a:lnTo>
                  <a:lnTo>
                    <a:pt x="16039" y="16195"/>
                  </a:lnTo>
                  <a:lnTo>
                    <a:pt x="15642" y="16862"/>
                  </a:lnTo>
                  <a:lnTo>
                    <a:pt x="15404" y="16927"/>
                  </a:lnTo>
                  <a:lnTo>
                    <a:pt x="15364" y="17186"/>
                  </a:lnTo>
                  <a:lnTo>
                    <a:pt x="15089" y="17186"/>
                  </a:lnTo>
                  <a:lnTo>
                    <a:pt x="14899" y="16959"/>
                  </a:lnTo>
                  <a:lnTo>
                    <a:pt x="14740" y="17199"/>
                  </a:lnTo>
                  <a:lnTo>
                    <a:pt x="14453" y="17121"/>
                  </a:lnTo>
                  <a:lnTo>
                    <a:pt x="14414" y="17296"/>
                  </a:lnTo>
                  <a:lnTo>
                    <a:pt x="14581" y="17471"/>
                  </a:lnTo>
                  <a:lnTo>
                    <a:pt x="14998" y="17422"/>
                  </a:lnTo>
                  <a:lnTo>
                    <a:pt x="15155" y="17723"/>
                  </a:lnTo>
                  <a:lnTo>
                    <a:pt x="15315" y="17918"/>
                  </a:lnTo>
                  <a:lnTo>
                    <a:pt x="15463" y="17790"/>
                  </a:lnTo>
                  <a:lnTo>
                    <a:pt x="15553" y="17999"/>
                  </a:lnTo>
                  <a:lnTo>
                    <a:pt x="15425" y="18253"/>
                  </a:lnTo>
                  <a:lnTo>
                    <a:pt x="15436" y="18445"/>
                  </a:lnTo>
                  <a:lnTo>
                    <a:pt x="15553" y="18316"/>
                  </a:lnTo>
                  <a:lnTo>
                    <a:pt x="15672" y="18316"/>
                  </a:lnTo>
                  <a:lnTo>
                    <a:pt x="15633" y="18653"/>
                  </a:lnTo>
                  <a:lnTo>
                    <a:pt x="15791" y="18413"/>
                  </a:lnTo>
                  <a:lnTo>
                    <a:pt x="15929" y="18555"/>
                  </a:lnTo>
                  <a:lnTo>
                    <a:pt x="15989" y="19034"/>
                  </a:lnTo>
                  <a:lnTo>
                    <a:pt x="16141" y="19287"/>
                  </a:lnTo>
                  <a:lnTo>
                    <a:pt x="16437" y="19431"/>
                  </a:lnTo>
                  <a:lnTo>
                    <a:pt x="16564" y="19321"/>
                  </a:lnTo>
                  <a:lnTo>
                    <a:pt x="16127" y="18653"/>
                  </a:lnTo>
                  <a:lnTo>
                    <a:pt x="15672" y="17756"/>
                  </a:lnTo>
                  <a:lnTo>
                    <a:pt x="15544" y="17215"/>
                  </a:lnTo>
                  <a:lnTo>
                    <a:pt x="15651" y="17102"/>
                  </a:lnTo>
                  <a:lnTo>
                    <a:pt x="15851" y="17549"/>
                  </a:lnTo>
                  <a:lnTo>
                    <a:pt x="15951" y="18109"/>
                  </a:lnTo>
                  <a:lnTo>
                    <a:pt x="16583" y="19225"/>
                  </a:lnTo>
                  <a:lnTo>
                    <a:pt x="16734" y="19321"/>
                  </a:lnTo>
                  <a:lnTo>
                    <a:pt x="16952" y="18954"/>
                  </a:lnTo>
                  <a:lnTo>
                    <a:pt x="17101" y="18939"/>
                  </a:lnTo>
                  <a:lnTo>
                    <a:pt x="17348" y="19193"/>
                  </a:lnTo>
                  <a:lnTo>
                    <a:pt x="17447" y="18763"/>
                  </a:lnTo>
                  <a:lnTo>
                    <a:pt x="17864" y="18685"/>
                  </a:lnTo>
                  <a:lnTo>
                    <a:pt x="18211" y="18717"/>
                  </a:lnTo>
                  <a:lnTo>
                    <a:pt x="18111" y="18986"/>
                  </a:lnTo>
                  <a:lnTo>
                    <a:pt x="17982" y="19161"/>
                  </a:lnTo>
                  <a:lnTo>
                    <a:pt x="18103" y="19543"/>
                  </a:lnTo>
                  <a:lnTo>
                    <a:pt x="17943" y="19847"/>
                  </a:lnTo>
                  <a:lnTo>
                    <a:pt x="17497" y="19912"/>
                  </a:lnTo>
                  <a:lnTo>
                    <a:pt x="16983" y="19766"/>
                  </a:lnTo>
                  <a:lnTo>
                    <a:pt x="16673" y="20038"/>
                  </a:lnTo>
                  <a:lnTo>
                    <a:pt x="16447" y="20549"/>
                  </a:lnTo>
                  <a:lnTo>
                    <a:pt x="16029" y="20533"/>
                  </a:lnTo>
                  <a:lnTo>
                    <a:pt x="15425" y="21265"/>
                  </a:lnTo>
                  <a:lnTo>
                    <a:pt x="14969" y="21600"/>
                  </a:lnTo>
                  <a:lnTo>
                    <a:pt x="14492" y="21566"/>
                  </a:lnTo>
                  <a:lnTo>
                    <a:pt x="14263" y="21281"/>
                  </a:lnTo>
                  <a:lnTo>
                    <a:pt x="14333" y="21121"/>
                  </a:lnTo>
                  <a:lnTo>
                    <a:pt x="14492" y="20357"/>
                  </a:lnTo>
                  <a:lnTo>
                    <a:pt x="14472" y="20053"/>
                  </a:lnTo>
                  <a:lnTo>
                    <a:pt x="14056" y="19530"/>
                  </a:lnTo>
                  <a:lnTo>
                    <a:pt x="13907" y="19559"/>
                  </a:lnTo>
                  <a:lnTo>
                    <a:pt x="13621" y="19339"/>
                  </a:lnTo>
                  <a:lnTo>
                    <a:pt x="13441" y="19575"/>
                  </a:lnTo>
                  <a:lnTo>
                    <a:pt x="13214" y="19416"/>
                  </a:lnTo>
                  <a:lnTo>
                    <a:pt x="13482" y="18763"/>
                  </a:lnTo>
                  <a:lnTo>
                    <a:pt x="13946" y="18316"/>
                  </a:lnTo>
                  <a:lnTo>
                    <a:pt x="14333" y="18203"/>
                  </a:lnTo>
                  <a:lnTo>
                    <a:pt x="14442" y="18092"/>
                  </a:lnTo>
                  <a:lnTo>
                    <a:pt x="14293" y="17806"/>
                  </a:lnTo>
                  <a:lnTo>
                    <a:pt x="14234" y="17278"/>
                  </a:lnTo>
                  <a:lnTo>
                    <a:pt x="14114" y="17189"/>
                  </a:lnTo>
                  <a:lnTo>
                    <a:pt x="14013" y="17490"/>
                  </a:lnTo>
                  <a:lnTo>
                    <a:pt x="13804" y="17299"/>
                  </a:lnTo>
                  <a:lnTo>
                    <a:pt x="13509" y="17094"/>
                  </a:lnTo>
                  <a:lnTo>
                    <a:pt x="13193" y="17179"/>
                  </a:lnTo>
                  <a:lnTo>
                    <a:pt x="12918" y="17413"/>
                  </a:lnTo>
                  <a:lnTo>
                    <a:pt x="12678" y="17189"/>
                  </a:lnTo>
                  <a:lnTo>
                    <a:pt x="12495" y="17163"/>
                  </a:lnTo>
                  <a:lnTo>
                    <a:pt x="12302" y="16895"/>
                  </a:lnTo>
                  <a:lnTo>
                    <a:pt x="12447" y="16752"/>
                  </a:lnTo>
                  <a:lnTo>
                    <a:pt x="12501" y="16594"/>
                  </a:lnTo>
                  <a:lnTo>
                    <a:pt x="12114" y="16385"/>
                  </a:lnTo>
                  <a:lnTo>
                    <a:pt x="11640" y="16385"/>
                  </a:lnTo>
                  <a:lnTo>
                    <a:pt x="11527" y="16123"/>
                  </a:lnTo>
                  <a:lnTo>
                    <a:pt x="11818" y="16123"/>
                  </a:lnTo>
                  <a:lnTo>
                    <a:pt x="12276" y="16030"/>
                  </a:lnTo>
                  <a:lnTo>
                    <a:pt x="12510" y="16147"/>
                  </a:lnTo>
                  <a:lnTo>
                    <a:pt x="12678" y="16005"/>
                  </a:lnTo>
                  <a:lnTo>
                    <a:pt x="12957" y="15733"/>
                  </a:lnTo>
                  <a:lnTo>
                    <a:pt x="12561" y="15891"/>
                  </a:lnTo>
                  <a:lnTo>
                    <a:pt x="12360" y="15779"/>
                  </a:lnTo>
                  <a:lnTo>
                    <a:pt x="12201" y="15590"/>
                  </a:lnTo>
                  <a:lnTo>
                    <a:pt x="12113" y="15352"/>
                  </a:lnTo>
                  <a:lnTo>
                    <a:pt x="12002" y="15639"/>
                  </a:lnTo>
                  <a:lnTo>
                    <a:pt x="11895" y="15878"/>
                  </a:lnTo>
                  <a:lnTo>
                    <a:pt x="11655" y="15878"/>
                  </a:lnTo>
                  <a:lnTo>
                    <a:pt x="11665" y="15765"/>
                  </a:lnTo>
                  <a:lnTo>
                    <a:pt x="11517" y="15541"/>
                  </a:lnTo>
                  <a:lnTo>
                    <a:pt x="11259" y="16069"/>
                  </a:lnTo>
                  <a:lnTo>
                    <a:pt x="10952" y="16101"/>
                  </a:lnTo>
                  <a:lnTo>
                    <a:pt x="10764" y="16338"/>
                  </a:lnTo>
                  <a:lnTo>
                    <a:pt x="10764" y="16862"/>
                  </a:lnTo>
                  <a:lnTo>
                    <a:pt x="10496" y="17422"/>
                  </a:lnTo>
                  <a:lnTo>
                    <a:pt x="10356" y="17422"/>
                  </a:lnTo>
                  <a:lnTo>
                    <a:pt x="10436" y="17694"/>
                  </a:lnTo>
                  <a:lnTo>
                    <a:pt x="9942" y="18653"/>
                  </a:lnTo>
                  <a:lnTo>
                    <a:pt x="9770" y="18653"/>
                  </a:lnTo>
                  <a:lnTo>
                    <a:pt x="9661" y="18380"/>
                  </a:lnTo>
                  <a:lnTo>
                    <a:pt x="9653" y="18685"/>
                  </a:lnTo>
                  <a:lnTo>
                    <a:pt x="9623" y="18939"/>
                  </a:lnTo>
                  <a:lnTo>
                    <a:pt x="9752" y="19193"/>
                  </a:lnTo>
                  <a:lnTo>
                    <a:pt x="9703" y="19559"/>
                  </a:lnTo>
                  <a:lnTo>
                    <a:pt x="9700" y="19565"/>
                  </a:lnTo>
                  <a:lnTo>
                    <a:pt x="9476" y="19274"/>
                  </a:lnTo>
                  <a:lnTo>
                    <a:pt x="9071" y="19332"/>
                  </a:lnTo>
                  <a:lnTo>
                    <a:pt x="8857" y="19586"/>
                  </a:lnTo>
                  <a:lnTo>
                    <a:pt x="8373" y="19569"/>
                  </a:lnTo>
                  <a:lnTo>
                    <a:pt x="8013" y="19446"/>
                  </a:lnTo>
                  <a:lnTo>
                    <a:pt x="7805" y="18860"/>
                  </a:lnTo>
                  <a:lnTo>
                    <a:pt x="7994" y="18635"/>
                  </a:lnTo>
                  <a:lnTo>
                    <a:pt x="8210" y="18740"/>
                  </a:lnTo>
                  <a:lnTo>
                    <a:pt x="8220" y="18363"/>
                  </a:lnTo>
                  <a:lnTo>
                    <a:pt x="8464" y="17631"/>
                  </a:lnTo>
                  <a:lnTo>
                    <a:pt x="8598" y="17664"/>
                  </a:lnTo>
                  <a:lnTo>
                    <a:pt x="8588" y="17144"/>
                  </a:lnTo>
                  <a:lnTo>
                    <a:pt x="8627" y="16386"/>
                  </a:lnTo>
                  <a:lnTo>
                    <a:pt x="8881" y="16372"/>
                  </a:lnTo>
                  <a:lnTo>
                    <a:pt x="9221" y="16189"/>
                  </a:lnTo>
                  <a:lnTo>
                    <a:pt x="9430" y="16463"/>
                  </a:lnTo>
                  <a:lnTo>
                    <a:pt x="9817" y="16446"/>
                  </a:lnTo>
                  <a:lnTo>
                    <a:pt x="9864" y="16220"/>
                  </a:lnTo>
                  <a:lnTo>
                    <a:pt x="9704" y="15856"/>
                  </a:lnTo>
                  <a:lnTo>
                    <a:pt x="9762" y="15508"/>
                  </a:lnTo>
                  <a:lnTo>
                    <a:pt x="9714" y="15126"/>
                  </a:lnTo>
                  <a:lnTo>
                    <a:pt x="9333" y="14762"/>
                  </a:lnTo>
                  <a:lnTo>
                    <a:pt x="9014" y="14289"/>
                  </a:lnTo>
                  <a:lnTo>
                    <a:pt x="8968" y="14062"/>
                  </a:lnTo>
                  <a:lnTo>
                    <a:pt x="8674" y="13820"/>
                  </a:lnTo>
                  <a:lnTo>
                    <a:pt x="8701" y="13318"/>
                  </a:lnTo>
                  <a:lnTo>
                    <a:pt x="8617" y="12573"/>
                  </a:lnTo>
                  <a:lnTo>
                    <a:pt x="8285" y="12301"/>
                  </a:lnTo>
                  <a:lnTo>
                    <a:pt x="7878" y="11647"/>
                  </a:lnTo>
                  <a:lnTo>
                    <a:pt x="7757" y="11647"/>
                  </a:lnTo>
                  <a:lnTo>
                    <a:pt x="7692" y="11892"/>
                  </a:lnTo>
                  <a:lnTo>
                    <a:pt x="7266" y="11816"/>
                  </a:lnTo>
                  <a:lnTo>
                    <a:pt x="6860" y="11221"/>
                  </a:lnTo>
                  <a:lnTo>
                    <a:pt x="6519" y="11221"/>
                  </a:lnTo>
                  <a:lnTo>
                    <a:pt x="6331" y="10738"/>
                  </a:lnTo>
                  <a:lnTo>
                    <a:pt x="6228" y="10904"/>
                  </a:lnTo>
                  <a:lnTo>
                    <a:pt x="5943" y="10904"/>
                  </a:lnTo>
                  <a:lnTo>
                    <a:pt x="5856" y="11116"/>
                  </a:lnTo>
                  <a:lnTo>
                    <a:pt x="5601" y="10872"/>
                  </a:lnTo>
                  <a:lnTo>
                    <a:pt x="5548" y="11009"/>
                  </a:lnTo>
                  <a:lnTo>
                    <a:pt x="5338" y="10872"/>
                  </a:lnTo>
                  <a:lnTo>
                    <a:pt x="5395" y="11435"/>
                  </a:lnTo>
                  <a:lnTo>
                    <a:pt x="5346" y="11680"/>
                  </a:lnTo>
                  <a:lnTo>
                    <a:pt x="5398" y="12201"/>
                  </a:lnTo>
                  <a:lnTo>
                    <a:pt x="5092" y="12288"/>
                  </a:lnTo>
                  <a:lnTo>
                    <a:pt x="4789" y="12591"/>
                  </a:lnTo>
                  <a:lnTo>
                    <a:pt x="3912" y="12834"/>
                  </a:lnTo>
                  <a:lnTo>
                    <a:pt x="3696" y="13243"/>
                  </a:lnTo>
                  <a:lnTo>
                    <a:pt x="3420" y="13274"/>
                  </a:lnTo>
                  <a:lnTo>
                    <a:pt x="3005" y="13486"/>
                  </a:lnTo>
                  <a:lnTo>
                    <a:pt x="2732" y="13274"/>
                  </a:lnTo>
                  <a:lnTo>
                    <a:pt x="2610" y="12939"/>
                  </a:lnTo>
                  <a:lnTo>
                    <a:pt x="2259" y="12680"/>
                  </a:lnTo>
                  <a:lnTo>
                    <a:pt x="1888" y="12667"/>
                  </a:lnTo>
                  <a:lnTo>
                    <a:pt x="1418" y="12227"/>
                  </a:lnTo>
                  <a:lnTo>
                    <a:pt x="1163" y="12227"/>
                  </a:lnTo>
                  <a:lnTo>
                    <a:pt x="993" y="12483"/>
                  </a:lnTo>
                  <a:lnTo>
                    <a:pt x="733" y="12500"/>
                  </a:lnTo>
                  <a:lnTo>
                    <a:pt x="643" y="12118"/>
                  </a:lnTo>
                  <a:lnTo>
                    <a:pt x="311" y="11770"/>
                  </a:lnTo>
                  <a:lnTo>
                    <a:pt x="0" y="11298"/>
                  </a:lnTo>
                  <a:lnTo>
                    <a:pt x="56" y="11240"/>
                  </a:lnTo>
                  <a:lnTo>
                    <a:pt x="112" y="10526"/>
                  </a:lnTo>
                  <a:lnTo>
                    <a:pt x="381" y="9601"/>
                  </a:lnTo>
                  <a:lnTo>
                    <a:pt x="633" y="9629"/>
                  </a:lnTo>
                  <a:lnTo>
                    <a:pt x="651" y="8990"/>
                  </a:lnTo>
                  <a:lnTo>
                    <a:pt x="596" y="8412"/>
                  </a:lnTo>
                  <a:lnTo>
                    <a:pt x="1399" y="6970"/>
                  </a:lnTo>
                  <a:lnTo>
                    <a:pt x="1511" y="6334"/>
                  </a:lnTo>
                  <a:lnTo>
                    <a:pt x="1710" y="5999"/>
                  </a:lnTo>
                  <a:lnTo>
                    <a:pt x="1928" y="5982"/>
                  </a:lnTo>
                  <a:lnTo>
                    <a:pt x="2001" y="5355"/>
                  </a:lnTo>
                  <a:lnTo>
                    <a:pt x="1905" y="5095"/>
                  </a:lnTo>
                  <a:lnTo>
                    <a:pt x="1867" y="4768"/>
                  </a:lnTo>
                  <a:lnTo>
                    <a:pt x="1982" y="4535"/>
                  </a:lnTo>
                  <a:lnTo>
                    <a:pt x="1665" y="4212"/>
                  </a:lnTo>
                  <a:lnTo>
                    <a:pt x="1511" y="3594"/>
                  </a:lnTo>
                  <a:lnTo>
                    <a:pt x="1347" y="3320"/>
                  </a:lnTo>
                  <a:lnTo>
                    <a:pt x="1334" y="2351"/>
                  </a:lnTo>
                  <a:cubicBezTo>
                    <a:pt x="1334" y="2351"/>
                    <a:pt x="1349" y="2000"/>
                    <a:pt x="1349" y="2000"/>
                  </a:cubicBezTo>
                  <a:close/>
                  <a:moveTo>
                    <a:pt x="1349" y="2000"/>
                  </a:moveTo>
                </a:path>
              </a:pathLst>
            </a:custGeom>
            <a:solidFill>
              <a:schemeClr val="bg1">
                <a:lumMod val="75000"/>
              </a:schemeClr>
            </a:solidFill>
            <a:ln>
              <a:solidFill>
                <a:schemeClr val="bg1"/>
              </a:solidFill>
            </a:ln>
          </p:spPr>
          <p:txBody>
            <a:bodyPr lIns="0" tIns="0" rIns="0" bIns="0"/>
            <a:lstStyle/>
            <a:p>
              <a:endParaRPr lang="en-US" dirty="0"/>
            </a:p>
          </p:txBody>
        </p:sp>
        <p:sp>
          <p:nvSpPr>
            <p:cNvPr id="38" name="AutoShape 42"/>
            <p:cNvSpPr/>
            <p:nvPr/>
          </p:nvSpPr>
          <p:spPr bwMode="auto">
            <a:xfrm>
              <a:off x="4027714" y="3403600"/>
              <a:ext cx="201613" cy="204787"/>
            </a:xfrm>
            <a:custGeom>
              <a:avLst/>
              <a:gdLst/>
              <a:ahLst/>
              <a:cxnLst/>
              <a:rect l="0" t="0" r="r" b="b"/>
              <a:pathLst>
                <a:path w="21600" h="21600">
                  <a:moveTo>
                    <a:pt x="285" y="3891"/>
                  </a:moveTo>
                  <a:lnTo>
                    <a:pt x="37" y="2505"/>
                  </a:lnTo>
                  <a:lnTo>
                    <a:pt x="273" y="1855"/>
                  </a:lnTo>
                  <a:lnTo>
                    <a:pt x="0" y="357"/>
                  </a:lnTo>
                  <a:lnTo>
                    <a:pt x="999" y="723"/>
                  </a:lnTo>
                  <a:lnTo>
                    <a:pt x="1257" y="357"/>
                  </a:lnTo>
                  <a:lnTo>
                    <a:pt x="2473" y="1008"/>
                  </a:lnTo>
                  <a:lnTo>
                    <a:pt x="2886" y="444"/>
                  </a:lnTo>
                  <a:lnTo>
                    <a:pt x="4246" y="444"/>
                  </a:lnTo>
                  <a:lnTo>
                    <a:pt x="4737" y="0"/>
                  </a:lnTo>
                  <a:lnTo>
                    <a:pt x="5638" y="1287"/>
                  </a:lnTo>
                  <a:lnTo>
                    <a:pt x="7263" y="1287"/>
                  </a:lnTo>
                  <a:lnTo>
                    <a:pt x="9199" y="2867"/>
                  </a:lnTo>
                  <a:lnTo>
                    <a:pt x="11233" y="3069"/>
                  </a:lnTo>
                  <a:lnTo>
                    <a:pt x="11545" y="2419"/>
                  </a:lnTo>
                  <a:lnTo>
                    <a:pt x="12124" y="2419"/>
                  </a:lnTo>
                  <a:lnTo>
                    <a:pt x="14067" y="4158"/>
                  </a:lnTo>
                  <a:lnTo>
                    <a:pt x="15652" y="4881"/>
                  </a:lnTo>
                  <a:lnTo>
                    <a:pt x="16051" y="6861"/>
                  </a:lnTo>
                  <a:lnTo>
                    <a:pt x="15921" y="8196"/>
                  </a:lnTo>
                  <a:lnTo>
                    <a:pt x="17325" y="8842"/>
                  </a:lnTo>
                  <a:lnTo>
                    <a:pt x="17544" y="9444"/>
                  </a:lnTo>
                  <a:lnTo>
                    <a:pt x="19067" y="10701"/>
                  </a:lnTo>
                  <a:lnTo>
                    <a:pt x="20886" y="11669"/>
                  </a:lnTo>
                  <a:lnTo>
                    <a:pt x="21113" y="12686"/>
                  </a:lnTo>
                  <a:lnTo>
                    <a:pt x="20838" y="13611"/>
                  </a:lnTo>
                  <a:lnTo>
                    <a:pt x="21600" y="14580"/>
                  </a:lnTo>
                  <a:lnTo>
                    <a:pt x="21378" y="15182"/>
                  </a:lnTo>
                  <a:lnTo>
                    <a:pt x="19531" y="15225"/>
                  </a:lnTo>
                  <a:lnTo>
                    <a:pt x="18535" y="14497"/>
                  </a:lnTo>
                  <a:lnTo>
                    <a:pt x="16910" y="14984"/>
                  </a:lnTo>
                  <a:lnTo>
                    <a:pt x="15699" y="15023"/>
                  </a:lnTo>
                  <a:lnTo>
                    <a:pt x="15511" y="17037"/>
                  </a:lnTo>
                  <a:lnTo>
                    <a:pt x="15560" y="18419"/>
                  </a:lnTo>
                  <a:lnTo>
                    <a:pt x="14922" y="18333"/>
                  </a:lnTo>
                  <a:lnTo>
                    <a:pt x="13756" y="20278"/>
                  </a:lnTo>
                  <a:lnTo>
                    <a:pt x="13709" y="21281"/>
                  </a:lnTo>
                  <a:lnTo>
                    <a:pt x="12677" y="21002"/>
                  </a:lnTo>
                  <a:lnTo>
                    <a:pt x="11772" y="21600"/>
                  </a:lnTo>
                  <a:lnTo>
                    <a:pt x="11695" y="21467"/>
                  </a:lnTo>
                  <a:lnTo>
                    <a:pt x="10872" y="19930"/>
                  </a:lnTo>
                  <a:lnTo>
                    <a:pt x="11146" y="14666"/>
                  </a:lnTo>
                  <a:lnTo>
                    <a:pt x="10064" y="13047"/>
                  </a:lnTo>
                  <a:lnTo>
                    <a:pt x="9608" y="11514"/>
                  </a:lnTo>
                  <a:lnTo>
                    <a:pt x="6277" y="9169"/>
                  </a:lnTo>
                  <a:lnTo>
                    <a:pt x="6001" y="8032"/>
                  </a:lnTo>
                  <a:lnTo>
                    <a:pt x="3466" y="6018"/>
                  </a:lnTo>
                  <a:lnTo>
                    <a:pt x="2743" y="3504"/>
                  </a:lnTo>
                  <a:cubicBezTo>
                    <a:pt x="2743" y="3504"/>
                    <a:pt x="285" y="3891"/>
                    <a:pt x="285" y="3891"/>
                  </a:cubicBezTo>
                  <a:close/>
                  <a:moveTo>
                    <a:pt x="285" y="3891"/>
                  </a:moveTo>
                </a:path>
              </a:pathLst>
            </a:custGeom>
            <a:solidFill>
              <a:schemeClr val="bg1">
                <a:lumMod val="75000"/>
              </a:schemeClr>
            </a:solidFill>
            <a:ln>
              <a:solidFill>
                <a:schemeClr val="bg1"/>
              </a:solidFill>
            </a:ln>
          </p:spPr>
          <p:txBody>
            <a:bodyPr lIns="0" tIns="0" rIns="0" bIns="0"/>
            <a:lstStyle/>
            <a:p>
              <a:endParaRPr lang="en-US" dirty="0"/>
            </a:p>
          </p:txBody>
        </p:sp>
        <p:sp>
          <p:nvSpPr>
            <p:cNvPr id="39" name="AutoShape 43"/>
            <p:cNvSpPr/>
            <p:nvPr/>
          </p:nvSpPr>
          <p:spPr bwMode="auto">
            <a:xfrm>
              <a:off x="3710214" y="3443287"/>
              <a:ext cx="515938" cy="298450"/>
            </a:xfrm>
            <a:custGeom>
              <a:avLst/>
              <a:gdLst/>
              <a:ahLst/>
              <a:cxnLst/>
              <a:rect l="0" t="0" r="r" b="b"/>
              <a:pathLst>
                <a:path w="21600" h="21600">
                  <a:moveTo>
                    <a:pt x="4866" y="807"/>
                  </a:moveTo>
                  <a:lnTo>
                    <a:pt x="5352" y="774"/>
                  </a:lnTo>
                  <a:lnTo>
                    <a:pt x="5669" y="311"/>
                  </a:lnTo>
                  <a:lnTo>
                    <a:pt x="6144" y="311"/>
                  </a:lnTo>
                  <a:lnTo>
                    <a:pt x="7021" y="1108"/>
                  </a:lnTo>
                  <a:lnTo>
                    <a:pt x="7713" y="1132"/>
                  </a:lnTo>
                  <a:lnTo>
                    <a:pt x="8369" y="1601"/>
                  </a:lnTo>
                  <a:lnTo>
                    <a:pt x="8595" y="2208"/>
                  </a:lnTo>
                  <a:lnTo>
                    <a:pt x="9105" y="2592"/>
                  </a:lnTo>
                  <a:lnTo>
                    <a:pt x="9878" y="2208"/>
                  </a:lnTo>
                  <a:lnTo>
                    <a:pt x="10393" y="2152"/>
                  </a:lnTo>
                  <a:lnTo>
                    <a:pt x="10796" y="1410"/>
                  </a:lnTo>
                  <a:lnTo>
                    <a:pt x="12434" y="970"/>
                  </a:lnTo>
                  <a:lnTo>
                    <a:pt x="12999" y="423"/>
                  </a:lnTo>
                  <a:lnTo>
                    <a:pt x="14530" y="0"/>
                  </a:lnTo>
                  <a:lnTo>
                    <a:pt x="14812" y="1712"/>
                  </a:lnTo>
                  <a:lnTo>
                    <a:pt x="15804" y="3084"/>
                  </a:lnTo>
                  <a:lnTo>
                    <a:pt x="15911" y="3858"/>
                  </a:lnTo>
                  <a:lnTo>
                    <a:pt x="17213" y="5456"/>
                  </a:lnTo>
                  <a:lnTo>
                    <a:pt x="17391" y="6500"/>
                  </a:lnTo>
                  <a:lnTo>
                    <a:pt x="17814" y="7602"/>
                  </a:lnTo>
                  <a:lnTo>
                    <a:pt x="17707" y="11187"/>
                  </a:lnTo>
                  <a:lnTo>
                    <a:pt x="18029" y="12234"/>
                  </a:lnTo>
                  <a:lnTo>
                    <a:pt x="18448" y="13386"/>
                  </a:lnTo>
                  <a:lnTo>
                    <a:pt x="19120" y="13609"/>
                  </a:lnTo>
                  <a:lnTo>
                    <a:pt x="20022" y="13641"/>
                  </a:lnTo>
                  <a:lnTo>
                    <a:pt x="20422" y="13181"/>
                  </a:lnTo>
                  <a:lnTo>
                    <a:pt x="21176" y="13075"/>
                  </a:lnTo>
                  <a:lnTo>
                    <a:pt x="21595" y="13603"/>
                  </a:lnTo>
                  <a:lnTo>
                    <a:pt x="21339" y="13995"/>
                  </a:lnTo>
                  <a:lnTo>
                    <a:pt x="21600" y="14315"/>
                  </a:lnTo>
                  <a:lnTo>
                    <a:pt x="21600" y="14895"/>
                  </a:lnTo>
                  <a:lnTo>
                    <a:pt x="21247" y="15872"/>
                  </a:lnTo>
                  <a:lnTo>
                    <a:pt x="20727" y="16048"/>
                  </a:lnTo>
                  <a:lnTo>
                    <a:pt x="19877" y="16136"/>
                  </a:lnTo>
                  <a:lnTo>
                    <a:pt x="19750" y="16942"/>
                  </a:lnTo>
                  <a:lnTo>
                    <a:pt x="19432" y="17461"/>
                  </a:lnTo>
                  <a:lnTo>
                    <a:pt x="19637" y="18012"/>
                  </a:lnTo>
                  <a:lnTo>
                    <a:pt x="19602" y="19137"/>
                  </a:lnTo>
                  <a:lnTo>
                    <a:pt x="19342" y="19829"/>
                  </a:lnTo>
                  <a:lnTo>
                    <a:pt x="19511" y="20744"/>
                  </a:lnTo>
                  <a:lnTo>
                    <a:pt x="18934" y="20706"/>
                  </a:lnTo>
                  <a:lnTo>
                    <a:pt x="18826" y="20322"/>
                  </a:lnTo>
                  <a:lnTo>
                    <a:pt x="18192" y="19847"/>
                  </a:lnTo>
                  <a:lnTo>
                    <a:pt x="17721" y="20122"/>
                  </a:lnTo>
                  <a:lnTo>
                    <a:pt x="17469" y="19695"/>
                  </a:lnTo>
                  <a:lnTo>
                    <a:pt x="16669" y="19179"/>
                  </a:lnTo>
                  <a:lnTo>
                    <a:pt x="15911" y="19067"/>
                  </a:lnTo>
                  <a:lnTo>
                    <a:pt x="15274" y="19237"/>
                  </a:lnTo>
                  <a:lnTo>
                    <a:pt x="13827" y="20281"/>
                  </a:lnTo>
                  <a:lnTo>
                    <a:pt x="13615" y="20826"/>
                  </a:lnTo>
                  <a:lnTo>
                    <a:pt x="12999" y="21131"/>
                  </a:lnTo>
                  <a:lnTo>
                    <a:pt x="12698" y="21465"/>
                  </a:lnTo>
                  <a:lnTo>
                    <a:pt x="11784" y="21295"/>
                  </a:lnTo>
                  <a:lnTo>
                    <a:pt x="11361" y="21295"/>
                  </a:lnTo>
                  <a:lnTo>
                    <a:pt x="10864" y="21019"/>
                  </a:lnTo>
                  <a:lnTo>
                    <a:pt x="10460" y="21295"/>
                  </a:lnTo>
                  <a:lnTo>
                    <a:pt x="9982" y="21078"/>
                  </a:lnTo>
                  <a:lnTo>
                    <a:pt x="9278" y="21600"/>
                  </a:lnTo>
                  <a:lnTo>
                    <a:pt x="8434" y="21102"/>
                  </a:lnTo>
                  <a:lnTo>
                    <a:pt x="8186" y="21213"/>
                  </a:lnTo>
                  <a:lnTo>
                    <a:pt x="7922" y="20776"/>
                  </a:lnTo>
                  <a:lnTo>
                    <a:pt x="7272" y="20718"/>
                  </a:lnTo>
                  <a:lnTo>
                    <a:pt x="6673" y="21324"/>
                  </a:lnTo>
                  <a:lnTo>
                    <a:pt x="6408" y="20635"/>
                  </a:lnTo>
                  <a:lnTo>
                    <a:pt x="6581" y="20228"/>
                  </a:lnTo>
                  <a:lnTo>
                    <a:pt x="6620" y="19648"/>
                  </a:lnTo>
                  <a:lnTo>
                    <a:pt x="6304" y="19237"/>
                  </a:lnTo>
                  <a:lnTo>
                    <a:pt x="5640" y="19144"/>
                  </a:lnTo>
                  <a:lnTo>
                    <a:pt x="5489" y="18323"/>
                  </a:lnTo>
                  <a:lnTo>
                    <a:pt x="5422" y="17751"/>
                  </a:lnTo>
                  <a:lnTo>
                    <a:pt x="5827" y="17035"/>
                  </a:lnTo>
                  <a:lnTo>
                    <a:pt x="4977" y="16760"/>
                  </a:lnTo>
                  <a:lnTo>
                    <a:pt x="4572" y="17613"/>
                  </a:lnTo>
                  <a:lnTo>
                    <a:pt x="4187" y="17062"/>
                  </a:lnTo>
                  <a:lnTo>
                    <a:pt x="3676" y="17390"/>
                  </a:lnTo>
                  <a:lnTo>
                    <a:pt x="3447" y="16760"/>
                  </a:lnTo>
                  <a:lnTo>
                    <a:pt x="2638" y="16344"/>
                  </a:lnTo>
                  <a:lnTo>
                    <a:pt x="2539" y="15942"/>
                  </a:lnTo>
                  <a:lnTo>
                    <a:pt x="2827" y="14986"/>
                  </a:lnTo>
                  <a:lnTo>
                    <a:pt x="2179" y="14230"/>
                  </a:lnTo>
                  <a:lnTo>
                    <a:pt x="1541" y="13708"/>
                  </a:lnTo>
                  <a:lnTo>
                    <a:pt x="1381" y="13028"/>
                  </a:lnTo>
                  <a:lnTo>
                    <a:pt x="599" y="11580"/>
                  </a:lnTo>
                  <a:lnTo>
                    <a:pt x="450" y="11096"/>
                  </a:lnTo>
                  <a:lnTo>
                    <a:pt x="0" y="10859"/>
                  </a:lnTo>
                  <a:lnTo>
                    <a:pt x="486" y="10073"/>
                  </a:lnTo>
                  <a:lnTo>
                    <a:pt x="909" y="9880"/>
                  </a:lnTo>
                  <a:lnTo>
                    <a:pt x="1135" y="9217"/>
                  </a:lnTo>
                  <a:lnTo>
                    <a:pt x="1792" y="9305"/>
                  </a:lnTo>
                  <a:lnTo>
                    <a:pt x="2234" y="8645"/>
                  </a:lnTo>
                  <a:lnTo>
                    <a:pt x="2212" y="7904"/>
                  </a:lnTo>
                  <a:lnTo>
                    <a:pt x="3074" y="5893"/>
                  </a:lnTo>
                  <a:lnTo>
                    <a:pt x="3585" y="3553"/>
                  </a:lnTo>
                  <a:lnTo>
                    <a:pt x="4096" y="2067"/>
                  </a:lnTo>
                  <a:lnTo>
                    <a:pt x="4679" y="1903"/>
                  </a:lnTo>
                  <a:lnTo>
                    <a:pt x="4928" y="1050"/>
                  </a:lnTo>
                  <a:cubicBezTo>
                    <a:pt x="4928" y="1050"/>
                    <a:pt x="4866" y="807"/>
                    <a:pt x="4866" y="807"/>
                  </a:cubicBezTo>
                  <a:close/>
                  <a:moveTo>
                    <a:pt x="4866" y="807"/>
                  </a:moveTo>
                </a:path>
              </a:pathLst>
            </a:custGeom>
            <a:solidFill>
              <a:schemeClr val="bg1">
                <a:lumMod val="75000"/>
              </a:schemeClr>
            </a:solidFill>
            <a:ln>
              <a:solidFill>
                <a:schemeClr val="bg1"/>
              </a:solidFill>
            </a:ln>
          </p:spPr>
          <p:txBody>
            <a:bodyPr lIns="0" tIns="0" rIns="0" bIns="0"/>
            <a:lstStyle/>
            <a:p>
              <a:endParaRPr lang="en-US" dirty="0"/>
            </a:p>
          </p:txBody>
        </p:sp>
        <p:sp>
          <p:nvSpPr>
            <p:cNvPr id="40" name="AutoShape 44"/>
            <p:cNvSpPr/>
            <p:nvPr/>
          </p:nvSpPr>
          <p:spPr bwMode="auto">
            <a:xfrm>
              <a:off x="3494314" y="3430587"/>
              <a:ext cx="334963" cy="196850"/>
            </a:xfrm>
            <a:custGeom>
              <a:avLst/>
              <a:gdLst/>
              <a:ahLst/>
              <a:cxnLst/>
              <a:rect l="0" t="0" r="r" b="b"/>
              <a:pathLst>
                <a:path w="21600" h="21600">
                  <a:moveTo>
                    <a:pt x="14033" y="18496"/>
                  </a:moveTo>
                  <a:lnTo>
                    <a:pt x="14779" y="17308"/>
                  </a:lnTo>
                  <a:lnTo>
                    <a:pt x="15428" y="17016"/>
                  </a:lnTo>
                  <a:lnTo>
                    <a:pt x="15776" y="16014"/>
                  </a:lnTo>
                  <a:lnTo>
                    <a:pt x="16785" y="16147"/>
                  </a:lnTo>
                  <a:lnTo>
                    <a:pt x="17463" y="15149"/>
                  </a:lnTo>
                  <a:lnTo>
                    <a:pt x="17430" y="14027"/>
                  </a:lnTo>
                  <a:lnTo>
                    <a:pt x="18754" y="10986"/>
                  </a:lnTo>
                  <a:lnTo>
                    <a:pt x="19537" y="7448"/>
                  </a:lnTo>
                  <a:lnTo>
                    <a:pt x="20323" y="5201"/>
                  </a:lnTo>
                  <a:lnTo>
                    <a:pt x="21219" y="4952"/>
                  </a:lnTo>
                  <a:lnTo>
                    <a:pt x="21600" y="3662"/>
                  </a:lnTo>
                  <a:lnTo>
                    <a:pt x="21247" y="2248"/>
                  </a:lnTo>
                  <a:lnTo>
                    <a:pt x="20298" y="1295"/>
                  </a:lnTo>
                  <a:lnTo>
                    <a:pt x="19406" y="0"/>
                  </a:lnTo>
                  <a:lnTo>
                    <a:pt x="18570" y="838"/>
                  </a:lnTo>
                  <a:lnTo>
                    <a:pt x="17403" y="426"/>
                  </a:lnTo>
                  <a:lnTo>
                    <a:pt x="15880" y="586"/>
                  </a:lnTo>
                  <a:lnTo>
                    <a:pt x="15025" y="213"/>
                  </a:lnTo>
                  <a:lnTo>
                    <a:pt x="13778" y="377"/>
                  </a:lnTo>
                  <a:lnTo>
                    <a:pt x="13125" y="1911"/>
                  </a:lnTo>
                  <a:lnTo>
                    <a:pt x="12455" y="2749"/>
                  </a:lnTo>
                  <a:lnTo>
                    <a:pt x="12366" y="3831"/>
                  </a:lnTo>
                  <a:lnTo>
                    <a:pt x="11308" y="2128"/>
                  </a:lnTo>
                  <a:lnTo>
                    <a:pt x="10091" y="3707"/>
                  </a:lnTo>
                  <a:lnTo>
                    <a:pt x="9038" y="4248"/>
                  </a:lnTo>
                  <a:lnTo>
                    <a:pt x="8933" y="5329"/>
                  </a:lnTo>
                  <a:lnTo>
                    <a:pt x="6928" y="5622"/>
                  </a:lnTo>
                  <a:lnTo>
                    <a:pt x="5660" y="6286"/>
                  </a:lnTo>
                  <a:lnTo>
                    <a:pt x="4331" y="5905"/>
                  </a:lnTo>
                  <a:lnTo>
                    <a:pt x="1818" y="3680"/>
                  </a:lnTo>
                  <a:lnTo>
                    <a:pt x="1894" y="4460"/>
                  </a:lnTo>
                  <a:lnTo>
                    <a:pt x="2002" y="5622"/>
                  </a:lnTo>
                  <a:lnTo>
                    <a:pt x="1863" y="6783"/>
                  </a:lnTo>
                  <a:lnTo>
                    <a:pt x="240" y="6748"/>
                  </a:lnTo>
                  <a:lnTo>
                    <a:pt x="79" y="7244"/>
                  </a:lnTo>
                  <a:lnTo>
                    <a:pt x="753" y="8450"/>
                  </a:lnTo>
                  <a:lnTo>
                    <a:pt x="432" y="9781"/>
                  </a:lnTo>
                  <a:lnTo>
                    <a:pt x="353" y="10862"/>
                  </a:lnTo>
                  <a:lnTo>
                    <a:pt x="753" y="11944"/>
                  </a:lnTo>
                  <a:lnTo>
                    <a:pt x="173" y="13079"/>
                  </a:lnTo>
                  <a:lnTo>
                    <a:pt x="0" y="13158"/>
                  </a:lnTo>
                  <a:lnTo>
                    <a:pt x="940" y="14826"/>
                  </a:lnTo>
                  <a:lnTo>
                    <a:pt x="1088" y="16728"/>
                  </a:lnTo>
                  <a:lnTo>
                    <a:pt x="1757" y="16936"/>
                  </a:lnTo>
                  <a:lnTo>
                    <a:pt x="3301" y="19179"/>
                  </a:lnTo>
                  <a:lnTo>
                    <a:pt x="4087" y="19640"/>
                  </a:lnTo>
                  <a:lnTo>
                    <a:pt x="4682" y="20350"/>
                  </a:lnTo>
                  <a:lnTo>
                    <a:pt x="6632" y="20847"/>
                  </a:lnTo>
                  <a:lnTo>
                    <a:pt x="8008" y="21600"/>
                  </a:lnTo>
                  <a:lnTo>
                    <a:pt x="8608" y="20430"/>
                  </a:lnTo>
                  <a:lnTo>
                    <a:pt x="9008" y="20776"/>
                  </a:lnTo>
                  <a:lnTo>
                    <a:pt x="9532" y="19889"/>
                  </a:lnTo>
                  <a:lnTo>
                    <a:pt x="10393" y="19211"/>
                  </a:lnTo>
                  <a:lnTo>
                    <a:pt x="11019" y="19348"/>
                  </a:lnTo>
                  <a:lnTo>
                    <a:pt x="11249" y="18798"/>
                  </a:lnTo>
                  <a:lnTo>
                    <a:pt x="12141" y="17650"/>
                  </a:lnTo>
                  <a:lnTo>
                    <a:pt x="12718" y="17943"/>
                  </a:lnTo>
                  <a:lnTo>
                    <a:pt x="13496" y="18204"/>
                  </a:lnTo>
                  <a:cubicBezTo>
                    <a:pt x="13496" y="18204"/>
                    <a:pt x="14033" y="18496"/>
                    <a:pt x="14033" y="18496"/>
                  </a:cubicBezTo>
                  <a:close/>
                  <a:moveTo>
                    <a:pt x="14033" y="18496"/>
                  </a:moveTo>
                </a:path>
              </a:pathLst>
            </a:custGeom>
            <a:solidFill>
              <a:schemeClr val="bg1">
                <a:lumMod val="75000"/>
              </a:schemeClr>
            </a:solidFill>
            <a:ln>
              <a:solidFill>
                <a:schemeClr val="bg1"/>
              </a:solidFill>
            </a:ln>
          </p:spPr>
          <p:txBody>
            <a:bodyPr lIns="0" tIns="0" rIns="0" bIns="0"/>
            <a:lstStyle/>
            <a:p>
              <a:endParaRPr lang="en-US" dirty="0"/>
            </a:p>
          </p:txBody>
        </p:sp>
        <p:sp>
          <p:nvSpPr>
            <p:cNvPr id="41" name="AutoShape 45"/>
            <p:cNvSpPr/>
            <p:nvPr/>
          </p:nvSpPr>
          <p:spPr bwMode="auto">
            <a:xfrm>
              <a:off x="3519714" y="3365500"/>
              <a:ext cx="293688" cy="115887"/>
            </a:xfrm>
            <a:custGeom>
              <a:avLst/>
              <a:gdLst/>
              <a:ahLst/>
              <a:cxnLst/>
              <a:rect l="0" t="0" r="r" b="b"/>
              <a:pathLst>
                <a:path w="21600" h="21600">
                  <a:moveTo>
                    <a:pt x="252" y="17104"/>
                  </a:moveTo>
                  <a:lnTo>
                    <a:pt x="3124" y="20943"/>
                  </a:lnTo>
                  <a:lnTo>
                    <a:pt x="4643" y="21600"/>
                  </a:lnTo>
                  <a:lnTo>
                    <a:pt x="6092" y="20453"/>
                  </a:lnTo>
                  <a:lnTo>
                    <a:pt x="8384" y="19949"/>
                  </a:lnTo>
                  <a:lnTo>
                    <a:pt x="8504" y="18083"/>
                  </a:lnTo>
                  <a:lnTo>
                    <a:pt x="9707" y="17149"/>
                  </a:lnTo>
                  <a:lnTo>
                    <a:pt x="11098" y="14426"/>
                  </a:lnTo>
                  <a:lnTo>
                    <a:pt x="12307" y="17363"/>
                  </a:lnTo>
                  <a:lnTo>
                    <a:pt x="12409" y="15497"/>
                  </a:lnTo>
                  <a:lnTo>
                    <a:pt x="13174" y="14051"/>
                  </a:lnTo>
                  <a:lnTo>
                    <a:pt x="13921" y="11405"/>
                  </a:lnTo>
                  <a:lnTo>
                    <a:pt x="15346" y="11122"/>
                  </a:lnTo>
                  <a:lnTo>
                    <a:pt x="16323" y="11765"/>
                  </a:lnTo>
                  <a:lnTo>
                    <a:pt x="18064" y="11489"/>
                  </a:lnTo>
                  <a:lnTo>
                    <a:pt x="19397" y="12200"/>
                  </a:lnTo>
                  <a:lnTo>
                    <a:pt x="20538" y="10480"/>
                  </a:lnTo>
                  <a:lnTo>
                    <a:pt x="20719" y="7106"/>
                  </a:lnTo>
                  <a:lnTo>
                    <a:pt x="21600" y="2739"/>
                  </a:lnTo>
                  <a:lnTo>
                    <a:pt x="21494" y="2712"/>
                  </a:lnTo>
                  <a:lnTo>
                    <a:pt x="19709" y="291"/>
                  </a:lnTo>
                  <a:lnTo>
                    <a:pt x="18100" y="142"/>
                  </a:lnTo>
                  <a:lnTo>
                    <a:pt x="17565" y="719"/>
                  </a:lnTo>
                  <a:lnTo>
                    <a:pt x="16891" y="0"/>
                  </a:lnTo>
                  <a:lnTo>
                    <a:pt x="16194" y="218"/>
                  </a:lnTo>
                  <a:lnTo>
                    <a:pt x="15647" y="1515"/>
                  </a:lnTo>
                  <a:lnTo>
                    <a:pt x="15042" y="533"/>
                  </a:lnTo>
                  <a:lnTo>
                    <a:pt x="14020" y="533"/>
                  </a:lnTo>
                  <a:lnTo>
                    <a:pt x="13359" y="360"/>
                  </a:lnTo>
                  <a:lnTo>
                    <a:pt x="12675" y="903"/>
                  </a:lnTo>
                  <a:lnTo>
                    <a:pt x="12164" y="2705"/>
                  </a:lnTo>
                  <a:lnTo>
                    <a:pt x="11359" y="2765"/>
                  </a:lnTo>
                  <a:lnTo>
                    <a:pt x="11121" y="2478"/>
                  </a:lnTo>
                  <a:lnTo>
                    <a:pt x="11134" y="2574"/>
                  </a:lnTo>
                  <a:lnTo>
                    <a:pt x="9154" y="2138"/>
                  </a:lnTo>
                  <a:lnTo>
                    <a:pt x="8222" y="4080"/>
                  </a:lnTo>
                  <a:lnTo>
                    <a:pt x="7149" y="4302"/>
                  </a:lnTo>
                  <a:lnTo>
                    <a:pt x="5942" y="7106"/>
                  </a:lnTo>
                  <a:lnTo>
                    <a:pt x="4358" y="7604"/>
                  </a:lnTo>
                  <a:lnTo>
                    <a:pt x="2716" y="8964"/>
                  </a:lnTo>
                  <a:lnTo>
                    <a:pt x="2316" y="8177"/>
                  </a:lnTo>
                  <a:lnTo>
                    <a:pt x="1325" y="8246"/>
                  </a:lnTo>
                  <a:lnTo>
                    <a:pt x="304" y="9837"/>
                  </a:lnTo>
                  <a:lnTo>
                    <a:pt x="90" y="9714"/>
                  </a:lnTo>
                  <a:lnTo>
                    <a:pt x="0" y="12896"/>
                  </a:lnTo>
                  <a:cubicBezTo>
                    <a:pt x="0" y="12896"/>
                    <a:pt x="252" y="17104"/>
                    <a:pt x="252" y="17104"/>
                  </a:cubicBezTo>
                  <a:close/>
                  <a:moveTo>
                    <a:pt x="252" y="17104"/>
                  </a:moveTo>
                </a:path>
              </a:pathLst>
            </a:custGeom>
            <a:solidFill>
              <a:schemeClr val="bg1">
                <a:lumMod val="75000"/>
              </a:schemeClr>
            </a:solidFill>
            <a:ln>
              <a:solidFill>
                <a:schemeClr val="bg1"/>
              </a:solidFill>
            </a:ln>
          </p:spPr>
          <p:txBody>
            <a:bodyPr lIns="0" tIns="0" rIns="0" bIns="0"/>
            <a:lstStyle/>
            <a:p>
              <a:endParaRPr lang="en-US" dirty="0"/>
            </a:p>
          </p:txBody>
        </p:sp>
        <p:sp>
          <p:nvSpPr>
            <p:cNvPr id="42" name="AutoShape 46"/>
            <p:cNvSpPr/>
            <p:nvPr/>
          </p:nvSpPr>
          <p:spPr bwMode="auto">
            <a:xfrm>
              <a:off x="3837214" y="3709987"/>
              <a:ext cx="338138" cy="193675"/>
            </a:xfrm>
            <a:custGeom>
              <a:avLst/>
              <a:gdLst/>
              <a:ahLst/>
              <a:cxnLst/>
              <a:rect l="0" t="0" r="r" b="b"/>
              <a:pathLst>
                <a:path w="21600" h="21600">
                  <a:moveTo>
                    <a:pt x="396" y="118"/>
                  </a:moveTo>
                  <a:lnTo>
                    <a:pt x="1408" y="262"/>
                  </a:lnTo>
                  <a:lnTo>
                    <a:pt x="1890" y="894"/>
                  </a:lnTo>
                  <a:lnTo>
                    <a:pt x="1831" y="1787"/>
                  </a:lnTo>
                  <a:lnTo>
                    <a:pt x="1567" y="2414"/>
                  </a:lnTo>
                  <a:lnTo>
                    <a:pt x="1972" y="3475"/>
                  </a:lnTo>
                  <a:lnTo>
                    <a:pt x="2885" y="2541"/>
                  </a:lnTo>
                  <a:lnTo>
                    <a:pt x="3877" y="2632"/>
                  </a:lnTo>
                  <a:lnTo>
                    <a:pt x="4280" y="3304"/>
                  </a:lnTo>
                  <a:lnTo>
                    <a:pt x="4658" y="3132"/>
                  </a:lnTo>
                  <a:lnTo>
                    <a:pt x="5946" y="3899"/>
                  </a:lnTo>
                  <a:lnTo>
                    <a:pt x="7019" y="3096"/>
                  </a:lnTo>
                  <a:lnTo>
                    <a:pt x="7749" y="3430"/>
                  </a:lnTo>
                  <a:lnTo>
                    <a:pt x="8365" y="3006"/>
                  </a:lnTo>
                  <a:lnTo>
                    <a:pt x="9123" y="3430"/>
                  </a:lnTo>
                  <a:lnTo>
                    <a:pt x="9769" y="3430"/>
                  </a:lnTo>
                  <a:lnTo>
                    <a:pt x="11163" y="3692"/>
                  </a:lnTo>
                  <a:lnTo>
                    <a:pt x="11623" y="3177"/>
                  </a:lnTo>
                  <a:lnTo>
                    <a:pt x="12562" y="2708"/>
                  </a:lnTo>
                  <a:lnTo>
                    <a:pt x="12885" y="1869"/>
                  </a:lnTo>
                  <a:lnTo>
                    <a:pt x="15092" y="262"/>
                  </a:lnTo>
                  <a:lnTo>
                    <a:pt x="16065" y="0"/>
                  </a:lnTo>
                  <a:lnTo>
                    <a:pt x="17220" y="172"/>
                  </a:lnTo>
                  <a:lnTo>
                    <a:pt x="18441" y="966"/>
                  </a:lnTo>
                  <a:lnTo>
                    <a:pt x="18825" y="1625"/>
                  </a:lnTo>
                  <a:lnTo>
                    <a:pt x="19545" y="1201"/>
                  </a:lnTo>
                  <a:lnTo>
                    <a:pt x="20512" y="1931"/>
                  </a:lnTo>
                  <a:lnTo>
                    <a:pt x="20677" y="2523"/>
                  </a:lnTo>
                  <a:lnTo>
                    <a:pt x="21556" y="2582"/>
                  </a:lnTo>
                  <a:lnTo>
                    <a:pt x="21600" y="2862"/>
                  </a:lnTo>
                  <a:lnTo>
                    <a:pt x="21464" y="5082"/>
                  </a:lnTo>
                  <a:lnTo>
                    <a:pt x="20984" y="5795"/>
                  </a:lnTo>
                  <a:lnTo>
                    <a:pt x="20306" y="5664"/>
                  </a:lnTo>
                  <a:lnTo>
                    <a:pt x="19295" y="7086"/>
                  </a:lnTo>
                  <a:lnTo>
                    <a:pt x="19462" y="9663"/>
                  </a:lnTo>
                  <a:lnTo>
                    <a:pt x="19206" y="10813"/>
                  </a:lnTo>
                  <a:lnTo>
                    <a:pt x="18163" y="12059"/>
                  </a:lnTo>
                  <a:lnTo>
                    <a:pt x="18307" y="12682"/>
                  </a:lnTo>
                  <a:lnTo>
                    <a:pt x="18925" y="12822"/>
                  </a:lnTo>
                  <a:lnTo>
                    <a:pt x="19663" y="14514"/>
                  </a:lnTo>
                  <a:lnTo>
                    <a:pt x="20230" y="15932"/>
                  </a:lnTo>
                  <a:lnTo>
                    <a:pt x="20230" y="16013"/>
                  </a:lnTo>
                  <a:lnTo>
                    <a:pt x="19401" y="15679"/>
                  </a:lnTo>
                  <a:lnTo>
                    <a:pt x="18863" y="16374"/>
                  </a:lnTo>
                  <a:lnTo>
                    <a:pt x="17837" y="15092"/>
                  </a:lnTo>
                  <a:lnTo>
                    <a:pt x="16761" y="15092"/>
                  </a:lnTo>
                  <a:lnTo>
                    <a:pt x="16326" y="15859"/>
                  </a:lnTo>
                  <a:lnTo>
                    <a:pt x="15737" y="15941"/>
                  </a:lnTo>
                  <a:lnTo>
                    <a:pt x="15147" y="16961"/>
                  </a:lnTo>
                  <a:lnTo>
                    <a:pt x="15137" y="17023"/>
                  </a:lnTo>
                  <a:lnTo>
                    <a:pt x="14683" y="17023"/>
                  </a:lnTo>
                  <a:lnTo>
                    <a:pt x="13797" y="18089"/>
                  </a:lnTo>
                  <a:lnTo>
                    <a:pt x="13746" y="19443"/>
                  </a:lnTo>
                  <a:lnTo>
                    <a:pt x="14043" y="20453"/>
                  </a:lnTo>
                  <a:lnTo>
                    <a:pt x="13556" y="21090"/>
                  </a:lnTo>
                  <a:lnTo>
                    <a:pt x="11970" y="20923"/>
                  </a:lnTo>
                  <a:lnTo>
                    <a:pt x="11249" y="21478"/>
                  </a:lnTo>
                  <a:lnTo>
                    <a:pt x="10603" y="20878"/>
                  </a:lnTo>
                  <a:lnTo>
                    <a:pt x="9874" y="20878"/>
                  </a:lnTo>
                  <a:lnTo>
                    <a:pt x="9367" y="21519"/>
                  </a:lnTo>
                  <a:lnTo>
                    <a:pt x="8662" y="21437"/>
                  </a:lnTo>
                  <a:lnTo>
                    <a:pt x="8559" y="20453"/>
                  </a:lnTo>
                  <a:lnTo>
                    <a:pt x="7590" y="20499"/>
                  </a:lnTo>
                  <a:lnTo>
                    <a:pt x="6673" y="20246"/>
                  </a:lnTo>
                  <a:lnTo>
                    <a:pt x="6034" y="21221"/>
                  </a:lnTo>
                  <a:lnTo>
                    <a:pt x="5085" y="21600"/>
                  </a:lnTo>
                  <a:lnTo>
                    <a:pt x="3845" y="21555"/>
                  </a:lnTo>
                  <a:lnTo>
                    <a:pt x="3477" y="21266"/>
                  </a:lnTo>
                  <a:lnTo>
                    <a:pt x="3446" y="21302"/>
                  </a:lnTo>
                  <a:lnTo>
                    <a:pt x="3313" y="20120"/>
                  </a:lnTo>
                  <a:lnTo>
                    <a:pt x="3173" y="18720"/>
                  </a:lnTo>
                  <a:lnTo>
                    <a:pt x="2184" y="15968"/>
                  </a:lnTo>
                  <a:lnTo>
                    <a:pt x="680" y="14109"/>
                  </a:lnTo>
                  <a:lnTo>
                    <a:pt x="735" y="14109"/>
                  </a:lnTo>
                  <a:lnTo>
                    <a:pt x="969" y="13043"/>
                  </a:lnTo>
                  <a:lnTo>
                    <a:pt x="494" y="11861"/>
                  </a:lnTo>
                  <a:lnTo>
                    <a:pt x="403" y="10886"/>
                  </a:lnTo>
                  <a:lnTo>
                    <a:pt x="1725" y="8981"/>
                  </a:lnTo>
                  <a:lnTo>
                    <a:pt x="1972" y="7790"/>
                  </a:lnTo>
                  <a:lnTo>
                    <a:pt x="1459" y="6273"/>
                  </a:lnTo>
                  <a:lnTo>
                    <a:pt x="384" y="4540"/>
                  </a:lnTo>
                  <a:lnTo>
                    <a:pt x="0" y="2162"/>
                  </a:lnTo>
                  <a:lnTo>
                    <a:pt x="596" y="1237"/>
                  </a:lnTo>
                  <a:cubicBezTo>
                    <a:pt x="596" y="1237"/>
                    <a:pt x="396" y="118"/>
                    <a:pt x="396" y="118"/>
                  </a:cubicBezTo>
                  <a:close/>
                  <a:moveTo>
                    <a:pt x="396" y="118"/>
                  </a:moveTo>
                </a:path>
              </a:pathLst>
            </a:custGeom>
            <a:solidFill>
              <a:schemeClr val="bg1">
                <a:lumMod val="75000"/>
              </a:schemeClr>
            </a:solidFill>
            <a:ln>
              <a:solidFill>
                <a:schemeClr val="bg1"/>
              </a:solidFill>
            </a:ln>
          </p:spPr>
          <p:txBody>
            <a:bodyPr lIns="0" tIns="0" rIns="0" bIns="0"/>
            <a:lstStyle/>
            <a:p>
              <a:endParaRPr lang="en-US" dirty="0"/>
            </a:p>
          </p:txBody>
        </p:sp>
        <p:sp>
          <p:nvSpPr>
            <p:cNvPr id="43" name="AutoShape 47"/>
            <p:cNvSpPr/>
            <p:nvPr/>
          </p:nvSpPr>
          <p:spPr bwMode="auto">
            <a:xfrm>
              <a:off x="3748314" y="3836987"/>
              <a:ext cx="144463" cy="106363"/>
            </a:xfrm>
            <a:custGeom>
              <a:avLst/>
              <a:gdLst/>
              <a:ahLst/>
              <a:cxnLst/>
              <a:rect l="0" t="0" r="r" b="b"/>
              <a:pathLst>
                <a:path w="21600" h="21600">
                  <a:moveTo>
                    <a:pt x="15153" y="0"/>
                  </a:moveTo>
                  <a:lnTo>
                    <a:pt x="18659" y="3365"/>
                  </a:lnTo>
                  <a:lnTo>
                    <a:pt x="20962" y="8348"/>
                  </a:lnTo>
                  <a:lnTo>
                    <a:pt x="21288" y="10882"/>
                  </a:lnTo>
                  <a:lnTo>
                    <a:pt x="21600" y="13022"/>
                  </a:lnTo>
                  <a:lnTo>
                    <a:pt x="20536" y="14182"/>
                  </a:lnTo>
                  <a:lnTo>
                    <a:pt x="18961" y="14247"/>
                  </a:lnTo>
                  <a:lnTo>
                    <a:pt x="16968" y="15784"/>
                  </a:lnTo>
                  <a:lnTo>
                    <a:pt x="12643" y="15554"/>
                  </a:lnTo>
                  <a:lnTo>
                    <a:pt x="10829" y="16779"/>
                  </a:lnTo>
                  <a:lnTo>
                    <a:pt x="10692" y="17702"/>
                  </a:lnTo>
                  <a:lnTo>
                    <a:pt x="8252" y="18772"/>
                  </a:lnTo>
                  <a:lnTo>
                    <a:pt x="4811" y="21387"/>
                  </a:lnTo>
                  <a:lnTo>
                    <a:pt x="4769" y="21600"/>
                  </a:lnTo>
                  <a:lnTo>
                    <a:pt x="2941" y="19982"/>
                  </a:lnTo>
                  <a:lnTo>
                    <a:pt x="2027" y="17490"/>
                  </a:lnTo>
                  <a:lnTo>
                    <a:pt x="640" y="14525"/>
                  </a:lnTo>
                  <a:lnTo>
                    <a:pt x="0" y="10555"/>
                  </a:lnTo>
                  <a:lnTo>
                    <a:pt x="417" y="6910"/>
                  </a:lnTo>
                  <a:lnTo>
                    <a:pt x="553" y="7254"/>
                  </a:lnTo>
                  <a:lnTo>
                    <a:pt x="1247" y="6380"/>
                  </a:lnTo>
                  <a:lnTo>
                    <a:pt x="1151" y="4672"/>
                  </a:lnTo>
                  <a:lnTo>
                    <a:pt x="3183" y="3283"/>
                  </a:lnTo>
                  <a:lnTo>
                    <a:pt x="5003" y="2679"/>
                  </a:lnTo>
                  <a:lnTo>
                    <a:pt x="6438" y="1372"/>
                  </a:lnTo>
                  <a:lnTo>
                    <a:pt x="9824" y="375"/>
                  </a:lnTo>
                  <a:lnTo>
                    <a:pt x="11448" y="686"/>
                  </a:lnTo>
                  <a:lnTo>
                    <a:pt x="13899" y="0"/>
                  </a:lnTo>
                  <a:cubicBezTo>
                    <a:pt x="13899" y="0"/>
                    <a:pt x="15153" y="0"/>
                    <a:pt x="15153" y="0"/>
                  </a:cubicBezTo>
                  <a:close/>
                  <a:moveTo>
                    <a:pt x="15153" y="0"/>
                  </a:moveTo>
                </a:path>
              </a:pathLst>
            </a:custGeom>
            <a:solidFill>
              <a:schemeClr val="bg1">
                <a:lumMod val="75000"/>
              </a:schemeClr>
            </a:solidFill>
            <a:ln>
              <a:solidFill>
                <a:schemeClr val="bg1"/>
              </a:solidFill>
            </a:ln>
          </p:spPr>
          <p:txBody>
            <a:bodyPr lIns="0" tIns="0" rIns="0" bIns="0"/>
            <a:lstStyle/>
            <a:p>
              <a:endParaRPr lang="en-US" dirty="0"/>
            </a:p>
          </p:txBody>
        </p:sp>
        <p:sp>
          <p:nvSpPr>
            <p:cNvPr id="44" name="AutoShape 48"/>
            <p:cNvSpPr/>
            <p:nvPr/>
          </p:nvSpPr>
          <p:spPr bwMode="auto">
            <a:xfrm>
              <a:off x="3672114" y="3811587"/>
              <a:ext cx="106363" cy="192088"/>
            </a:xfrm>
            <a:custGeom>
              <a:avLst/>
              <a:gdLst/>
              <a:ahLst/>
              <a:cxnLst/>
              <a:rect l="0" t="0" r="r" b="b"/>
              <a:pathLst>
                <a:path w="21600" h="21600">
                  <a:moveTo>
                    <a:pt x="15735" y="5827"/>
                  </a:moveTo>
                  <a:lnTo>
                    <a:pt x="15174" y="7864"/>
                  </a:lnTo>
                  <a:lnTo>
                    <a:pt x="16036" y="10083"/>
                  </a:lnTo>
                  <a:lnTo>
                    <a:pt x="17905" y="11741"/>
                  </a:lnTo>
                  <a:lnTo>
                    <a:pt x="19137" y="13134"/>
                  </a:lnTo>
                  <a:lnTo>
                    <a:pt x="21600" y="14038"/>
                  </a:lnTo>
                  <a:lnTo>
                    <a:pt x="21148" y="15591"/>
                  </a:lnTo>
                  <a:lnTo>
                    <a:pt x="19272" y="17298"/>
                  </a:lnTo>
                  <a:lnTo>
                    <a:pt x="14644" y="18075"/>
                  </a:lnTo>
                  <a:lnTo>
                    <a:pt x="14475" y="19445"/>
                  </a:lnTo>
                  <a:lnTo>
                    <a:pt x="12850" y="21203"/>
                  </a:lnTo>
                  <a:lnTo>
                    <a:pt x="11337" y="21600"/>
                  </a:lnTo>
                  <a:lnTo>
                    <a:pt x="9282" y="20887"/>
                  </a:lnTo>
                  <a:lnTo>
                    <a:pt x="7125" y="18084"/>
                  </a:lnTo>
                  <a:lnTo>
                    <a:pt x="2890" y="17993"/>
                  </a:lnTo>
                  <a:lnTo>
                    <a:pt x="1653" y="17271"/>
                  </a:lnTo>
                  <a:lnTo>
                    <a:pt x="2535" y="15928"/>
                  </a:lnTo>
                  <a:lnTo>
                    <a:pt x="1277" y="14846"/>
                  </a:lnTo>
                  <a:lnTo>
                    <a:pt x="1277" y="13399"/>
                  </a:lnTo>
                  <a:lnTo>
                    <a:pt x="2346" y="12147"/>
                  </a:lnTo>
                  <a:lnTo>
                    <a:pt x="924" y="10257"/>
                  </a:lnTo>
                  <a:lnTo>
                    <a:pt x="2008" y="7635"/>
                  </a:lnTo>
                  <a:lnTo>
                    <a:pt x="3062" y="7366"/>
                  </a:lnTo>
                  <a:lnTo>
                    <a:pt x="3409" y="6467"/>
                  </a:lnTo>
                  <a:lnTo>
                    <a:pt x="0" y="5599"/>
                  </a:lnTo>
                  <a:lnTo>
                    <a:pt x="189" y="3416"/>
                  </a:lnTo>
                  <a:lnTo>
                    <a:pt x="1812" y="1703"/>
                  </a:lnTo>
                  <a:lnTo>
                    <a:pt x="4239" y="210"/>
                  </a:lnTo>
                  <a:lnTo>
                    <a:pt x="5099" y="288"/>
                  </a:lnTo>
                  <a:lnTo>
                    <a:pt x="6521" y="1361"/>
                  </a:lnTo>
                  <a:lnTo>
                    <a:pt x="8566" y="77"/>
                  </a:lnTo>
                  <a:lnTo>
                    <a:pt x="8593" y="0"/>
                  </a:lnTo>
                  <a:lnTo>
                    <a:pt x="9471" y="320"/>
                  </a:lnTo>
                  <a:lnTo>
                    <a:pt x="11041" y="1653"/>
                  </a:lnTo>
                  <a:lnTo>
                    <a:pt x="12115" y="1781"/>
                  </a:lnTo>
                  <a:lnTo>
                    <a:pt x="14515" y="2585"/>
                  </a:lnTo>
                  <a:lnTo>
                    <a:pt x="15231" y="3462"/>
                  </a:lnTo>
                  <a:lnTo>
                    <a:pt x="15194" y="5288"/>
                  </a:lnTo>
                  <a:cubicBezTo>
                    <a:pt x="15194" y="5288"/>
                    <a:pt x="15735" y="5827"/>
                    <a:pt x="15735" y="5827"/>
                  </a:cubicBezTo>
                  <a:close/>
                  <a:moveTo>
                    <a:pt x="15735" y="5827"/>
                  </a:moveTo>
                </a:path>
              </a:pathLst>
            </a:custGeom>
            <a:solidFill>
              <a:schemeClr val="bg1">
                <a:lumMod val="75000"/>
              </a:schemeClr>
            </a:solidFill>
            <a:ln>
              <a:solidFill>
                <a:schemeClr val="bg1"/>
              </a:solidFill>
            </a:ln>
          </p:spPr>
          <p:txBody>
            <a:bodyPr lIns="0" tIns="0" rIns="0" bIns="0"/>
            <a:lstStyle/>
            <a:p>
              <a:endParaRPr lang="en-US" dirty="0"/>
            </a:p>
          </p:txBody>
        </p:sp>
        <p:sp>
          <p:nvSpPr>
            <p:cNvPr id="45" name="AutoShape 49"/>
            <p:cNvSpPr/>
            <p:nvPr/>
          </p:nvSpPr>
          <p:spPr bwMode="auto">
            <a:xfrm>
              <a:off x="3634014" y="3582987"/>
              <a:ext cx="236538" cy="284163"/>
            </a:xfrm>
            <a:custGeom>
              <a:avLst/>
              <a:gdLst/>
              <a:ahLst/>
              <a:cxnLst/>
              <a:rect l="0" t="0" r="r" b="b"/>
              <a:pathLst>
                <a:path w="21600" h="21600">
                  <a:moveTo>
                    <a:pt x="0" y="2174"/>
                  </a:moveTo>
                  <a:lnTo>
                    <a:pt x="741" y="1557"/>
                  </a:lnTo>
                  <a:lnTo>
                    <a:pt x="1959" y="1086"/>
                  </a:lnTo>
                  <a:lnTo>
                    <a:pt x="2844" y="1181"/>
                  </a:lnTo>
                  <a:lnTo>
                    <a:pt x="3170" y="799"/>
                  </a:lnTo>
                  <a:lnTo>
                    <a:pt x="4431" y="0"/>
                  </a:lnTo>
                  <a:lnTo>
                    <a:pt x="5247" y="204"/>
                  </a:lnTo>
                  <a:lnTo>
                    <a:pt x="6348" y="386"/>
                  </a:lnTo>
                  <a:lnTo>
                    <a:pt x="8085" y="839"/>
                  </a:lnTo>
                  <a:lnTo>
                    <a:pt x="8408" y="1348"/>
                  </a:lnTo>
                  <a:lnTo>
                    <a:pt x="10107" y="2871"/>
                  </a:lnTo>
                  <a:lnTo>
                    <a:pt x="10455" y="3586"/>
                  </a:lnTo>
                  <a:lnTo>
                    <a:pt x="11840" y="4135"/>
                  </a:lnTo>
                  <a:lnTo>
                    <a:pt x="13247" y="4931"/>
                  </a:lnTo>
                  <a:lnTo>
                    <a:pt x="12622" y="5936"/>
                  </a:lnTo>
                  <a:lnTo>
                    <a:pt x="12836" y="6358"/>
                  </a:lnTo>
                  <a:lnTo>
                    <a:pt x="14594" y="6796"/>
                  </a:lnTo>
                  <a:lnTo>
                    <a:pt x="15092" y="7459"/>
                  </a:lnTo>
                  <a:lnTo>
                    <a:pt x="16201" y="7114"/>
                  </a:lnTo>
                  <a:lnTo>
                    <a:pt x="17037" y="7694"/>
                  </a:lnTo>
                  <a:lnTo>
                    <a:pt x="17917" y="6796"/>
                  </a:lnTo>
                  <a:lnTo>
                    <a:pt x="19762" y="7086"/>
                  </a:lnTo>
                  <a:lnTo>
                    <a:pt x="18882" y="7838"/>
                  </a:lnTo>
                  <a:lnTo>
                    <a:pt x="19030" y="8440"/>
                  </a:lnTo>
                  <a:lnTo>
                    <a:pt x="19641" y="10068"/>
                  </a:lnTo>
                  <a:lnTo>
                    <a:pt x="18793" y="10699"/>
                  </a:lnTo>
                  <a:lnTo>
                    <a:pt x="19339" y="12325"/>
                  </a:lnTo>
                  <a:lnTo>
                    <a:pt x="20870" y="13509"/>
                  </a:lnTo>
                  <a:lnTo>
                    <a:pt x="21600" y="14545"/>
                  </a:lnTo>
                  <a:lnTo>
                    <a:pt x="21250" y="15359"/>
                  </a:lnTo>
                  <a:lnTo>
                    <a:pt x="19366" y="16660"/>
                  </a:lnTo>
                  <a:lnTo>
                    <a:pt x="19496" y="17326"/>
                  </a:lnTo>
                  <a:lnTo>
                    <a:pt x="20173" y="18134"/>
                  </a:lnTo>
                  <a:lnTo>
                    <a:pt x="19840" y="18862"/>
                  </a:lnTo>
                  <a:lnTo>
                    <a:pt x="18996" y="18862"/>
                  </a:lnTo>
                  <a:lnTo>
                    <a:pt x="17499" y="19121"/>
                  </a:lnTo>
                  <a:lnTo>
                    <a:pt x="16507" y="19004"/>
                  </a:lnTo>
                  <a:lnTo>
                    <a:pt x="14439" y="19380"/>
                  </a:lnTo>
                  <a:lnTo>
                    <a:pt x="13562" y="19873"/>
                  </a:lnTo>
                  <a:lnTo>
                    <a:pt x="12451" y="20101"/>
                  </a:lnTo>
                  <a:lnTo>
                    <a:pt x="11209" y="20625"/>
                  </a:lnTo>
                  <a:lnTo>
                    <a:pt x="11268" y="21270"/>
                  </a:lnTo>
                  <a:lnTo>
                    <a:pt x="10844" y="21600"/>
                  </a:lnTo>
                  <a:lnTo>
                    <a:pt x="10516" y="21107"/>
                  </a:lnTo>
                  <a:lnTo>
                    <a:pt x="10532" y="19873"/>
                  </a:lnTo>
                  <a:lnTo>
                    <a:pt x="10208" y="19281"/>
                  </a:lnTo>
                  <a:lnTo>
                    <a:pt x="9120" y="18739"/>
                  </a:lnTo>
                  <a:lnTo>
                    <a:pt x="8633" y="18652"/>
                  </a:lnTo>
                  <a:lnTo>
                    <a:pt x="7922" y="17752"/>
                  </a:lnTo>
                  <a:lnTo>
                    <a:pt x="7524" y="17536"/>
                  </a:lnTo>
                  <a:lnTo>
                    <a:pt x="7657" y="17157"/>
                  </a:lnTo>
                  <a:lnTo>
                    <a:pt x="8469" y="16632"/>
                  </a:lnTo>
                  <a:lnTo>
                    <a:pt x="8391" y="15735"/>
                  </a:lnTo>
                  <a:lnTo>
                    <a:pt x="7051" y="15562"/>
                  </a:lnTo>
                  <a:lnTo>
                    <a:pt x="6212" y="14952"/>
                  </a:lnTo>
                  <a:lnTo>
                    <a:pt x="5017" y="14952"/>
                  </a:lnTo>
                  <a:lnTo>
                    <a:pt x="4514" y="14520"/>
                  </a:lnTo>
                  <a:lnTo>
                    <a:pt x="4514" y="13885"/>
                  </a:lnTo>
                  <a:lnTo>
                    <a:pt x="3400" y="13059"/>
                  </a:lnTo>
                  <a:lnTo>
                    <a:pt x="3756" y="12781"/>
                  </a:lnTo>
                  <a:lnTo>
                    <a:pt x="2569" y="11745"/>
                  </a:lnTo>
                  <a:lnTo>
                    <a:pt x="2569" y="10872"/>
                  </a:lnTo>
                  <a:lnTo>
                    <a:pt x="3070" y="10613"/>
                  </a:lnTo>
                  <a:lnTo>
                    <a:pt x="3984" y="10987"/>
                  </a:lnTo>
                  <a:lnTo>
                    <a:pt x="4370" y="10524"/>
                  </a:lnTo>
                  <a:lnTo>
                    <a:pt x="3756" y="10031"/>
                  </a:lnTo>
                  <a:lnTo>
                    <a:pt x="2949" y="10006"/>
                  </a:lnTo>
                  <a:lnTo>
                    <a:pt x="1420" y="9081"/>
                  </a:lnTo>
                  <a:lnTo>
                    <a:pt x="1379" y="8532"/>
                  </a:lnTo>
                  <a:lnTo>
                    <a:pt x="2457" y="7314"/>
                  </a:lnTo>
                  <a:lnTo>
                    <a:pt x="2602" y="6275"/>
                  </a:lnTo>
                  <a:lnTo>
                    <a:pt x="1959" y="6244"/>
                  </a:lnTo>
                  <a:lnTo>
                    <a:pt x="1501" y="6510"/>
                  </a:lnTo>
                  <a:lnTo>
                    <a:pt x="1207" y="6226"/>
                  </a:lnTo>
                  <a:lnTo>
                    <a:pt x="1079" y="5581"/>
                  </a:lnTo>
                  <a:lnTo>
                    <a:pt x="2110" y="5288"/>
                  </a:lnTo>
                  <a:lnTo>
                    <a:pt x="2602" y="5288"/>
                  </a:lnTo>
                  <a:lnTo>
                    <a:pt x="2602" y="4971"/>
                  </a:lnTo>
                  <a:lnTo>
                    <a:pt x="1613" y="4801"/>
                  </a:lnTo>
                  <a:lnTo>
                    <a:pt x="1079" y="4449"/>
                  </a:lnTo>
                  <a:lnTo>
                    <a:pt x="769" y="3414"/>
                  </a:lnTo>
                  <a:lnTo>
                    <a:pt x="116" y="2224"/>
                  </a:lnTo>
                  <a:cubicBezTo>
                    <a:pt x="116" y="2224"/>
                    <a:pt x="0" y="2174"/>
                    <a:pt x="0" y="2174"/>
                  </a:cubicBezTo>
                  <a:close/>
                  <a:moveTo>
                    <a:pt x="0" y="2174"/>
                  </a:moveTo>
                </a:path>
              </a:pathLst>
            </a:custGeom>
            <a:solidFill>
              <a:schemeClr val="bg1">
                <a:lumMod val="75000"/>
              </a:schemeClr>
            </a:solidFill>
            <a:ln>
              <a:solidFill>
                <a:schemeClr val="bg1"/>
              </a:solidFill>
            </a:ln>
          </p:spPr>
          <p:txBody>
            <a:bodyPr lIns="0" tIns="0" rIns="0" bIns="0"/>
            <a:lstStyle/>
            <a:p>
              <a:endParaRPr lang="en-US" dirty="0"/>
            </a:p>
          </p:txBody>
        </p:sp>
        <p:sp>
          <p:nvSpPr>
            <p:cNvPr id="46" name="AutoShape 50"/>
            <p:cNvSpPr/>
            <p:nvPr/>
          </p:nvSpPr>
          <p:spPr bwMode="auto">
            <a:xfrm>
              <a:off x="3621314" y="3748087"/>
              <a:ext cx="104775" cy="117475"/>
            </a:xfrm>
            <a:custGeom>
              <a:avLst/>
              <a:gdLst/>
              <a:ahLst/>
              <a:cxnLst/>
              <a:rect l="0" t="0" r="r" b="b"/>
              <a:pathLst>
                <a:path w="21600" h="21600">
                  <a:moveTo>
                    <a:pt x="10697" y="21600"/>
                  </a:moveTo>
                  <a:lnTo>
                    <a:pt x="10890" y="18049"/>
                  </a:lnTo>
                  <a:lnTo>
                    <a:pt x="12547" y="15264"/>
                  </a:lnTo>
                  <a:lnTo>
                    <a:pt x="15026" y="12835"/>
                  </a:lnTo>
                  <a:lnTo>
                    <a:pt x="15904" y="12962"/>
                  </a:lnTo>
                  <a:lnTo>
                    <a:pt x="17355" y="14707"/>
                  </a:lnTo>
                  <a:lnTo>
                    <a:pt x="19443" y="12619"/>
                  </a:lnTo>
                  <a:lnTo>
                    <a:pt x="19771" y="11580"/>
                  </a:lnTo>
                  <a:lnTo>
                    <a:pt x="21600" y="10317"/>
                  </a:lnTo>
                  <a:lnTo>
                    <a:pt x="21425" y="8155"/>
                  </a:lnTo>
                  <a:lnTo>
                    <a:pt x="18406" y="7739"/>
                  </a:lnTo>
                  <a:lnTo>
                    <a:pt x="16515" y="6268"/>
                  </a:lnTo>
                  <a:lnTo>
                    <a:pt x="13823" y="6268"/>
                  </a:lnTo>
                  <a:lnTo>
                    <a:pt x="12692" y="5229"/>
                  </a:lnTo>
                  <a:lnTo>
                    <a:pt x="12692" y="3698"/>
                  </a:lnTo>
                  <a:lnTo>
                    <a:pt x="10182" y="1708"/>
                  </a:lnTo>
                  <a:lnTo>
                    <a:pt x="9951" y="1886"/>
                  </a:lnTo>
                  <a:lnTo>
                    <a:pt x="8056" y="1389"/>
                  </a:lnTo>
                  <a:lnTo>
                    <a:pt x="5552" y="0"/>
                  </a:lnTo>
                  <a:lnTo>
                    <a:pt x="4088" y="831"/>
                  </a:lnTo>
                  <a:lnTo>
                    <a:pt x="4179" y="2302"/>
                  </a:lnTo>
                  <a:lnTo>
                    <a:pt x="6318" y="3417"/>
                  </a:lnTo>
                  <a:lnTo>
                    <a:pt x="7099" y="4813"/>
                  </a:lnTo>
                  <a:lnTo>
                    <a:pt x="5305" y="5579"/>
                  </a:lnTo>
                  <a:lnTo>
                    <a:pt x="3583" y="5719"/>
                  </a:lnTo>
                  <a:lnTo>
                    <a:pt x="2618" y="7665"/>
                  </a:lnTo>
                  <a:lnTo>
                    <a:pt x="2522" y="10250"/>
                  </a:lnTo>
                  <a:lnTo>
                    <a:pt x="1160" y="12330"/>
                  </a:lnTo>
                  <a:lnTo>
                    <a:pt x="0" y="12835"/>
                  </a:lnTo>
                  <a:lnTo>
                    <a:pt x="835" y="13711"/>
                  </a:lnTo>
                  <a:lnTo>
                    <a:pt x="3182" y="14514"/>
                  </a:lnTo>
                  <a:lnTo>
                    <a:pt x="7632" y="19060"/>
                  </a:lnTo>
                  <a:lnTo>
                    <a:pt x="8018" y="20523"/>
                  </a:lnTo>
                  <a:cubicBezTo>
                    <a:pt x="8018" y="20523"/>
                    <a:pt x="10697" y="21600"/>
                    <a:pt x="10697" y="21600"/>
                  </a:cubicBezTo>
                  <a:close/>
                  <a:moveTo>
                    <a:pt x="10697" y="21600"/>
                  </a:moveTo>
                </a:path>
              </a:pathLst>
            </a:custGeom>
            <a:solidFill>
              <a:schemeClr val="bg1">
                <a:lumMod val="75000"/>
              </a:schemeClr>
            </a:solidFill>
            <a:ln>
              <a:solidFill>
                <a:schemeClr val="bg1"/>
              </a:solidFill>
            </a:ln>
          </p:spPr>
          <p:txBody>
            <a:bodyPr lIns="0" tIns="0" rIns="0" bIns="0"/>
            <a:lstStyle/>
            <a:p>
              <a:endParaRPr lang="en-US" dirty="0"/>
            </a:p>
          </p:txBody>
        </p:sp>
        <p:sp>
          <p:nvSpPr>
            <p:cNvPr id="47" name="AutoShape 51"/>
            <p:cNvSpPr/>
            <p:nvPr/>
          </p:nvSpPr>
          <p:spPr bwMode="auto">
            <a:xfrm>
              <a:off x="3341914" y="3582987"/>
              <a:ext cx="317500" cy="223838"/>
            </a:xfrm>
            <a:custGeom>
              <a:avLst/>
              <a:gdLst/>
              <a:ahLst/>
              <a:cxnLst/>
              <a:rect l="0" t="0" r="r" b="b"/>
              <a:pathLst>
                <a:path w="21600" h="21600">
                  <a:moveTo>
                    <a:pt x="3555" y="7251"/>
                  </a:moveTo>
                  <a:lnTo>
                    <a:pt x="4693" y="9454"/>
                  </a:lnTo>
                  <a:lnTo>
                    <a:pt x="4118" y="9747"/>
                  </a:lnTo>
                  <a:lnTo>
                    <a:pt x="3808" y="9231"/>
                  </a:lnTo>
                  <a:lnTo>
                    <a:pt x="3234" y="9051"/>
                  </a:lnTo>
                  <a:lnTo>
                    <a:pt x="3156" y="7619"/>
                  </a:lnTo>
                  <a:cubicBezTo>
                    <a:pt x="3156" y="7619"/>
                    <a:pt x="3489" y="7251"/>
                    <a:pt x="3555" y="7251"/>
                  </a:cubicBezTo>
                  <a:close/>
                  <a:moveTo>
                    <a:pt x="2894" y="9309"/>
                  </a:moveTo>
                  <a:lnTo>
                    <a:pt x="3895" y="10229"/>
                  </a:lnTo>
                  <a:lnTo>
                    <a:pt x="4238" y="11547"/>
                  </a:lnTo>
                  <a:lnTo>
                    <a:pt x="3920" y="11626"/>
                  </a:lnTo>
                  <a:lnTo>
                    <a:pt x="3234" y="10663"/>
                  </a:lnTo>
                  <a:lnTo>
                    <a:pt x="3404" y="10366"/>
                  </a:lnTo>
                  <a:lnTo>
                    <a:pt x="2894" y="9309"/>
                  </a:lnTo>
                  <a:cubicBezTo>
                    <a:pt x="2894" y="9309"/>
                    <a:pt x="2894" y="9309"/>
                    <a:pt x="2894" y="9309"/>
                  </a:cubicBezTo>
                  <a:close/>
                  <a:moveTo>
                    <a:pt x="4295" y="12056"/>
                  </a:moveTo>
                  <a:lnTo>
                    <a:pt x="4896" y="12389"/>
                  </a:lnTo>
                  <a:lnTo>
                    <a:pt x="4980" y="13128"/>
                  </a:lnTo>
                  <a:lnTo>
                    <a:pt x="4295" y="12056"/>
                  </a:lnTo>
                  <a:cubicBezTo>
                    <a:pt x="4295" y="12056"/>
                    <a:pt x="4295" y="12056"/>
                    <a:pt x="4295" y="12056"/>
                  </a:cubicBezTo>
                  <a:close/>
                  <a:moveTo>
                    <a:pt x="5298" y="13747"/>
                  </a:moveTo>
                  <a:lnTo>
                    <a:pt x="6099" y="14591"/>
                  </a:lnTo>
                  <a:lnTo>
                    <a:pt x="6298" y="15484"/>
                  </a:lnTo>
                  <a:lnTo>
                    <a:pt x="5298" y="13747"/>
                  </a:lnTo>
                  <a:cubicBezTo>
                    <a:pt x="5298" y="13747"/>
                    <a:pt x="5298" y="13747"/>
                    <a:pt x="5298" y="13747"/>
                  </a:cubicBezTo>
                  <a:close/>
                  <a:moveTo>
                    <a:pt x="5123" y="10663"/>
                  </a:moveTo>
                  <a:lnTo>
                    <a:pt x="5839" y="11626"/>
                  </a:lnTo>
                  <a:lnTo>
                    <a:pt x="5095" y="11363"/>
                  </a:lnTo>
                  <a:lnTo>
                    <a:pt x="5123" y="10663"/>
                  </a:lnTo>
                  <a:cubicBezTo>
                    <a:pt x="5123" y="10663"/>
                    <a:pt x="5123" y="10663"/>
                    <a:pt x="5123" y="10663"/>
                  </a:cubicBezTo>
                  <a:close/>
                  <a:moveTo>
                    <a:pt x="5756" y="12025"/>
                  </a:moveTo>
                  <a:lnTo>
                    <a:pt x="6210" y="12174"/>
                  </a:lnTo>
                  <a:lnTo>
                    <a:pt x="6725" y="13050"/>
                  </a:lnTo>
                  <a:lnTo>
                    <a:pt x="6438" y="13312"/>
                  </a:lnTo>
                  <a:lnTo>
                    <a:pt x="5756" y="12025"/>
                  </a:lnTo>
                  <a:cubicBezTo>
                    <a:pt x="5756" y="12025"/>
                    <a:pt x="5756" y="12025"/>
                    <a:pt x="5756" y="12025"/>
                  </a:cubicBezTo>
                  <a:close/>
                  <a:moveTo>
                    <a:pt x="11413" y="18520"/>
                  </a:moveTo>
                  <a:lnTo>
                    <a:pt x="12988" y="18520"/>
                  </a:lnTo>
                  <a:lnTo>
                    <a:pt x="13328" y="18814"/>
                  </a:lnTo>
                  <a:lnTo>
                    <a:pt x="12563" y="19291"/>
                  </a:lnTo>
                  <a:lnTo>
                    <a:pt x="11784" y="19146"/>
                  </a:lnTo>
                  <a:lnTo>
                    <a:pt x="11413" y="18520"/>
                  </a:lnTo>
                  <a:cubicBezTo>
                    <a:pt x="11413" y="18520"/>
                    <a:pt x="11413" y="18520"/>
                    <a:pt x="11413" y="18520"/>
                  </a:cubicBezTo>
                  <a:close/>
                  <a:moveTo>
                    <a:pt x="11387" y="19694"/>
                  </a:moveTo>
                  <a:lnTo>
                    <a:pt x="13415" y="19734"/>
                  </a:lnTo>
                  <a:lnTo>
                    <a:pt x="12586" y="20250"/>
                  </a:lnTo>
                  <a:lnTo>
                    <a:pt x="11387" y="19694"/>
                  </a:lnTo>
                  <a:cubicBezTo>
                    <a:pt x="11387" y="19694"/>
                    <a:pt x="11387" y="19694"/>
                    <a:pt x="11387" y="19694"/>
                  </a:cubicBezTo>
                  <a:close/>
                  <a:moveTo>
                    <a:pt x="12299" y="20798"/>
                  </a:moveTo>
                  <a:cubicBezTo>
                    <a:pt x="12360" y="20759"/>
                    <a:pt x="13667" y="20759"/>
                    <a:pt x="13667" y="20759"/>
                  </a:cubicBezTo>
                  <a:lnTo>
                    <a:pt x="14188" y="21385"/>
                  </a:lnTo>
                  <a:lnTo>
                    <a:pt x="12988" y="21276"/>
                  </a:lnTo>
                  <a:lnTo>
                    <a:pt x="12299" y="20798"/>
                  </a:lnTo>
                  <a:cubicBezTo>
                    <a:pt x="12299" y="20798"/>
                    <a:pt x="12299" y="20798"/>
                    <a:pt x="12299" y="20798"/>
                  </a:cubicBezTo>
                  <a:close/>
                  <a:moveTo>
                    <a:pt x="20558" y="8714"/>
                  </a:moveTo>
                  <a:lnTo>
                    <a:pt x="20462" y="7896"/>
                  </a:lnTo>
                  <a:lnTo>
                    <a:pt x="21232" y="7525"/>
                  </a:lnTo>
                  <a:lnTo>
                    <a:pt x="21600" y="7525"/>
                  </a:lnTo>
                  <a:lnTo>
                    <a:pt x="21600" y="7122"/>
                  </a:lnTo>
                  <a:lnTo>
                    <a:pt x="20861" y="6906"/>
                  </a:lnTo>
                  <a:lnTo>
                    <a:pt x="20462" y="6460"/>
                  </a:lnTo>
                  <a:lnTo>
                    <a:pt x="20231" y="5146"/>
                  </a:lnTo>
                  <a:lnTo>
                    <a:pt x="19743" y="3635"/>
                  </a:lnTo>
                  <a:lnTo>
                    <a:pt x="19233" y="3267"/>
                  </a:lnTo>
                  <a:lnTo>
                    <a:pt x="18600" y="4300"/>
                  </a:lnTo>
                  <a:lnTo>
                    <a:pt x="17146" y="3635"/>
                  </a:lnTo>
                  <a:lnTo>
                    <a:pt x="15086" y="3197"/>
                  </a:lnTo>
                  <a:lnTo>
                    <a:pt x="14456" y="2571"/>
                  </a:lnTo>
                  <a:lnTo>
                    <a:pt x="13626" y="2164"/>
                  </a:lnTo>
                  <a:lnTo>
                    <a:pt x="11994" y="184"/>
                  </a:lnTo>
                  <a:lnTo>
                    <a:pt x="11288" y="0"/>
                  </a:lnTo>
                  <a:lnTo>
                    <a:pt x="11307" y="231"/>
                  </a:lnTo>
                  <a:lnTo>
                    <a:pt x="9590" y="231"/>
                  </a:lnTo>
                  <a:lnTo>
                    <a:pt x="7178" y="1851"/>
                  </a:lnTo>
                  <a:lnTo>
                    <a:pt x="7015" y="3174"/>
                  </a:lnTo>
                  <a:lnTo>
                    <a:pt x="5756" y="3987"/>
                  </a:lnTo>
                  <a:lnTo>
                    <a:pt x="5518" y="5748"/>
                  </a:lnTo>
                  <a:lnTo>
                    <a:pt x="4716" y="5819"/>
                  </a:lnTo>
                  <a:lnTo>
                    <a:pt x="3234" y="4934"/>
                  </a:lnTo>
                  <a:lnTo>
                    <a:pt x="2426" y="5232"/>
                  </a:lnTo>
                  <a:lnTo>
                    <a:pt x="1397" y="6190"/>
                  </a:lnTo>
                  <a:lnTo>
                    <a:pt x="13" y="6296"/>
                  </a:lnTo>
                  <a:lnTo>
                    <a:pt x="0" y="6402"/>
                  </a:lnTo>
                  <a:lnTo>
                    <a:pt x="242" y="8409"/>
                  </a:lnTo>
                  <a:lnTo>
                    <a:pt x="1141" y="9489"/>
                  </a:lnTo>
                  <a:lnTo>
                    <a:pt x="1054" y="9873"/>
                  </a:lnTo>
                  <a:lnTo>
                    <a:pt x="1409" y="10260"/>
                  </a:lnTo>
                  <a:lnTo>
                    <a:pt x="2369" y="8252"/>
                  </a:lnTo>
                  <a:lnTo>
                    <a:pt x="2523" y="7172"/>
                  </a:lnTo>
                  <a:lnTo>
                    <a:pt x="3122" y="6288"/>
                  </a:lnTo>
                  <a:lnTo>
                    <a:pt x="4078" y="6249"/>
                  </a:lnTo>
                  <a:lnTo>
                    <a:pt x="4295" y="7251"/>
                  </a:lnTo>
                  <a:lnTo>
                    <a:pt x="5077" y="8061"/>
                  </a:lnTo>
                  <a:lnTo>
                    <a:pt x="5314" y="9567"/>
                  </a:lnTo>
                  <a:lnTo>
                    <a:pt x="5888" y="10984"/>
                  </a:lnTo>
                  <a:lnTo>
                    <a:pt x="7081" y="12416"/>
                  </a:lnTo>
                  <a:lnTo>
                    <a:pt x="7388" y="12494"/>
                  </a:lnTo>
                  <a:lnTo>
                    <a:pt x="8075" y="13457"/>
                  </a:lnTo>
                  <a:lnTo>
                    <a:pt x="7468" y="13187"/>
                  </a:lnTo>
                  <a:lnTo>
                    <a:pt x="6791" y="13300"/>
                  </a:lnTo>
                  <a:lnTo>
                    <a:pt x="6489" y="14153"/>
                  </a:lnTo>
                  <a:lnTo>
                    <a:pt x="6845" y="15034"/>
                  </a:lnTo>
                  <a:lnTo>
                    <a:pt x="7718" y="15034"/>
                  </a:lnTo>
                  <a:lnTo>
                    <a:pt x="8590" y="16114"/>
                  </a:lnTo>
                  <a:lnTo>
                    <a:pt x="9458" y="16509"/>
                  </a:lnTo>
                  <a:lnTo>
                    <a:pt x="9760" y="17393"/>
                  </a:lnTo>
                  <a:lnTo>
                    <a:pt x="10180" y="18004"/>
                  </a:lnTo>
                  <a:lnTo>
                    <a:pt x="11082" y="17777"/>
                  </a:lnTo>
                  <a:lnTo>
                    <a:pt x="12828" y="17961"/>
                  </a:lnTo>
                  <a:lnTo>
                    <a:pt x="13787" y="18579"/>
                  </a:lnTo>
                  <a:lnTo>
                    <a:pt x="15707" y="21119"/>
                  </a:lnTo>
                  <a:lnTo>
                    <a:pt x="15167" y="21197"/>
                  </a:lnTo>
                  <a:lnTo>
                    <a:pt x="14266" y="20583"/>
                  </a:lnTo>
                  <a:lnTo>
                    <a:pt x="14746" y="21353"/>
                  </a:lnTo>
                  <a:lnTo>
                    <a:pt x="15570" y="21600"/>
                  </a:lnTo>
                  <a:lnTo>
                    <a:pt x="15570" y="21589"/>
                  </a:lnTo>
                  <a:lnTo>
                    <a:pt x="15855" y="20712"/>
                  </a:lnTo>
                  <a:lnTo>
                    <a:pt x="13082" y="16705"/>
                  </a:lnTo>
                  <a:lnTo>
                    <a:pt x="9876" y="13105"/>
                  </a:lnTo>
                  <a:lnTo>
                    <a:pt x="9766" y="12518"/>
                  </a:lnTo>
                  <a:lnTo>
                    <a:pt x="10019" y="12150"/>
                  </a:lnTo>
                  <a:lnTo>
                    <a:pt x="9502" y="11309"/>
                  </a:lnTo>
                  <a:lnTo>
                    <a:pt x="9367" y="10467"/>
                  </a:lnTo>
                  <a:lnTo>
                    <a:pt x="8568" y="9290"/>
                  </a:lnTo>
                  <a:lnTo>
                    <a:pt x="8046" y="9325"/>
                  </a:lnTo>
                  <a:lnTo>
                    <a:pt x="8018" y="8589"/>
                  </a:lnTo>
                  <a:lnTo>
                    <a:pt x="8333" y="8194"/>
                  </a:lnTo>
                  <a:lnTo>
                    <a:pt x="8333" y="6868"/>
                  </a:lnTo>
                  <a:lnTo>
                    <a:pt x="8648" y="6390"/>
                  </a:lnTo>
                  <a:lnTo>
                    <a:pt x="9590" y="7306"/>
                  </a:lnTo>
                  <a:lnTo>
                    <a:pt x="9903" y="7998"/>
                  </a:lnTo>
                  <a:lnTo>
                    <a:pt x="10421" y="7858"/>
                  </a:lnTo>
                  <a:lnTo>
                    <a:pt x="10450" y="7157"/>
                  </a:lnTo>
                  <a:lnTo>
                    <a:pt x="11166" y="7016"/>
                  </a:lnTo>
                  <a:lnTo>
                    <a:pt x="11649" y="7055"/>
                  </a:lnTo>
                  <a:lnTo>
                    <a:pt x="12052" y="6500"/>
                  </a:lnTo>
                  <a:lnTo>
                    <a:pt x="12684" y="6973"/>
                  </a:lnTo>
                  <a:lnTo>
                    <a:pt x="13025" y="6578"/>
                  </a:lnTo>
                  <a:lnTo>
                    <a:pt x="13649" y="6758"/>
                  </a:lnTo>
                  <a:lnTo>
                    <a:pt x="13998" y="7603"/>
                  </a:lnTo>
                  <a:lnTo>
                    <a:pt x="14514" y="7122"/>
                  </a:lnTo>
                  <a:lnTo>
                    <a:pt x="15400" y="7525"/>
                  </a:lnTo>
                  <a:lnTo>
                    <a:pt x="16027" y="7196"/>
                  </a:lnTo>
                  <a:lnTo>
                    <a:pt x="16226" y="7525"/>
                  </a:lnTo>
                  <a:lnTo>
                    <a:pt x="17203" y="7384"/>
                  </a:lnTo>
                  <a:lnTo>
                    <a:pt x="18031" y="7783"/>
                  </a:lnTo>
                  <a:lnTo>
                    <a:pt x="18543" y="7674"/>
                  </a:lnTo>
                  <a:lnTo>
                    <a:pt x="19339" y="8519"/>
                  </a:lnTo>
                  <a:lnTo>
                    <a:pt x="20462" y="8558"/>
                  </a:lnTo>
                  <a:lnTo>
                    <a:pt x="20558" y="8714"/>
                  </a:lnTo>
                  <a:cubicBezTo>
                    <a:pt x="20558" y="8714"/>
                    <a:pt x="20558" y="8714"/>
                    <a:pt x="20558" y="8714"/>
                  </a:cubicBezTo>
                  <a:close/>
                  <a:moveTo>
                    <a:pt x="20558" y="8714"/>
                  </a:moveTo>
                </a:path>
              </a:pathLst>
            </a:custGeom>
            <a:solidFill>
              <a:schemeClr val="bg1">
                <a:lumMod val="75000"/>
              </a:schemeClr>
            </a:solidFill>
            <a:ln>
              <a:solidFill>
                <a:schemeClr val="bg1"/>
              </a:solidFill>
            </a:ln>
          </p:spPr>
          <p:txBody>
            <a:bodyPr lIns="0" tIns="0" rIns="0" bIns="0"/>
            <a:lstStyle/>
            <a:p>
              <a:endParaRPr lang="en-US" dirty="0"/>
            </a:p>
          </p:txBody>
        </p:sp>
        <p:sp>
          <p:nvSpPr>
            <p:cNvPr id="48" name="AutoShape 52"/>
            <p:cNvSpPr/>
            <p:nvPr/>
          </p:nvSpPr>
          <p:spPr bwMode="auto">
            <a:xfrm>
              <a:off x="3456214" y="3646487"/>
              <a:ext cx="219075" cy="174625"/>
            </a:xfrm>
            <a:custGeom>
              <a:avLst/>
              <a:gdLst/>
              <a:ahLst/>
              <a:cxnLst/>
              <a:rect l="0" t="0" r="r" b="b"/>
              <a:pathLst>
                <a:path w="21600" h="21600">
                  <a:moveTo>
                    <a:pt x="10946" y="19475"/>
                  </a:moveTo>
                  <a:lnTo>
                    <a:pt x="11359" y="18351"/>
                  </a:lnTo>
                  <a:lnTo>
                    <a:pt x="7339" y="13218"/>
                  </a:lnTo>
                  <a:lnTo>
                    <a:pt x="2693" y="8604"/>
                  </a:lnTo>
                  <a:lnTo>
                    <a:pt x="2534" y="7852"/>
                  </a:lnTo>
                  <a:lnTo>
                    <a:pt x="2900" y="7381"/>
                  </a:lnTo>
                  <a:lnTo>
                    <a:pt x="2151" y="6303"/>
                  </a:lnTo>
                  <a:lnTo>
                    <a:pt x="1956" y="5225"/>
                  </a:lnTo>
                  <a:lnTo>
                    <a:pt x="798" y="3716"/>
                  </a:lnTo>
                  <a:lnTo>
                    <a:pt x="41" y="3761"/>
                  </a:lnTo>
                  <a:lnTo>
                    <a:pt x="0" y="2819"/>
                  </a:lnTo>
                  <a:lnTo>
                    <a:pt x="456" y="2312"/>
                  </a:lnTo>
                  <a:lnTo>
                    <a:pt x="456" y="612"/>
                  </a:lnTo>
                  <a:lnTo>
                    <a:pt x="913" y="0"/>
                  </a:lnTo>
                  <a:lnTo>
                    <a:pt x="2279" y="1174"/>
                  </a:lnTo>
                  <a:lnTo>
                    <a:pt x="2732" y="2061"/>
                  </a:lnTo>
                  <a:lnTo>
                    <a:pt x="3483" y="1881"/>
                  </a:lnTo>
                  <a:lnTo>
                    <a:pt x="3526" y="983"/>
                  </a:lnTo>
                  <a:lnTo>
                    <a:pt x="4563" y="802"/>
                  </a:lnTo>
                  <a:lnTo>
                    <a:pt x="5262" y="853"/>
                  </a:lnTo>
                  <a:lnTo>
                    <a:pt x="5846" y="141"/>
                  </a:lnTo>
                  <a:lnTo>
                    <a:pt x="6763" y="747"/>
                  </a:lnTo>
                  <a:lnTo>
                    <a:pt x="7257" y="241"/>
                  </a:lnTo>
                  <a:lnTo>
                    <a:pt x="8162" y="472"/>
                  </a:lnTo>
                  <a:lnTo>
                    <a:pt x="8667" y="1555"/>
                  </a:lnTo>
                  <a:lnTo>
                    <a:pt x="9416" y="938"/>
                  </a:lnTo>
                  <a:lnTo>
                    <a:pt x="10700" y="1454"/>
                  </a:lnTo>
                  <a:lnTo>
                    <a:pt x="11609" y="1033"/>
                  </a:lnTo>
                  <a:lnTo>
                    <a:pt x="11896" y="1454"/>
                  </a:lnTo>
                  <a:lnTo>
                    <a:pt x="13312" y="1274"/>
                  </a:lnTo>
                  <a:lnTo>
                    <a:pt x="14512" y="1785"/>
                  </a:lnTo>
                  <a:lnTo>
                    <a:pt x="15255" y="1645"/>
                  </a:lnTo>
                  <a:lnTo>
                    <a:pt x="16409" y="2728"/>
                  </a:lnTo>
                  <a:lnTo>
                    <a:pt x="18037" y="2778"/>
                  </a:lnTo>
                  <a:lnTo>
                    <a:pt x="18494" y="3440"/>
                  </a:lnTo>
                  <a:lnTo>
                    <a:pt x="18989" y="3009"/>
                  </a:lnTo>
                  <a:lnTo>
                    <a:pt x="19685" y="3059"/>
                  </a:lnTo>
                  <a:lnTo>
                    <a:pt x="19528" y="4749"/>
                  </a:lnTo>
                  <a:lnTo>
                    <a:pt x="18361" y="6729"/>
                  </a:lnTo>
                  <a:lnTo>
                    <a:pt x="18406" y="7622"/>
                  </a:lnTo>
                  <a:lnTo>
                    <a:pt x="20061" y="9126"/>
                  </a:lnTo>
                  <a:lnTo>
                    <a:pt x="20935" y="9166"/>
                  </a:lnTo>
                  <a:lnTo>
                    <a:pt x="21600" y="9968"/>
                  </a:lnTo>
                  <a:lnTo>
                    <a:pt x="21182" y="10720"/>
                  </a:lnTo>
                  <a:lnTo>
                    <a:pt x="20193" y="10113"/>
                  </a:lnTo>
                  <a:lnTo>
                    <a:pt x="19650" y="10534"/>
                  </a:lnTo>
                  <a:lnTo>
                    <a:pt x="19650" y="11954"/>
                  </a:lnTo>
                  <a:lnTo>
                    <a:pt x="20935" y="13639"/>
                  </a:lnTo>
                  <a:lnTo>
                    <a:pt x="20439" y="14210"/>
                  </a:lnTo>
                  <a:lnTo>
                    <a:pt x="19528" y="13874"/>
                  </a:lnTo>
                  <a:lnTo>
                    <a:pt x="18324" y="12937"/>
                  </a:lnTo>
                  <a:lnTo>
                    <a:pt x="17621" y="13498"/>
                  </a:lnTo>
                  <a:lnTo>
                    <a:pt x="17665" y="14491"/>
                  </a:lnTo>
                  <a:lnTo>
                    <a:pt x="18693" y="15243"/>
                  </a:lnTo>
                  <a:lnTo>
                    <a:pt x="19068" y="16185"/>
                  </a:lnTo>
                  <a:lnTo>
                    <a:pt x="18206" y="16702"/>
                  </a:lnTo>
                  <a:lnTo>
                    <a:pt x="17378" y="16797"/>
                  </a:lnTo>
                  <a:lnTo>
                    <a:pt x="16915" y="18111"/>
                  </a:lnTo>
                  <a:lnTo>
                    <a:pt x="16868" y="19855"/>
                  </a:lnTo>
                  <a:lnTo>
                    <a:pt x="16213" y="21259"/>
                  </a:lnTo>
                  <a:lnTo>
                    <a:pt x="15656" y="21600"/>
                  </a:lnTo>
                  <a:lnTo>
                    <a:pt x="14434" y="19725"/>
                  </a:lnTo>
                  <a:lnTo>
                    <a:pt x="13829" y="20066"/>
                  </a:lnTo>
                  <a:lnTo>
                    <a:pt x="11668" y="19670"/>
                  </a:lnTo>
                  <a:lnTo>
                    <a:pt x="10946" y="19489"/>
                  </a:lnTo>
                  <a:cubicBezTo>
                    <a:pt x="10946" y="19489"/>
                    <a:pt x="10946" y="19475"/>
                    <a:pt x="10946" y="19475"/>
                  </a:cubicBezTo>
                  <a:close/>
                  <a:moveTo>
                    <a:pt x="10946" y="19475"/>
                  </a:moveTo>
                </a:path>
              </a:pathLst>
            </a:custGeom>
            <a:solidFill>
              <a:schemeClr val="bg1">
                <a:lumMod val="75000"/>
              </a:schemeClr>
            </a:solidFill>
            <a:ln>
              <a:solidFill>
                <a:schemeClr val="bg1"/>
              </a:solidFill>
            </a:ln>
          </p:spPr>
          <p:txBody>
            <a:bodyPr lIns="0" tIns="0" rIns="0" bIns="0"/>
            <a:lstStyle/>
            <a:p>
              <a:endParaRPr lang="en-US" dirty="0"/>
            </a:p>
          </p:txBody>
        </p:sp>
        <p:sp>
          <p:nvSpPr>
            <p:cNvPr id="49" name="AutoShape 53"/>
            <p:cNvSpPr/>
            <p:nvPr/>
          </p:nvSpPr>
          <p:spPr bwMode="auto">
            <a:xfrm>
              <a:off x="3341914" y="3544887"/>
              <a:ext cx="169863" cy="96838"/>
            </a:xfrm>
            <a:custGeom>
              <a:avLst/>
              <a:gdLst/>
              <a:ahLst/>
              <a:cxnLst/>
              <a:rect l="0" t="0" r="r" b="b"/>
              <a:pathLst>
                <a:path w="21600" h="21600">
                  <a:moveTo>
                    <a:pt x="625" y="21600"/>
                  </a:moveTo>
                  <a:lnTo>
                    <a:pt x="3196" y="21358"/>
                  </a:lnTo>
                  <a:lnTo>
                    <a:pt x="5107" y="19167"/>
                  </a:lnTo>
                  <a:lnTo>
                    <a:pt x="6607" y="18487"/>
                  </a:lnTo>
                  <a:lnTo>
                    <a:pt x="9360" y="20508"/>
                  </a:lnTo>
                  <a:lnTo>
                    <a:pt x="10849" y="20347"/>
                  </a:lnTo>
                  <a:lnTo>
                    <a:pt x="11291" y="16321"/>
                  </a:lnTo>
                  <a:lnTo>
                    <a:pt x="13629" y="14461"/>
                  </a:lnTo>
                  <a:lnTo>
                    <a:pt x="13932" y="11436"/>
                  </a:lnTo>
                  <a:lnTo>
                    <a:pt x="18412" y="7732"/>
                  </a:lnTo>
                  <a:lnTo>
                    <a:pt x="21600" y="7732"/>
                  </a:lnTo>
                  <a:lnTo>
                    <a:pt x="21275" y="3365"/>
                  </a:lnTo>
                  <a:lnTo>
                    <a:pt x="19430" y="0"/>
                  </a:lnTo>
                  <a:lnTo>
                    <a:pt x="17634" y="913"/>
                  </a:lnTo>
                  <a:lnTo>
                    <a:pt x="14423" y="3795"/>
                  </a:lnTo>
                  <a:lnTo>
                    <a:pt x="13648" y="3669"/>
                  </a:lnTo>
                  <a:lnTo>
                    <a:pt x="12581" y="3884"/>
                  </a:lnTo>
                  <a:lnTo>
                    <a:pt x="10902" y="5101"/>
                  </a:lnTo>
                  <a:lnTo>
                    <a:pt x="9312" y="5101"/>
                  </a:lnTo>
                  <a:lnTo>
                    <a:pt x="7557" y="6193"/>
                  </a:lnTo>
                  <a:lnTo>
                    <a:pt x="6594" y="4385"/>
                  </a:lnTo>
                  <a:lnTo>
                    <a:pt x="3285" y="4421"/>
                  </a:lnTo>
                  <a:lnTo>
                    <a:pt x="2138" y="4206"/>
                  </a:lnTo>
                  <a:lnTo>
                    <a:pt x="433" y="8071"/>
                  </a:lnTo>
                  <a:lnTo>
                    <a:pt x="959" y="9915"/>
                  </a:lnTo>
                  <a:lnTo>
                    <a:pt x="0" y="12277"/>
                  </a:lnTo>
                  <a:lnTo>
                    <a:pt x="369" y="16232"/>
                  </a:lnTo>
                  <a:lnTo>
                    <a:pt x="494" y="16303"/>
                  </a:lnTo>
                  <a:lnTo>
                    <a:pt x="1935" y="17360"/>
                  </a:lnTo>
                  <a:lnTo>
                    <a:pt x="1881" y="18952"/>
                  </a:lnTo>
                  <a:lnTo>
                    <a:pt x="663" y="19470"/>
                  </a:lnTo>
                  <a:cubicBezTo>
                    <a:pt x="663" y="19470"/>
                    <a:pt x="625" y="21600"/>
                    <a:pt x="625" y="21600"/>
                  </a:cubicBezTo>
                  <a:close/>
                  <a:moveTo>
                    <a:pt x="625" y="21600"/>
                  </a:moveTo>
                </a:path>
              </a:pathLst>
            </a:custGeom>
            <a:solidFill>
              <a:schemeClr val="bg1">
                <a:lumMod val="75000"/>
              </a:schemeClr>
            </a:solidFill>
            <a:ln>
              <a:solidFill>
                <a:schemeClr val="bg1"/>
              </a:solidFill>
            </a:ln>
          </p:spPr>
          <p:txBody>
            <a:bodyPr lIns="0" tIns="0" rIns="0" bIns="0"/>
            <a:lstStyle/>
            <a:p>
              <a:endParaRPr lang="en-US" dirty="0"/>
            </a:p>
          </p:txBody>
        </p:sp>
        <p:sp>
          <p:nvSpPr>
            <p:cNvPr id="50" name="AutoShape 54"/>
            <p:cNvSpPr/>
            <p:nvPr/>
          </p:nvSpPr>
          <p:spPr bwMode="auto">
            <a:xfrm>
              <a:off x="3113314" y="3392487"/>
              <a:ext cx="406400" cy="176213"/>
            </a:xfrm>
            <a:custGeom>
              <a:avLst/>
              <a:gdLst/>
              <a:ahLst/>
              <a:cxnLst/>
              <a:rect l="0" t="0" r="r" b="b"/>
              <a:pathLst>
                <a:path w="21600" h="21600">
                  <a:moveTo>
                    <a:pt x="12671" y="20503"/>
                  </a:moveTo>
                  <a:lnTo>
                    <a:pt x="13153" y="20622"/>
                  </a:lnTo>
                  <a:lnTo>
                    <a:pt x="14546" y="20602"/>
                  </a:lnTo>
                  <a:lnTo>
                    <a:pt x="14951" y="21600"/>
                  </a:lnTo>
                  <a:lnTo>
                    <a:pt x="15689" y="20997"/>
                  </a:lnTo>
                  <a:lnTo>
                    <a:pt x="16359" y="20997"/>
                  </a:lnTo>
                  <a:lnTo>
                    <a:pt x="17065" y="20325"/>
                  </a:lnTo>
                  <a:lnTo>
                    <a:pt x="17514" y="20207"/>
                  </a:lnTo>
                  <a:lnTo>
                    <a:pt x="17840" y="20276"/>
                  </a:lnTo>
                  <a:lnTo>
                    <a:pt x="19191" y="18685"/>
                  </a:lnTo>
                  <a:lnTo>
                    <a:pt x="20090" y="18092"/>
                  </a:lnTo>
                  <a:lnTo>
                    <a:pt x="20569" y="16827"/>
                  </a:lnTo>
                  <a:lnTo>
                    <a:pt x="20238" y="15622"/>
                  </a:lnTo>
                  <a:lnTo>
                    <a:pt x="20303" y="14417"/>
                  </a:lnTo>
                  <a:lnTo>
                    <a:pt x="20569" y="12934"/>
                  </a:lnTo>
                  <a:lnTo>
                    <a:pt x="20012" y="11590"/>
                  </a:lnTo>
                  <a:lnTo>
                    <a:pt x="20146" y="11037"/>
                  </a:lnTo>
                  <a:lnTo>
                    <a:pt x="21486" y="11076"/>
                  </a:lnTo>
                  <a:lnTo>
                    <a:pt x="21600" y="9782"/>
                  </a:lnTo>
                  <a:lnTo>
                    <a:pt x="21511" y="8488"/>
                  </a:lnTo>
                  <a:lnTo>
                    <a:pt x="21266" y="4901"/>
                  </a:lnTo>
                  <a:lnTo>
                    <a:pt x="21331" y="2845"/>
                  </a:lnTo>
                  <a:lnTo>
                    <a:pt x="20125" y="2273"/>
                  </a:lnTo>
                  <a:lnTo>
                    <a:pt x="19587" y="1432"/>
                  </a:lnTo>
                  <a:lnTo>
                    <a:pt x="18759" y="1808"/>
                  </a:lnTo>
                  <a:lnTo>
                    <a:pt x="17886" y="1709"/>
                  </a:lnTo>
                  <a:lnTo>
                    <a:pt x="17130" y="603"/>
                  </a:lnTo>
                  <a:lnTo>
                    <a:pt x="15992" y="504"/>
                  </a:lnTo>
                  <a:lnTo>
                    <a:pt x="15362" y="0"/>
                  </a:lnTo>
                  <a:lnTo>
                    <a:pt x="15119" y="1205"/>
                  </a:lnTo>
                  <a:lnTo>
                    <a:pt x="14802" y="1808"/>
                  </a:lnTo>
                  <a:lnTo>
                    <a:pt x="14758" y="2777"/>
                  </a:lnTo>
                  <a:lnTo>
                    <a:pt x="13913" y="2870"/>
                  </a:lnTo>
                  <a:lnTo>
                    <a:pt x="13621" y="3572"/>
                  </a:lnTo>
                  <a:lnTo>
                    <a:pt x="12055" y="1709"/>
                  </a:lnTo>
                  <a:lnTo>
                    <a:pt x="11619" y="1610"/>
                  </a:lnTo>
                  <a:lnTo>
                    <a:pt x="11513" y="2777"/>
                  </a:lnTo>
                  <a:lnTo>
                    <a:pt x="11548" y="4061"/>
                  </a:lnTo>
                  <a:lnTo>
                    <a:pt x="11051" y="4061"/>
                  </a:lnTo>
                  <a:lnTo>
                    <a:pt x="10695" y="5341"/>
                  </a:lnTo>
                  <a:lnTo>
                    <a:pt x="9977" y="6077"/>
                  </a:lnTo>
                  <a:lnTo>
                    <a:pt x="9151" y="8251"/>
                  </a:lnTo>
                  <a:lnTo>
                    <a:pt x="9151" y="9090"/>
                  </a:lnTo>
                  <a:lnTo>
                    <a:pt x="9912" y="9871"/>
                  </a:lnTo>
                  <a:lnTo>
                    <a:pt x="9997" y="11076"/>
                  </a:lnTo>
                  <a:lnTo>
                    <a:pt x="9687" y="11541"/>
                  </a:lnTo>
                  <a:lnTo>
                    <a:pt x="8996" y="10711"/>
                  </a:lnTo>
                  <a:lnTo>
                    <a:pt x="8305" y="11126"/>
                  </a:lnTo>
                  <a:lnTo>
                    <a:pt x="7583" y="10711"/>
                  </a:lnTo>
                  <a:lnTo>
                    <a:pt x="7094" y="10849"/>
                  </a:lnTo>
                  <a:lnTo>
                    <a:pt x="6112" y="12193"/>
                  </a:lnTo>
                  <a:lnTo>
                    <a:pt x="5569" y="12421"/>
                  </a:lnTo>
                  <a:lnTo>
                    <a:pt x="5085" y="12104"/>
                  </a:lnTo>
                  <a:lnTo>
                    <a:pt x="4550" y="12371"/>
                  </a:lnTo>
                  <a:lnTo>
                    <a:pt x="4099" y="11773"/>
                  </a:lnTo>
                  <a:lnTo>
                    <a:pt x="3248" y="11502"/>
                  </a:lnTo>
                  <a:lnTo>
                    <a:pt x="2422" y="11729"/>
                  </a:lnTo>
                  <a:lnTo>
                    <a:pt x="2489" y="12608"/>
                  </a:lnTo>
                  <a:lnTo>
                    <a:pt x="2288" y="13117"/>
                  </a:lnTo>
                  <a:lnTo>
                    <a:pt x="1503" y="12702"/>
                  </a:lnTo>
                  <a:lnTo>
                    <a:pt x="1084" y="11729"/>
                  </a:lnTo>
                  <a:lnTo>
                    <a:pt x="529" y="12154"/>
                  </a:lnTo>
                  <a:lnTo>
                    <a:pt x="170" y="12529"/>
                  </a:lnTo>
                  <a:lnTo>
                    <a:pt x="0" y="12529"/>
                  </a:lnTo>
                  <a:lnTo>
                    <a:pt x="388" y="13063"/>
                  </a:lnTo>
                  <a:lnTo>
                    <a:pt x="358" y="13981"/>
                  </a:lnTo>
                  <a:lnTo>
                    <a:pt x="706" y="14555"/>
                  </a:lnTo>
                  <a:lnTo>
                    <a:pt x="684" y="15750"/>
                  </a:lnTo>
                  <a:lnTo>
                    <a:pt x="1168" y="15810"/>
                  </a:lnTo>
                  <a:lnTo>
                    <a:pt x="1552" y="15483"/>
                  </a:lnTo>
                  <a:lnTo>
                    <a:pt x="2199" y="16783"/>
                  </a:lnTo>
                  <a:lnTo>
                    <a:pt x="2731" y="15760"/>
                  </a:lnTo>
                  <a:lnTo>
                    <a:pt x="3229" y="15760"/>
                  </a:lnTo>
                  <a:lnTo>
                    <a:pt x="3479" y="16827"/>
                  </a:lnTo>
                  <a:lnTo>
                    <a:pt x="3495" y="16783"/>
                  </a:lnTo>
                  <a:lnTo>
                    <a:pt x="4526" y="17717"/>
                  </a:lnTo>
                  <a:lnTo>
                    <a:pt x="6131" y="15770"/>
                  </a:lnTo>
                  <a:lnTo>
                    <a:pt x="6805" y="16136"/>
                  </a:lnTo>
                  <a:lnTo>
                    <a:pt x="7881" y="15953"/>
                  </a:lnTo>
                  <a:lnTo>
                    <a:pt x="7790" y="17252"/>
                  </a:lnTo>
                  <a:lnTo>
                    <a:pt x="9312" y="19110"/>
                  </a:lnTo>
                  <a:lnTo>
                    <a:pt x="11189" y="19851"/>
                  </a:lnTo>
                  <a:lnTo>
                    <a:pt x="12224" y="19664"/>
                  </a:lnTo>
                  <a:lnTo>
                    <a:pt x="12671" y="20493"/>
                  </a:lnTo>
                  <a:cubicBezTo>
                    <a:pt x="12671" y="20493"/>
                    <a:pt x="12671" y="20503"/>
                    <a:pt x="12671" y="20503"/>
                  </a:cubicBezTo>
                  <a:close/>
                  <a:moveTo>
                    <a:pt x="12671" y="20503"/>
                  </a:moveTo>
                </a:path>
              </a:pathLst>
            </a:custGeom>
            <a:solidFill>
              <a:schemeClr val="bg1">
                <a:lumMod val="75000"/>
              </a:schemeClr>
            </a:solidFill>
            <a:ln>
              <a:solidFill>
                <a:schemeClr val="bg1"/>
              </a:solidFill>
            </a:ln>
          </p:spPr>
          <p:txBody>
            <a:bodyPr lIns="0" tIns="0" rIns="0" bIns="0"/>
            <a:lstStyle/>
            <a:p>
              <a:endParaRPr lang="en-US" dirty="0"/>
            </a:p>
          </p:txBody>
        </p:sp>
        <p:sp>
          <p:nvSpPr>
            <p:cNvPr id="51" name="AutoShape 55"/>
            <p:cNvSpPr/>
            <p:nvPr/>
          </p:nvSpPr>
          <p:spPr bwMode="auto">
            <a:xfrm>
              <a:off x="3341914" y="2973387"/>
              <a:ext cx="536575" cy="409575"/>
            </a:xfrm>
            <a:custGeom>
              <a:avLst/>
              <a:gdLst/>
              <a:ahLst/>
              <a:cxnLst/>
              <a:rect l="0" t="0" r="r" b="b"/>
              <a:pathLst>
                <a:path w="21600" h="21600">
                  <a:moveTo>
                    <a:pt x="12962" y="21491"/>
                  </a:moveTo>
                  <a:lnTo>
                    <a:pt x="13092" y="21571"/>
                  </a:lnTo>
                  <a:lnTo>
                    <a:pt x="13533" y="21554"/>
                  </a:lnTo>
                  <a:lnTo>
                    <a:pt x="13813" y="21051"/>
                  </a:lnTo>
                  <a:lnTo>
                    <a:pt x="14187" y="20900"/>
                  </a:lnTo>
                  <a:lnTo>
                    <a:pt x="14549" y="20948"/>
                  </a:lnTo>
                  <a:lnTo>
                    <a:pt x="15108" y="20948"/>
                  </a:lnTo>
                  <a:lnTo>
                    <a:pt x="15439" y="21222"/>
                  </a:lnTo>
                  <a:lnTo>
                    <a:pt x="15738" y="20860"/>
                  </a:lnTo>
                  <a:lnTo>
                    <a:pt x="16120" y="20799"/>
                  </a:lnTo>
                  <a:lnTo>
                    <a:pt x="16488" y="21000"/>
                  </a:lnTo>
                  <a:lnTo>
                    <a:pt x="16781" y="20839"/>
                  </a:lnTo>
                  <a:lnTo>
                    <a:pt x="17662" y="20880"/>
                  </a:lnTo>
                  <a:lnTo>
                    <a:pt x="18639" y="21556"/>
                  </a:lnTo>
                  <a:lnTo>
                    <a:pt x="19148" y="21600"/>
                  </a:lnTo>
                  <a:lnTo>
                    <a:pt x="19181" y="20757"/>
                  </a:lnTo>
                  <a:lnTo>
                    <a:pt x="19082" y="19994"/>
                  </a:lnTo>
                  <a:lnTo>
                    <a:pt x="20521" y="18092"/>
                  </a:lnTo>
                  <a:lnTo>
                    <a:pt x="20723" y="17253"/>
                  </a:lnTo>
                  <a:lnTo>
                    <a:pt x="21079" y="16812"/>
                  </a:lnTo>
                  <a:lnTo>
                    <a:pt x="21469" y="16789"/>
                  </a:lnTo>
                  <a:lnTo>
                    <a:pt x="21600" y="15962"/>
                  </a:lnTo>
                  <a:lnTo>
                    <a:pt x="21429" y="15619"/>
                  </a:lnTo>
                  <a:lnTo>
                    <a:pt x="21360" y="15188"/>
                  </a:lnTo>
                  <a:lnTo>
                    <a:pt x="21566" y="14879"/>
                  </a:lnTo>
                  <a:lnTo>
                    <a:pt x="20997" y="14454"/>
                  </a:lnTo>
                  <a:lnTo>
                    <a:pt x="20723" y="13638"/>
                  </a:lnTo>
                  <a:lnTo>
                    <a:pt x="20428" y="13277"/>
                  </a:lnTo>
                  <a:lnTo>
                    <a:pt x="20404" y="11998"/>
                  </a:lnTo>
                  <a:lnTo>
                    <a:pt x="20451" y="11261"/>
                  </a:lnTo>
                  <a:lnTo>
                    <a:pt x="19975" y="10359"/>
                  </a:lnTo>
                  <a:lnTo>
                    <a:pt x="19794" y="9536"/>
                  </a:lnTo>
                  <a:lnTo>
                    <a:pt x="20147" y="8855"/>
                  </a:lnTo>
                  <a:lnTo>
                    <a:pt x="20623" y="8654"/>
                  </a:lnTo>
                  <a:lnTo>
                    <a:pt x="20606" y="6912"/>
                  </a:lnTo>
                  <a:lnTo>
                    <a:pt x="20336" y="6631"/>
                  </a:lnTo>
                  <a:lnTo>
                    <a:pt x="20235" y="5951"/>
                  </a:lnTo>
                  <a:lnTo>
                    <a:pt x="19911" y="5367"/>
                  </a:lnTo>
                  <a:lnTo>
                    <a:pt x="19554" y="4086"/>
                  </a:lnTo>
                  <a:lnTo>
                    <a:pt x="19148" y="3308"/>
                  </a:lnTo>
                  <a:lnTo>
                    <a:pt x="19181" y="2644"/>
                  </a:lnTo>
                  <a:lnTo>
                    <a:pt x="18928" y="1620"/>
                  </a:lnTo>
                  <a:lnTo>
                    <a:pt x="18606" y="1584"/>
                  </a:lnTo>
                  <a:lnTo>
                    <a:pt x="18082" y="1079"/>
                  </a:lnTo>
                  <a:lnTo>
                    <a:pt x="14982" y="1441"/>
                  </a:lnTo>
                  <a:lnTo>
                    <a:pt x="12000" y="1245"/>
                  </a:lnTo>
                  <a:lnTo>
                    <a:pt x="11728" y="1364"/>
                  </a:lnTo>
                  <a:lnTo>
                    <a:pt x="10930" y="2207"/>
                  </a:lnTo>
                  <a:lnTo>
                    <a:pt x="10253" y="2395"/>
                  </a:lnTo>
                  <a:lnTo>
                    <a:pt x="10075" y="2207"/>
                  </a:lnTo>
                  <a:lnTo>
                    <a:pt x="10752" y="1765"/>
                  </a:lnTo>
                  <a:lnTo>
                    <a:pt x="11369" y="1005"/>
                  </a:lnTo>
                  <a:lnTo>
                    <a:pt x="11158" y="1030"/>
                  </a:lnTo>
                  <a:lnTo>
                    <a:pt x="10666" y="1616"/>
                  </a:lnTo>
                  <a:lnTo>
                    <a:pt x="9790" y="2104"/>
                  </a:lnTo>
                  <a:lnTo>
                    <a:pt x="8781" y="1765"/>
                  </a:lnTo>
                  <a:lnTo>
                    <a:pt x="8563" y="1114"/>
                  </a:lnTo>
                  <a:lnTo>
                    <a:pt x="8721" y="651"/>
                  </a:lnTo>
                  <a:lnTo>
                    <a:pt x="9260" y="737"/>
                  </a:lnTo>
                  <a:lnTo>
                    <a:pt x="9504" y="926"/>
                  </a:lnTo>
                  <a:lnTo>
                    <a:pt x="9522" y="737"/>
                  </a:lnTo>
                  <a:lnTo>
                    <a:pt x="8866" y="356"/>
                  </a:lnTo>
                  <a:lnTo>
                    <a:pt x="7676" y="0"/>
                  </a:lnTo>
                  <a:lnTo>
                    <a:pt x="6753" y="569"/>
                  </a:lnTo>
                  <a:lnTo>
                    <a:pt x="6075" y="503"/>
                  </a:lnTo>
                  <a:lnTo>
                    <a:pt x="5385" y="820"/>
                  </a:lnTo>
                  <a:lnTo>
                    <a:pt x="4960" y="1511"/>
                  </a:lnTo>
                  <a:lnTo>
                    <a:pt x="4280" y="1533"/>
                  </a:lnTo>
                  <a:lnTo>
                    <a:pt x="3855" y="2104"/>
                  </a:lnTo>
                  <a:lnTo>
                    <a:pt x="3855" y="2545"/>
                  </a:lnTo>
                  <a:lnTo>
                    <a:pt x="3126" y="2566"/>
                  </a:lnTo>
                  <a:lnTo>
                    <a:pt x="2025" y="3281"/>
                  </a:lnTo>
                  <a:lnTo>
                    <a:pt x="1277" y="3346"/>
                  </a:lnTo>
                  <a:lnTo>
                    <a:pt x="1012" y="4014"/>
                  </a:lnTo>
                  <a:lnTo>
                    <a:pt x="833" y="4690"/>
                  </a:lnTo>
                  <a:lnTo>
                    <a:pt x="674" y="4793"/>
                  </a:lnTo>
                  <a:lnTo>
                    <a:pt x="709" y="5067"/>
                  </a:lnTo>
                  <a:lnTo>
                    <a:pt x="475" y="5084"/>
                  </a:lnTo>
                  <a:lnTo>
                    <a:pt x="727" y="6330"/>
                  </a:lnTo>
                  <a:lnTo>
                    <a:pt x="660" y="7252"/>
                  </a:lnTo>
                  <a:lnTo>
                    <a:pt x="0" y="7653"/>
                  </a:lnTo>
                  <a:lnTo>
                    <a:pt x="0" y="8034"/>
                  </a:lnTo>
                  <a:lnTo>
                    <a:pt x="727" y="8956"/>
                  </a:lnTo>
                  <a:lnTo>
                    <a:pt x="645" y="9516"/>
                  </a:lnTo>
                  <a:lnTo>
                    <a:pt x="980" y="10038"/>
                  </a:lnTo>
                  <a:lnTo>
                    <a:pt x="980" y="10461"/>
                  </a:lnTo>
                  <a:lnTo>
                    <a:pt x="1184" y="11042"/>
                  </a:lnTo>
                  <a:lnTo>
                    <a:pt x="995" y="11521"/>
                  </a:lnTo>
                  <a:lnTo>
                    <a:pt x="1423" y="12663"/>
                  </a:lnTo>
                  <a:lnTo>
                    <a:pt x="1733" y="12866"/>
                  </a:lnTo>
                  <a:lnTo>
                    <a:pt x="2013" y="13296"/>
                  </a:lnTo>
                  <a:lnTo>
                    <a:pt x="2050" y="14777"/>
                  </a:lnTo>
                  <a:lnTo>
                    <a:pt x="1918" y="15020"/>
                  </a:lnTo>
                  <a:lnTo>
                    <a:pt x="2092" y="15458"/>
                  </a:lnTo>
                  <a:lnTo>
                    <a:pt x="2297" y="15178"/>
                  </a:lnTo>
                  <a:lnTo>
                    <a:pt x="2701" y="15269"/>
                  </a:lnTo>
                  <a:lnTo>
                    <a:pt x="2929" y="15127"/>
                  </a:lnTo>
                  <a:lnTo>
                    <a:pt x="3887" y="15300"/>
                  </a:lnTo>
                  <a:lnTo>
                    <a:pt x="3855" y="15619"/>
                  </a:lnTo>
                  <a:lnTo>
                    <a:pt x="4261" y="16116"/>
                  </a:lnTo>
                  <a:lnTo>
                    <a:pt x="4642" y="16055"/>
                  </a:lnTo>
                  <a:lnTo>
                    <a:pt x="4990" y="16404"/>
                  </a:lnTo>
                  <a:lnTo>
                    <a:pt x="4758" y="17017"/>
                  </a:lnTo>
                  <a:lnTo>
                    <a:pt x="4947" y="17350"/>
                  </a:lnTo>
                  <a:lnTo>
                    <a:pt x="5118" y="17460"/>
                  </a:lnTo>
                  <a:lnTo>
                    <a:pt x="5098" y="17990"/>
                  </a:lnTo>
                  <a:lnTo>
                    <a:pt x="5420" y="18154"/>
                  </a:lnTo>
                  <a:lnTo>
                    <a:pt x="5640" y="17873"/>
                  </a:lnTo>
                  <a:lnTo>
                    <a:pt x="5943" y="17873"/>
                  </a:lnTo>
                  <a:lnTo>
                    <a:pt x="5402" y="17032"/>
                  </a:lnTo>
                  <a:lnTo>
                    <a:pt x="5620" y="16851"/>
                  </a:lnTo>
                  <a:lnTo>
                    <a:pt x="6721" y="17573"/>
                  </a:lnTo>
                  <a:lnTo>
                    <a:pt x="7417" y="17473"/>
                  </a:lnTo>
                  <a:lnTo>
                    <a:pt x="7299" y="17953"/>
                  </a:lnTo>
                  <a:lnTo>
                    <a:pt x="7804" y="18433"/>
                  </a:lnTo>
                  <a:lnTo>
                    <a:pt x="8688" y="18192"/>
                  </a:lnTo>
                  <a:lnTo>
                    <a:pt x="9380" y="18451"/>
                  </a:lnTo>
                  <a:lnTo>
                    <a:pt x="10802" y="19676"/>
                  </a:lnTo>
                  <a:lnTo>
                    <a:pt x="11243" y="20578"/>
                  </a:lnTo>
                  <a:lnTo>
                    <a:pt x="11647" y="20595"/>
                  </a:lnTo>
                  <a:lnTo>
                    <a:pt x="11851" y="20317"/>
                  </a:lnTo>
                  <a:lnTo>
                    <a:pt x="12477" y="20337"/>
                  </a:lnTo>
                  <a:lnTo>
                    <a:pt x="12835" y="20777"/>
                  </a:lnTo>
                  <a:cubicBezTo>
                    <a:pt x="12835" y="20777"/>
                    <a:pt x="12962" y="21491"/>
                    <a:pt x="12962" y="21491"/>
                  </a:cubicBezTo>
                  <a:close/>
                  <a:moveTo>
                    <a:pt x="12962" y="21491"/>
                  </a:moveTo>
                </a:path>
              </a:pathLst>
            </a:custGeom>
            <a:solidFill>
              <a:schemeClr val="bg1">
                <a:lumMod val="75000"/>
              </a:schemeClr>
            </a:solidFill>
            <a:ln>
              <a:solidFill>
                <a:schemeClr val="bg1"/>
              </a:solidFill>
            </a:ln>
          </p:spPr>
          <p:txBody>
            <a:bodyPr lIns="0" tIns="0" rIns="0" bIns="0"/>
            <a:lstStyle/>
            <a:p>
              <a:endParaRPr lang="en-US" dirty="0"/>
            </a:p>
          </p:txBody>
        </p:sp>
        <p:sp>
          <p:nvSpPr>
            <p:cNvPr id="52" name="AutoShape 56"/>
            <p:cNvSpPr/>
            <p:nvPr/>
          </p:nvSpPr>
          <p:spPr bwMode="auto">
            <a:xfrm>
              <a:off x="3240314" y="3252787"/>
              <a:ext cx="430213" cy="166688"/>
            </a:xfrm>
            <a:custGeom>
              <a:avLst/>
              <a:gdLst/>
              <a:ahLst/>
              <a:cxnLst/>
              <a:rect l="0" t="0" r="r" b="b"/>
              <a:pathLst>
                <a:path w="21600" h="21600">
                  <a:moveTo>
                    <a:pt x="7797" y="81"/>
                  </a:moveTo>
                  <a:lnTo>
                    <a:pt x="8013" y="1151"/>
                  </a:lnTo>
                  <a:lnTo>
                    <a:pt x="8270" y="467"/>
                  </a:lnTo>
                  <a:lnTo>
                    <a:pt x="8775" y="689"/>
                  </a:lnTo>
                  <a:lnTo>
                    <a:pt x="9059" y="342"/>
                  </a:lnTo>
                  <a:lnTo>
                    <a:pt x="10256" y="765"/>
                  </a:lnTo>
                  <a:lnTo>
                    <a:pt x="10216" y="1545"/>
                  </a:lnTo>
                  <a:lnTo>
                    <a:pt x="10723" y="2758"/>
                  </a:lnTo>
                  <a:lnTo>
                    <a:pt x="11199" y="2609"/>
                  </a:lnTo>
                  <a:lnTo>
                    <a:pt x="11634" y="3463"/>
                  </a:lnTo>
                  <a:lnTo>
                    <a:pt x="11344" y="4961"/>
                  </a:lnTo>
                  <a:lnTo>
                    <a:pt x="11580" y="5775"/>
                  </a:lnTo>
                  <a:lnTo>
                    <a:pt x="11794" y="6044"/>
                  </a:lnTo>
                  <a:lnTo>
                    <a:pt x="11769" y="7340"/>
                  </a:lnTo>
                  <a:lnTo>
                    <a:pt x="12171" y="7739"/>
                  </a:lnTo>
                  <a:lnTo>
                    <a:pt x="12446" y="7053"/>
                  </a:lnTo>
                  <a:lnTo>
                    <a:pt x="12824" y="7053"/>
                  </a:lnTo>
                  <a:lnTo>
                    <a:pt x="12148" y="4997"/>
                  </a:lnTo>
                  <a:lnTo>
                    <a:pt x="12420" y="4556"/>
                  </a:lnTo>
                  <a:lnTo>
                    <a:pt x="13796" y="6320"/>
                  </a:lnTo>
                  <a:lnTo>
                    <a:pt x="14665" y="6077"/>
                  </a:lnTo>
                  <a:lnTo>
                    <a:pt x="14517" y="7249"/>
                  </a:lnTo>
                  <a:lnTo>
                    <a:pt x="15148" y="8423"/>
                  </a:lnTo>
                  <a:lnTo>
                    <a:pt x="16253" y="7833"/>
                  </a:lnTo>
                  <a:lnTo>
                    <a:pt x="17117" y="8465"/>
                  </a:lnTo>
                  <a:lnTo>
                    <a:pt x="18893" y="11460"/>
                  </a:lnTo>
                  <a:lnTo>
                    <a:pt x="19444" y="13665"/>
                  </a:lnTo>
                  <a:lnTo>
                    <a:pt x="19949" y="13705"/>
                  </a:lnTo>
                  <a:lnTo>
                    <a:pt x="20203" y="13026"/>
                  </a:lnTo>
                  <a:lnTo>
                    <a:pt x="20985" y="13075"/>
                  </a:lnTo>
                  <a:lnTo>
                    <a:pt x="21432" y="14151"/>
                  </a:lnTo>
                  <a:lnTo>
                    <a:pt x="21600" y="15961"/>
                  </a:lnTo>
                  <a:lnTo>
                    <a:pt x="20246" y="15664"/>
                  </a:lnTo>
                  <a:lnTo>
                    <a:pt x="19609" y="16989"/>
                  </a:lnTo>
                  <a:lnTo>
                    <a:pt x="18876" y="17140"/>
                  </a:lnTo>
                  <a:lnTo>
                    <a:pt x="18051" y="19053"/>
                  </a:lnTo>
                  <a:lnTo>
                    <a:pt x="16967" y="19393"/>
                  </a:lnTo>
                  <a:lnTo>
                    <a:pt x="15845" y="20321"/>
                  </a:lnTo>
                  <a:lnTo>
                    <a:pt x="15572" y="19784"/>
                  </a:lnTo>
                  <a:lnTo>
                    <a:pt x="14894" y="19831"/>
                  </a:lnTo>
                  <a:lnTo>
                    <a:pt x="14196" y="20916"/>
                  </a:lnTo>
                  <a:lnTo>
                    <a:pt x="12909" y="20228"/>
                  </a:lnTo>
                  <a:lnTo>
                    <a:pt x="12400" y="19340"/>
                  </a:lnTo>
                  <a:lnTo>
                    <a:pt x="11616" y="19737"/>
                  </a:lnTo>
                  <a:lnTo>
                    <a:pt x="10790" y="19633"/>
                  </a:lnTo>
                  <a:lnTo>
                    <a:pt x="10075" y="18464"/>
                  </a:lnTo>
                  <a:lnTo>
                    <a:pt x="8998" y="18359"/>
                  </a:lnTo>
                  <a:lnTo>
                    <a:pt x="8402" y="17827"/>
                  </a:lnTo>
                  <a:lnTo>
                    <a:pt x="8173" y="19100"/>
                  </a:lnTo>
                  <a:lnTo>
                    <a:pt x="7873" y="19737"/>
                  </a:lnTo>
                  <a:lnTo>
                    <a:pt x="7830" y="20760"/>
                  </a:lnTo>
                  <a:lnTo>
                    <a:pt x="7032" y="20859"/>
                  </a:lnTo>
                  <a:lnTo>
                    <a:pt x="6755" y="21600"/>
                  </a:lnTo>
                  <a:lnTo>
                    <a:pt x="5273" y="19633"/>
                  </a:lnTo>
                  <a:lnTo>
                    <a:pt x="4861" y="19528"/>
                  </a:lnTo>
                  <a:lnTo>
                    <a:pt x="4867" y="19486"/>
                  </a:lnTo>
                  <a:lnTo>
                    <a:pt x="3687" y="16337"/>
                  </a:lnTo>
                  <a:lnTo>
                    <a:pt x="3118" y="15458"/>
                  </a:lnTo>
                  <a:lnTo>
                    <a:pt x="2113" y="13861"/>
                  </a:lnTo>
                  <a:lnTo>
                    <a:pt x="1537" y="13128"/>
                  </a:lnTo>
                  <a:lnTo>
                    <a:pt x="1382" y="12115"/>
                  </a:lnTo>
                  <a:lnTo>
                    <a:pt x="1421" y="10463"/>
                  </a:lnTo>
                  <a:lnTo>
                    <a:pt x="811" y="8253"/>
                  </a:lnTo>
                  <a:lnTo>
                    <a:pt x="32" y="7184"/>
                  </a:lnTo>
                  <a:lnTo>
                    <a:pt x="0" y="6169"/>
                  </a:lnTo>
                  <a:lnTo>
                    <a:pt x="259" y="5727"/>
                  </a:lnTo>
                  <a:lnTo>
                    <a:pt x="536" y="6265"/>
                  </a:lnTo>
                  <a:lnTo>
                    <a:pt x="1023" y="6811"/>
                  </a:lnTo>
                  <a:lnTo>
                    <a:pt x="2061" y="4601"/>
                  </a:lnTo>
                  <a:lnTo>
                    <a:pt x="2569" y="4503"/>
                  </a:lnTo>
                  <a:lnTo>
                    <a:pt x="3136" y="2988"/>
                  </a:lnTo>
                  <a:lnTo>
                    <a:pt x="3772" y="2933"/>
                  </a:lnTo>
                  <a:lnTo>
                    <a:pt x="4089" y="1809"/>
                  </a:lnTo>
                  <a:lnTo>
                    <a:pt x="5063" y="1764"/>
                  </a:lnTo>
                  <a:lnTo>
                    <a:pt x="5486" y="2002"/>
                  </a:lnTo>
                  <a:lnTo>
                    <a:pt x="5970" y="1326"/>
                  </a:lnTo>
                  <a:lnTo>
                    <a:pt x="5970" y="97"/>
                  </a:lnTo>
                  <a:lnTo>
                    <a:pt x="6879" y="582"/>
                  </a:lnTo>
                  <a:lnTo>
                    <a:pt x="7257" y="0"/>
                  </a:lnTo>
                  <a:lnTo>
                    <a:pt x="7680" y="491"/>
                  </a:lnTo>
                  <a:cubicBezTo>
                    <a:pt x="7680" y="491"/>
                    <a:pt x="7797" y="81"/>
                    <a:pt x="7797" y="81"/>
                  </a:cubicBezTo>
                  <a:close/>
                  <a:moveTo>
                    <a:pt x="7797" y="81"/>
                  </a:moveTo>
                </a:path>
              </a:pathLst>
            </a:custGeom>
            <a:solidFill>
              <a:schemeClr val="bg1">
                <a:lumMod val="75000"/>
              </a:schemeClr>
            </a:solidFill>
            <a:ln>
              <a:solidFill>
                <a:schemeClr val="bg1"/>
              </a:solidFill>
            </a:ln>
          </p:spPr>
          <p:txBody>
            <a:bodyPr lIns="0" tIns="0" rIns="0" bIns="0"/>
            <a:lstStyle/>
            <a:p>
              <a:endParaRPr lang="en-US" dirty="0"/>
            </a:p>
          </p:txBody>
        </p:sp>
        <p:sp>
          <p:nvSpPr>
            <p:cNvPr id="53" name="AutoShape 57"/>
            <p:cNvSpPr/>
            <p:nvPr/>
          </p:nvSpPr>
          <p:spPr bwMode="auto">
            <a:xfrm>
              <a:off x="2910114" y="2973387"/>
              <a:ext cx="488950" cy="527050"/>
            </a:xfrm>
            <a:custGeom>
              <a:avLst/>
              <a:gdLst/>
              <a:ahLst/>
              <a:cxnLst/>
              <a:rect l="0" t="0" r="r" b="b"/>
              <a:pathLst>
                <a:path w="21600" h="21600">
                  <a:moveTo>
                    <a:pt x="6012" y="24"/>
                  </a:moveTo>
                  <a:lnTo>
                    <a:pt x="6693" y="0"/>
                  </a:lnTo>
                  <a:lnTo>
                    <a:pt x="7637" y="217"/>
                  </a:lnTo>
                  <a:lnTo>
                    <a:pt x="7921" y="324"/>
                  </a:lnTo>
                  <a:lnTo>
                    <a:pt x="8372" y="258"/>
                  </a:lnTo>
                  <a:lnTo>
                    <a:pt x="8872" y="709"/>
                  </a:lnTo>
                  <a:lnTo>
                    <a:pt x="9383" y="758"/>
                  </a:lnTo>
                  <a:lnTo>
                    <a:pt x="9106" y="1249"/>
                  </a:lnTo>
                  <a:lnTo>
                    <a:pt x="8852" y="1462"/>
                  </a:lnTo>
                  <a:lnTo>
                    <a:pt x="8990" y="1707"/>
                  </a:lnTo>
                  <a:lnTo>
                    <a:pt x="9399" y="1806"/>
                  </a:lnTo>
                  <a:lnTo>
                    <a:pt x="9552" y="2166"/>
                  </a:lnTo>
                  <a:lnTo>
                    <a:pt x="9953" y="1921"/>
                  </a:lnTo>
                  <a:lnTo>
                    <a:pt x="10086" y="1691"/>
                  </a:lnTo>
                  <a:lnTo>
                    <a:pt x="10333" y="1568"/>
                  </a:lnTo>
                  <a:lnTo>
                    <a:pt x="10528" y="1799"/>
                  </a:lnTo>
                  <a:lnTo>
                    <a:pt x="11174" y="2189"/>
                  </a:lnTo>
                  <a:lnTo>
                    <a:pt x="11313" y="2035"/>
                  </a:lnTo>
                  <a:lnTo>
                    <a:pt x="11724" y="1766"/>
                  </a:lnTo>
                  <a:lnTo>
                    <a:pt x="11928" y="1865"/>
                  </a:lnTo>
                  <a:lnTo>
                    <a:pt x="11937" y="2232"/>
                  </a:lnTo>
                  <a:lnTo>
                    <a:pt x="11595" y="2575"/>
                  </a:lnTo>
                  <a:lnTo>
                    <a:pt x="11286" y="2534"/>
                  </a:lnTo>
                  <a:lnTo>
                    <a:pt x="10829" y="2794"/>
                  </a:lnTo>
                  <a:lnTo>
                    <a:pt x="11479" y="2958"/>
                  </a:lnTo>
                  <a:lnTo>
                    <a:pt x="11716" y="2865"/>
                  </a:lnTo>
                  <a:lnTo>
                    <a:pt x="12182" y="2907"/>
                  </a:lnTo>
                  <a:lnTo>
                    <a:pt x="12347" y="3144"/>
                  </a:lnTo>
                  <a:lnTo>
                    <a:pt x="12883" y="3103"/>
                  </a:lnTo>
                  <a:lnTo>
                    <a:pt x="12968" y="2794"/>
                  </a:lnTo>
                  <a:lnTo>
                    <a:pt x="13325" y="2381"/>
                  </a:lnTo>
                  <a:lnTo>
                    <a:pt x="14274" y="2254"/>
                  </a:lnTo>
                  <a:lnTo>
                    <a:pt x="14302" y="2059"/>
                  </a:lnTo>
                  <a:lnTo>
                    <a:pt x="14815" y="1840"/>
                  </a:lnTo>
                  <a:lnTo>
                    <a:pt x="14874" y="1619"/>
                  </a:lnTo>
                  <a:lnTo>
                    <a:pt x="15098" y="1522"/>
                  </a:lnTo>
                  <a:lnTo>
                    <a:pt x="15767" y="1577"/>
                  </a:lnTo>
                  <a:lnTo>
                    <a:pt x="15237" y="1757"/>
                  </a:lnTo>
                  <a:lnTo>
                    <a:pt x="15039" y="1930"/>
                  </a:lnTo>
                  <a:lnTo>
                    <a:pt x="14954" y="1872"/>
                  </a:lnTo>
                  <a:lnTo>
                    <a:pt x="14689" y="2099"/>
                  </a:lnTo>
                  <a:lnTo>
                    <a:pt x="14878" y="2262"/>
                  </a:lnTo>
                  <a:lnTo>
                    <a:pt x="15409" y="1953"/>
                  </a:lnTo>
                  <a:lnTo>
                    <a:pt x="15976" y="1902"/>
                  </a:lnTo>
                  <a:lnTo>
                    <a:pt x="16205" y="1806"/>
                  </a:lnTo>
                  <a:lnTo>
                    <a:pt x="16381" y="2033"/>
                  </a:lnTo>
                  <a:lnTo>
                    <a:pt x="16830" y="2099"/>
                  </a:lnTo>
                  <a:lnTo>
                    <a:pt x="17476" y="2638"/>
                  </a:lnTo>
                  <a:lnTo>
                    <a:pt x="18001" y="2557"/>
                  </a:lnTo>
                  <a:lnTo>
                    <a:pt x="18298" y="2932"/>
                  </a:lnTo>
                  <a:lnTo>
                    <a:pt x="18197" y="3344"/>
                  </a:lnTo>
                  <a:lnTo>
                    <a:pt x="18668" y="3654"/>
                  </a:lnTo>
                  <a:lnTo>
                    <a:pt x="19092" y="3604"/>
                  </a:lnTo>
                  <a:lnTo>
                    <a:pt x="19407" y="3834"/>
                  </a:lnTo>
                  <a:lnTo>
                    <a:pt x="19871" y="3814"/>
                  </a:lnTo>
                  <a:lnTo>
                    <a:pt x="20148" y="4783"/>
                  </a:lnTo>
                  <a:lnTo>
                    <a:pt x="20074" y="5499"/>
                  </a:lnTo>
                  <a:lnTo>
                    <a:pt x="19350" y="5812"/>
                  </a:lnTo>
                  <a:lnTo>
                    <a:pt x="19350" y="6108"/>
                  </a:lnTo>
                  <a:lnTo>
                    <a:pt x="20148" y="6825"/>
                  </a:lnTo>
                  <a:lnTo>
                    <a:pt x="20058" y="7261"/>
                  </a:lnTo>
                  <a:lnTo>
                    <a:pt x="20426" y="7667"/>
                  </a:lnTo>
                  <a:lnTo>
                    <a:pt x="20426" y="7996"/>
                  </a:lnTo>
                  <a:lnTo>
                    <a:pt x="20649" y="8448"/>
                  </a:lnTo>
                  <a:lnTo>
                    <a:pt x="20442" y="8821"/>
                  </a:lnTo>
                  <a:lnTo>
                    <a:pt x="20912" y="9708"/>
                  </a:lnTo>
                  <a:lnTo>
                    <a:pt x="21252" y="9867"/>
                  </a:lnTo>
                  <a:lnTo>
                    <a:pt x="21560" y="10201"/>
                  </a:lnTo>
                  <a:lnTo>
                    <a:pt x="21600" y="11353"/>
                  </a:lnTo>
                  <a:lnTo>
                    <a:pt x="21353" y="11672"/>
                  </a:lnTo>
                  <a:lnTo>
                    <a:pt x="20981" y="11516"/>
                  </a:lnTo>
                  <a:lnTo>
                    <a:pt x="20649" y="11701"/>
                  </a:lnTo>
                  <a:lnTo>
                    <a:pt x="19850" y="11547"/>
                  </a:lnTo>
                  <a:lnTo>
                    <a:pt x="19850" y="11938"/>
                  </a:lnTo>
                  <a:lnTo>
                    <a:pt x="19424" y="12153"/>
                  </a:lnTo>
                  <a:lnTo>
                    <a:pt x="19053" y="12078"/>
                  </a:lnTo>
                  <a:lnTo>
                    <a:pt x="18197" y="12092"/>
                  </a:lnTo>
                  <a:lnTo>
                    <a:pt x="17918" y="12450"/>
                  </a:lnTo>
                  <a:lnTo>
                    <a:pt x="17359" y="12467"/>
                  </a:lnTo>
                  <a:lnTo>
                    <a:pt x="16861" y="12950"/>
                  </a:lnTo>
                  <a:lnTo>
                    <a:pt x="16414" y="12981"/>
                  </a:lnTo>
                  <a:lnTo>
                    <a:pt x="15502" y="13684"/>
                  </a:lnTo>
                  <a:lnTo>
                    <a:pt x="15074" y="13510"/>
                  </a:lnTo>
                  <a:lnTo>
                    <a:pt x="14831" y="13339"/>
                  </a:lnTo>
                  <a:lnTo>
                    <a:pt x="14603" y="13480"/>
                  </a:lnTo>
                  <a:lnTo>
                    <a:pt x="14631" y="13803"/>
                  </a:lnTo>
                  <a:lnTo>
                    <a:pt x="15315" y="14143"/>
                  </a:lnTo>
                  <a:lnTo>
                    <a:pt x="15852" y="14846"/>
                  </a:lnTo>
                  <a:lnTo>
                    <a:pt x="15818" y="15372"/>
                  </a:lnTo>
                  <a:lnTo>
                    <a:pt x="15954" y="15695"/>
                  </a:lnTo>
                  <a:lnTo>
                    <a:pt x="16460" y="15928"/>
                  </a:lnTo>
                  <a:lnTo>
                    <a:pt x="17344" y="16436"/>
                  </a:lnTo>
                  <a:lnTo>
                    <a:pt x="17843" y="16716"/>
                  </a:lnTo>
                  <a:lnTo>
                    <a:pt x="18880" y="17718"/>
                  </a:lnTo>
                  <a:lnTo>
                    <a:pt x="18787" y="18124"/>
                  </a:lnTo>
                  <a:lnTo>
                    <a:pt x="18816" y="18556"/>
                  </a:lnTo>
                  <a:lnTo>
                    <a:pt x="18403" y="18556"/>
                  </a:lnTo>
                  <a:lnTo>
                    <a:pt x="18106" y="18986"/>
                  </a:lnTo>
                  <a:lnTo>
                    <a:pt x="17510" y="19233"/>
                  </a:lnTo>
                  <a:lnTo>
                    <a:pt x="16822" y="19964"/>
                  </a:lnTo>
                  <a:lnTo>
                    <a:pt x="16822" y="20246"/>
                  </a:lnTo>
                  <a:lnTo>
                    <a:pt x="17455" y="20509"/>
                  </a:lnTo>
                  <a:lnTo>
                    <a:pt x="17526" y="20914"/>
                  </a:lnTo>
                  <a:lnTo>
                    <a:pt x="17268" y="21070"/>
                  </a:lnTo>
                  <a:lnTo>
                    <a:pt x="16693" y="20791"/>
                  </a:lnTo>
                  <a:lnTo>
                    <a:pt x="16119" y="20931"/>
                  </a:lnTo>
                  <a:lnTo>
                    <a:pt x="15518" y="20791"/>
                  </a:lnTo>
                  <a:lnTo>
                    <a:pt x="15112" y="20838"/>
                  </a:lnTo>
                  <a:lnTo>
                    <a:pt x="14296" y="21289"/>
                  </a:lnTo>
                  <a:lnTo>
                    <a:pt x="13844" y="21366"/>
                  </a:lnTo>
                  <a:lnTo>
                    <a:pt x="13441" y="21259"/>
                  </a:lnTo>
                  <a:lnTo>
                    <a:pt x="12996" y="21349"/>
                  </a:lnTo>
                  <a:lnTo>
                    <a:pt x="12621" y="21148"/>
                  </a:lnTo>
                  <a:lnTo>
                    <a:pt x="11914" y="21057"/>
                  </a:lnTo>
                  <a:lnTo>
                    <a:pt x="11227" y="21133"/>
                  </a:lnTo>
                  <a:lnTo>
                    <a:pt x="11283" y="21429"/>
                  </a:lnTo>
                  <a:lnTo>
                    <a:pt x="11115" y="21600"/>
                  </a:lnTo>
                  <a:lnTo>
                    <a:pt x="10462" y="21461"/>
                  </a:lnTo>
                  <a:lnTo>
                    <a:pt x="10114" y="21133"/>
                  </a:lnTo>
                  <a:lnTo>
                    <a:pt x="9652" y="21276"/>
                  </a:lnTo>
                  <a:lnTo>
                    <a:pt x="9354" y="21402"/>
                  </a:lnTo>
                  <a:lnTo>
                    <a:pt x="9212" y="21402"/>
                  </a:lnTo>
                  <a:lnTo>
                    <a:pt x="8962" y="21259"/>
                  </a:lnTo>
                  <a:lnTo>
                    <a:pt x="8252" y="20821"/>
                  </a:lnTo>
                  <a:lnTo>
                    <a:pt x="7897" y="20803"/>
                  </a:lnTo>
                  <a:lnTo>
                    <a:pt x="7637" y="21007"/>
                  </a:lnTo>
                  <a:lnTo>
                    <a:pt x="7320" y="20931"/>
                  </a:lnTo>
                  <a:lnTo>
                    <a:pt x="7141" y="20509"/>
                  </a:lnTo>
                  <a:lnTo>
                    <a:pt x="6616" y="20665"/>
                  </a:lnTo>
                  <a:lnTo>
                    <a:pt x="6674" y="20931"/>
                  </a:lnTo>
                  <a:lnTo>
                    <a:pt x="6490" y="21197"/>
                  </a:lnTo>
                  <a:lnTo>
                    <a:pt x="5856" y="21007"/>
                  </a:lnTo>
                  <a:lnTo>
                    <a:pt x="5388" y="21226"/>
                  </a:lnTo>
                  <a:lnTo>
                    <a:pt x="4966" y="21123"/>
                  </a:lnTo>
                  <a:lnTo>
                    <a:pt x="4980" y="21120"/>
                  </a:lnTo>
                  <a:lnTo>
                    <a:pt x="4742" y="20696"/>
                  </a:lnTo>
                  <a:lnTo>
                    <a:pt x="4293" y="20464"/>
                  </a:lnTo>
                  <a:lnTo>
                    <a:pt x="4256" y="19841"/>
                  </a:lnTo>
                  <a:lnTo>
                    <a:pt x="4522" y="19089"/>
                  </a:lnTo>
                  <a:lnTo>
                    <a:pt x="4869" y="18811"/>
                  </a:lnTo>
                  <a:lnTo>
                    <a:pt x="4869" y="18483"/>
                  </a:lnTo>
                  <a:lnTo>
                    <a:pt x="5148" y="17828"/>
                  </a:lnTo>
                  <a:lnTo>
                    <a:pt x="5727" y="17330"/>
                  </a:lnTo>
                  <a:lnTo>
                    <a:pt x="5224" y="17048"/>
                  </a:lnTo>
                  <a:lnTo>
                    <a:pt x="4742" y="17048"/>
                  </a:lnTo>
                  <a:lnTo>
                    <a:pt x="4130" y="16815"/>
                  </a:lnTo>
                  <a:lnTo>
                    <a:pt x="3665" y="16940"/>
                  </a:lnTo>
                  <a:lnTo>
                    <a:pt x="3329" y="16831"/>
                  </a:lnTo>
                  <a:lnTo>
                    <a:pt x="2884" y="16831"/>
                  </a:lnTo>
                  <a:lnTo>
                    <a:pt x="2452" y="16954"/>
                  </a:lnTo>
                  <a:lnTo>
                    <a:pt x="2010" y="16643"/>
                  </a:lnTo>
                  <a:lnTo>
                    <a:pt x="2010" y="16377"/>
                  </a:lnTo>
                  <a:lnTo>
                    <a:pt x="1526" y="16067"/>
                  </a:lnTo>
                  <a:lnTo>
                    <a:pt x="1517" y="16070"/>
                  </a:lnTo>
                  <a:lnTo>
                    <a:pt x="1564" y="15381"/>
                  </a:lnTo>
                  <a:lnTo>
                    <a:pt x="1287" y="15180"/>
                  </a:lnTo>
                  <a:lnTo>
                    <a:pt x="1172" y="14710"/>
                  </a:lnTo>
                  <a:lnTo>
                    <a:pt x="562" y="14073"/>
                  </a:lnTo>
                  <a:lnTo>
                    <a:pt x="392" y="14073"/>
                  </a:lnTo>
                  <a:lnTo>
                    <a:pt x="691" y="13480"/>
                  </a:lnTo>
                  <a:lnTo>
                    <a:pt x="373" y="13075"/>
                  </a:lnTo>
                  <a:lnTo>
                    <a:pt x="392" y="12810"/>
                  </a:lnTo>
                  <a:lnTo>
                    <a:pt x="0" y="12138"/>
                  </a:lnTo>
                  <a:lnTo>
                    <a:pt x="167" y="11828"/>
                  </a:lnTo>
                  <a:lnTo>
                    <a:pt x="106" y="11809"/>
                  </a:lnTo>
                  <a:lnTo>
                    <a:pt x="322" y="11337"/>
                  </a:lnTo>
                  <a:lnTo>
                    <a:pt x="487" y="10614"/>
                  </a:lnTo>
                  <a:lnTo>
                    <a:pt x="336" y="9988"/>
                  </a:lnTo>
                  <a:lnTo>
                    <a:pt x="669" y="9647"/>
                  </a:lnTo>
                  <a:lnTo>
                    <a:pt x="987" y="9210"/>
                  </a:lnTo>
                  <a:lnTo>
                    <a:pt x="1674" y="9070"/>
                  </a:lnTo>
                  <a:lnTo>
                    <a:pt x="2323" y="9192"/>
                  </a:lnTo>
                  <a:lnTo>
                    <a:pt x="2696" y="9023"/>
                  </a:lnTo>
                  <a:lnTo>
                    <a:pt x="2416" y="8618"/>
                  </a:lnTo>
                  <a:lnTo>
                    <a:pt x="2753" y="8415"/>
                  </a:lnTo>
                  <a:lnTo>
                    <a:pt x="2828" y="7949"/>
                  </a:lnTo>
                  <a:lnTo>
                    <a:pt x="2973" y="7683"/>
                  </a:lnTo>
                  <a:lnTo>
                    <a:pt x="2718" y="7479"/>
                  </a:lnTo>
                  <a:lnTo>
                    <a:pt x="2080" y="7496"/>
                  </a:lnTo>
                  <a:lnTo>
                    <a:pt x="2010" y="7213"/>
                  </a:lnTo>
                  <a:lnTo>
                    <a:pt x="2230" y="6795"/>
                  </a:lnTo>
                  <a:lnTo>
                    <a:pt x="2770" y="6995"/>
                  </a:lnTo>
                  <a:lnTo>
                    <a:pt x="3103" y="6761"/>
                  </a:lnTo>
                  <a:lnTo>
                    <a:pt x="3117" y="6342"/>
                  </a:lnTo>
                  <a:lnTo>
                    <a:pt x="3320" y="5964"/>
                  </a:lnTo>
                  <a:lnTo>
                    <a:pt x="3354" y="5720"/>
                  </a:lnTo>
                  <a:lnTo>
                    <a:pt x="3505" y="5565"/>
                  </a:lnTo>
                  <a:lnTo>
                    <a:pt x="3518" y="5471"/>
                  </a:lnTo>
                  <a:lnTo>
                    <a:pt x="3568" y="5485"/>
                  </a:lnTo>
                  <a:lnTo>
                    <a:pt x="3449" y="5077"/>
                  </a:lnTo>
                  <a:lnTo>
                    <a:pt x="2884" y="4995"/>
                  </a:lnTo>
                  <a:lnTo>
                    <a:pt x="2648" y="4617"/>
                  </a:lnTo>
                  <a:lnTo>
                    <a:pt x="2747" y="4193"/>
                  </a:lnTo>
                  <a:lnTo>
                    <a:pt x="3895" y="3931"/>
                  </a:lnTo>
                  <a:lnTo>
                    <a:pt x="4228" y="3800"/>
                  </a:lnTo>
                  <a:lnTo>
                    <a:pt x="4795" y="4144"/>
                  </a:lnTo>
                  <a:lnTo>
                    <a:pt x="4795" y="4635"/>
                  </a:lnTo>
                  <a:lnTo>
                    <a:pt x="5224" y="5061"/>
                  </a:lnTo>
                  <a:lnTo>
                    <a:pt x="5481" y="4831"/>
                  </a:lnTo>
                  <a:lnTo>
                    <a:pt x="5243" y="4456"/>
                  </a:lnTo>
                  <a:lnTo>
                    <a:pt x="5243" y="4144"/>
                  </a:lnTo>
                  <a:lnTo>
                    <a:pt x="5481" y="4064"/>
                  </a:lnTo>
                  <a:lnTo>
                    <a:pt x="5852" y="4342"/>
                  </a:lnTo>
                  <a:lnTo>
                    <a:pt x="5810" y="4831"/>
                  </a:lnTo>
                  <a:lnTo>
                    <a:pt x="6378" y="5372"/>
                  </a:lnTo>
                  <a:lnTo>
                    <a:pt x="6139" y="4964"/>
                  </a:lnTo>
                  <a:lnTo>
                    <a:pt x="6126" y="4342"/>
                  </a:lnTo>
                  <a:lnTo>
                    <a:pt x="6024" y="3980"/>
                  </a:lnTo>
                  <a:lnTo>
                    <a:pt x="6335" y="3554"/>
                  </a:lnTo>
                  <a:lnTo>
                    <a:pt x="6748" y="3490"/>
                  </a:lnTo>
                  <a:lnTo>
                    <a:pt x="7155" y="3669"/>
                  </a:lnTo>
                  <a:lnTo>
                    <a:pt x="7703" y="3490"/>
                  </a:lnTo>
                  <a:lnTo>
                    <a:pt x="8517" y="4241"/>
                  </a:lnTo>
                  <a:lnTo>
                    <a:pt x="9635" y="4422"/>
                  </a:lnTo>
                  <a:lnTo>
                    <a:pt x="8568" y="4052"/>
                  </a:lnTo>
                  <a:lnTo>
                    <a:pt x="7763" y="3344"/>
                  </a:lnTo>
                  <a:lnTo>
                    <a:pt x="7136" y="3310"/>
                  </a:lnTo>
                  <a:lnTo>
                    <a:pt x="6786" y="3130"/>
                  </a:lnTo>
                  <a:lnTo>
                    <a:pt x="6786" y="2819"/>
                  </a:lnTo>
                  <a:lnTo>
                    <a:pt x="7195" y="2557"/>
                  </a:lnTo>
                  <a:lnTo>
                    <a:pt x="6730" y="2312"/>
                  </a:lnTo>
                  <a:lnTo>
                    <a:pt x="6730" y="1806"/>
                  </a:lnTo>
                  <a:lnTo>
                    <a:pt x="6272" y="1968"/>
                  </a:lnTo>
                  <a:lnTo>
                    <a:pt x="6261" y="1591"/>
                  </a:lnTo>
                  <a:lnTo>
                    <a:pt x="6687" y="1591"/>
                  </a:lnTo>
                  <a:lnTo>
                    <a:pt x="7155" y="1443"/>
                  </a:lnTo>
                  <a:lnTo>
                    <a:pt x="6591" y="1004"/>
                  </a:lnTo>
                  <a:lnTo>
                    <a:pt x="6630" y="692"/>
                  </a:lnTo>
                  <a:lnTo>
                    <a:pt x="6356" y="675"/>
                  </a:lnTo>
                  <a:lnTo>
                    <a:pt x="6005" y="479"/>
                  </a:lnTo>
                  <a:lnTo>
                    <a:pt x="6045" y="120"/>
                  </a:lnTo>
                  <a:cubicBezTo>
                    <a:pt x="6045" y="120"/>
                    <a:pt x="6012" y="24"/>
                    <a:pt x="6012" y="24"/>
                  </a:cubicBezTo>
                  <a:close/>
                  <a:moveTo>
                    <a:pt x="6012" y="24"/>
                  </a:moveTo>
                </a:path>
              </a:pathLst>
            </a:custGeom>
            <a:solidFill>
              <a:schemeClr val="bg1">
                <a:lumMod val="75000"/>
              </a:schemeClr>
            </a:solidFill>
            <a:ln>
              <a:solidFill>
                <a:schemeClr val="bg1"/>
              </a:solidFill>
            </a:ln>
          </p:spPr>
          <p:txBody>
            <a:bodyPr lIns="0" tIns="0" rIns="0" bIns="0"/>
            <a:lstStyle/>
            <a:p>
              <a:endParaRPr lang="en-US" dirty="0"/>
            </a:p>
          </p:txBody>
        </p:sp>
        <p:sp>
          <p:nvSpPr>
            <p:cNvPr id="54" name="AutoShape 58"/>
            <p:cNvSpPr/>
            <p:nvPr/>
          </p:nvSpPr>
          <p:spPr bwMode="auto">
            <a:xfrm>
              <a:off x="3113314" y="3506787"/>
              <a:ext cx="9525" cy="14288"/>
            </a:xfrm>
            <a:custGeom>
              <a:avLst/>
              <a:gdLst/>
              <a:ahLst/>
              <a:cxnLst/>
              <a:rect l="0" t="0" r="r" b="b"/>
              <a:pathLst>
                <a:path w="21600" h="21600">
                  <a:moveTo>
                    <a:pt x="7699" y="0"/>
                  </a:moveTo>
                  <a:lnTo>
                    <a:pt x="21600" y="7000"/>
                  </a:lnTo>
                  <a:lnTo>
                    <a:pt x="20733" y="21600"/>
                  </a:lnTo>
                  <a:lnTo>
                    <a:pt x="8015" y="21241"/>
                  </a:lnTo>
                  <a:lnTo>
                    <a:pt x="0" y="12067"/>
                  </a:lnTo>
                  <a:lnTo>
                    <a:pt x="7384" y="1815"/>
                  </a:lnTo>
                  <a:cubicBezTo>
                    <a:pt x="7384" y="1815"/>
                    <a:pt x="7699" y="0"/>
                    <a:pt x="7699" y="0"/>
                  </a:cubicBezTo>
                  <a:close/>
                  <a:moveTo>
                    <a:pt x="7699" y="0"/>
                  </a:moveTo>
                </a:path>
              </a:pathLst>
            </a:custGeom>
            <a:solidFill>
              <a:schemeClr val="bg1">
                <a:lumMod val="75000"/>
              </a:schemeClr>
            </a:solidFill>
            <a:ln>
              <a:solidFill>
                <a:schemeClr val="bg1"/>
              </a:solidFill>
            </a:ln>
          </p:spPr>
          <p:txBody>
            <a:bodyPr lIns="0" tIns="0" rIns="0" bIns="0"/>
            <a:lstStyle/>
            <a:p>
              <a:endParaRPr lang="en-US" dirty="0"/>
            </a:p>
          </p:txBody>
        </p:sp>
        <p:sp>
          <p:nvSpPr>
            <p:cNvPr id="55" name="AutoShape 59"/>
            <p:cNvSpPr/>
            <p:nvPr/>
          </p:nvSpPr>
          <p:spPr bwMode="auto">
            <a:xfrm>
              <a:off x="2922814" y="3481387"/>
              <a:ext cx="261938" cy="133350"/>
            </a:xfrm>
            <a:custGeom>
              <a:avLst/>
              <a:gdLst/>
              <a:ahLst/>
              <a:cxnLst/>
              <a:rect l="0" t="0" r="r" b="b"/>
              <a:pathLst>
                <a:path w="21600" h="21600">
                  <a:moveTo>
                    <a:pt x="8304" y="2409"/>
                  </a:moveTo>
                  <a:lnTo>
                    <a:pt x="9091" y="2813"/>
                  </a:lnTo>
                  <a:lnTo>
                    <a:pt x="9961" y="1953"/>
                  </a:lnTo>
                  <a:lnTo>
                    <a:pt x="11143" y="2696"/>
                  </a:lnTo>
                  <a:lnTo>
                    <a:pt x="11485" y="1654"/>
                  </a:lnTo>
                  <a:lnTo>
                    <a:pt x="11377" y="612"/>
                  </a:lnTo>
                  <a:lnTo>
                    <a:pt x="12354" y="0"/>
                  </a:lnTo>
                  <a:lnTo>
                    <a:pt x="12689" y="1654"/>
                  </a:lnTo>
                  <a:lnTo>
                    <a:pt x="13279" y="1953"/>
                  </a:lnTo>
                  <a:lnTo>
                    <a:pt x="13763" y="1152"/>
                  </a:lnTo>
                  <a:lnTo>
                    <a:pt x="14424" y="1224"/>
                  </a:lnTo>
                  <a:lnTo>
                    <a:pt x="15746" y="2942"/>
                  </a:lnTo>
                  <a:lnTo>
                    <a:pt x="16813" y="4205"/>
                  </a:lnTo>
                  <a:lnTo>
                    <a:pt x="16754" y="5612"/>
                  </a:lnTo>
                  <a:lnTo>
                    <a:pt x="16468" y="6718"/>
                  </a:lnTo>
                  <a:lnTo>
                    <a:pt x="16778" y="7708"/>
                  </a:lnTo>
                  <a:lnTo>
                    <a:pt x="18022" y="7825"/>
                  </a:lnTo>
                  <a:lnTo>
                    <a:pt x="18615" y="7395"/>
                  </a:lnTo>
                  <a:lnTo>
                    <a:pt x="19617" y="9107"/>
                  </a:lnTo>
                  <a:lnTo>
                    <a:pt x="20441" y="7760"/>
                  </a:lnTo>
                  <a:lnTo>
                    <a:pt x="21213" y="7760"/>
                  </a:lnTo>
                  <a:lnTo>
                    <a:pt x="21600" y="9166"/>
                  </a:lnTo>
                  <a:lnTo>
                    <a:pt x="20650" y="11198"/>
                  </a:lnTo>
                  <a:lnTo>
                    <a:pt x="21133" y="13892"/>
                  </a:lnTo>
                  <a:lnTo>
                    <a:pt x="19261" y="14628"/>
                  </a:lnTo>
                  <a:lnTo>
                    <a:pt x="19055" y="17804"/>
                  </a:lnTo>
                  <a:lnTo>
                    <a:pt x="18220" y="16575"/>
                  </a:lnTo>
                  <a:lnTo>
                    <a:pt x="17394" y="16691"/>
                  </a:lnTo>
                  <a:lnTo>
                    <a:pt x="15316" y="15722"/>
                  </a:lnTo>
                  <a:lnTo>
                    <a:pt x="15316" y="18046"/>
                  </a:lnTo>
                  <a:lnTo>
                    <a:pt x="14341" y="21105"/>
                  </a:lnTo>
                  <a:lnTo>
                    <a:pt x="13851" y="19387"/>
                  </a:lnTo>
                  <a:lnTo>
                    <a:pt x="12330" y="18046"/>
                  </a:lnTo>
                  <a:lnTo>
                    <a:pt x="12476" y="16093"/>
                  </a:lnTo>
                  <a:lnTo>
                    <a:pt x="11367" y="14862"/>
                  </a:lnTo>
                  <a:lnTo>
                    <a:pt x="9635" y="20129"/>
                  </a:lnTo>
                  <a:lnTo>
                    <a:pt x="8375" y="19139"/>
                  </a:lnTo>
                  <a:lnTo>
                    <a:pt x="6516" y="21600"/>
                  </a:lnTo>
                  <a:lnTo>
                    <a:pt x="5475" y="20910"/>
                  </a:lnTo>
                  <a:lnTo>
                    <a:pt x="5329" y="19491"/>
                  </a:lnTo>
                  <a:lnTo>
                    <a:pt x="4776" y="18696"/>
                  </a:lnTo>
                  <a:lnTo>
                    <a:pt x="4427" y="16613"/>
                  </a:lnTo>
                  <a:lnTo>
                    <a:pt x="3937" y="15024"/>
                  </a:lnTo>
                  <a:lnTo>
                    <a:pt x="2521" y="14895"/>
                  </a:lnTo>
                  <a:lnTo>
                    <a:pt x="1866" y="15943"/>
                  </a:lnTo>
                  <a:lnTo>
                    <a:pt x="2318" y="18020"/>
                  </a:lnTo>
                  <a:lnTo>
                    <a:pt x="1139" y="18879"/>
                  </a:lnTo>
                  <a:lnTo>
                    <a:pt x="103" y="18696"/>
                  </a:lnTo>
                  <a:lnTo>
                    <a:pt x="0" y="17342"/>
                  </a:lnTo>
                  <a:lnTo>
                    <a:pt x="548" y="16861"/>
                  </a:lnTo>
                  <a:lnTo>
                    <a:pt x="1118" y="16919"/>
                  </a:lnTo>
                  <a:lnTo>
                    <a:pt x="1097" y="15273"/>
                  </a:lnTo>
                  <a:lnTo>
                    <a:pt x="1308" y="12707"/>
                  </a:lnTo>
                  <a:lnTo>
                    <a:pt x="2559" y="9218"/>
                  </a:lnTo>
                  <a:lnTo>
                    <a:pt x="3279" y="8737"/>
                  </a:lnTo>
                  <a:lnTo>
                    <a:pt x="4215" y="6608"/>
                  </a:lnTo>
                  <a:lnTo>
                    <a:pt x="5075" y="5924"/>
                  </a:lnTo>
                  <a:lnTo>
                    <a:pt x="4907" y="4348"/>
                  </a:lnTo>
                  <a:lnTo>
                    <a:pt x="3906" y="3424"/>
                  </a:lnTo>
                  <a:lnTo>
                    <a:pt x="4526" y="2083"/>
                  </a:lnTo>
                  <a:lnTo>
                    <a:pt x="5640" y="1953"/>
                  </a:lnTo>
                  <a:lnTo>
                    <a:pt x="5915" y="3059"/>
                  </a:lnTo>
                  <a:lnTo>
                    <a:pt x="6780" y="3242"/>
                  </a:lnTo>
                  <a:cubicBezTo>
                    <a:pt x="6780" y="3242"/>
                    <a:pt x="8304" y="2409"/>
                    <a:pt x="8304" y="2409"/>
                  </a:cubicBezTo>
                  <a:close/>
                  <a:moveTo>
                    <a:pt x="8304" y="2409"/>
                  </a:moveTo>
                </a:path>
              </a:pathLst>
            </a:custGeom>
            <a:solidFill>
              <a:schemeClr val="bg1">
                <a:lumMod val="75000"/>
              </a:schemeClr>
            </a:solidFill>
            <a:ln>
              <a:solidFill>
                <a:schemeClr val="bg1"/>
              </a:solidFill>
            </a:ln>
          </p:spPr>
          <p:txBody>
            <a:bodyPr lIns="0" tIns="0" rIns="0" bIns="0"/>
            <a:lstStyle/>
            <a:p>
              <a:endParaRPr lang="en-US" dirty="0"/>
            </a:p>
          </p:txBody>
        </p:sp>
        <p:sp>
          <p:nvSpPr>
            <p:cNvPr id="56" name="AutoShape 60"/>
            <p:cNvSpPr/>
            <p:nvPr/>
          </p:nvSpPr>
          <p:spPr bwMode="auto">
            <a:xfrm>
              <a:off x="2783114" y="3087687"/>
              <a:ext cx="207963" cy="171450"/>
            </a:xfrm>
            <a:custGeom>
              <a:avLst/>
              <a:gdLst/>
              <a:ahLst/>
              <a:cxnLst/>
              <a:rect l="0" t="0" r="r" b="b"/>
              <a:pathLst>
                <a:path w="21600" h="21600">
                  <a:moveTo>
                    <a:pt x="2505" y="14575"/>
                  </a:moveTo>
                  <a:lnTo>
                    <a:pt x="3361" y="14595"/>
                  </a:lnTo>
                  <a:lnTo>
                    <a:pt x="4477" y="15095"/>
                  </a:lnTo>
                  <a:lnTo>
                    <a:pt x="4243" y="15417"/>
                  </a:lnTo>
                  <a:lnTo>
                    <a:pt x="3622" y="15272"/>
                  </a:lnTo>
                  <a:lnTo>
                    <a:pt x="3447" y="14869"/>
                  </a:lnTo>
                  <a:lnTo>
                    <a:pt x="2712" y="15150"/>
                  </a:lnTo>
                  <a:cubicBezTo>
                    <a:pt x="2712" y="15150"/>
                    <a:pt x="2505" y="14575"/>
                    <a:pt x="2505" y="14575"/>
                  </a:cubicBezTo>
                  <a:close/>
                  <a:moveTo>
                    <a:pt x="1972" y="15911"/>
                  </a:moveTo>
                  <a:lnTo>
                    <a:pt x="3029" y="15417"/>
                  </a:lnTo>
                  <a:lnTo>
                    <a:pt x="3491" y="16119"/>
                  </a:lnTo>
                  <a:lnTo>
                    <a:pt x="2882" y="16289"/>
                  </a:lnTo>
                  <a:lnTo>
                    <a:pt x="2680" y="15962"/>
                  </a:lnTo>
                  <a:lnTo>
                    <a:pt x="1972" y="15911"/>
                  </a:lnTo>
                  <a:cubicBezTo>
                    <a:pt x="1972" y="15911"/>
                    <a:pt x="1972" y="15911"/>
                    <a:pt x="1972" y="15911"/>
                  </a:cubicBezTo>
                  <a:close/>
                  <a:moveTo>
                    <a:pt x="13571" y="21600"/>
                  </a:moveTo>
                  <a:lnTo>
                    <a:pt x="14080" y="20158"/>
                  </a:lnTo>
                  <a:lnTo>
                    <a:pt x="14469" y="17952"/>
                  </a:lnTo>
                  <a:lnTo>
                    <a:pt x="14113" y="16040"/>
                  </a:lnTo>
                  <a:lnTo>
                    <a:pt x="14897" y="14998"/>
                  </a:lnTo>
                  <a:lnTo>
                    <a:pt x="15645" y="13665"/>
                  </a:lnTo>
                  <a:lnTo>
                    <a:pt x="17263" y="13236"/>
                  </a:lnTo>
                  <a:lnTo>
                    <a:pt x="18790" y="13609"/>
                  </a:lnTo>
                  <a:lnTo>
                    <a:pt x="19666" y="13094"/>
                  </a:lnTo>
                  <a:lnTo>
                    <a:pt x="19009" y="11857"/>
                  </a:lnTo>
                  <a:lnTo>
                    <a:pt x="19801" y="11239"/>
                  </a:lnTo>
                  <a:lnTo>
                    <a:pt x="19976" y="9814"/>
                  </a:lnTo>
                  <a:lnTo>
                    <a:pt x="20317" y="9003"/>
                  </a:lnTo>
                  <a:lnTo>
                    <a:pt x="19719" y="8381"/>
                  </a:lnTo>
                  <a:lnTo>
                    <a:pt x="18217" y="8432"/>
                  </a:lnTo>
                  <a:lnTo>
                    <a:pt x="18051" y="7567"/>
                  </a:lnTo>
                  <a:lnTo>
                    <a:pt x="18571" y="6292"/>
                  </a:lnTo>
                  <a:lnTo>
                    <a:pt x="19841" y="6903"/>
                  </a:lnTo>
                  <a:lnTo>
                    <a:pt x="20625" y="6188"/>
                  </a:lnTo>
                  <a:lnTo>
                    <a:pt x="20657" y="4908"/>
                  </a:lnTo>
                  <a:lnTo>
                    <a:pt x="21134" y="3755"/>
                  </a:lnTo>
                  <a:lnTo>
                    <a:pt x="21215" y="3009"/>
                  </a:lnTo>
                  <a:lnTo>
                    <a:pt x="21569" y="2538"/>
                  </a:lnTo>
                  <a:lnTo>
                    <a:pt x="21600" y="2251"/>
                  </a:lnTo>
                  <a:lnTo>
                    <a:pt x="20427" y="1846"/>
                  </a:lnTo>
                  <a:lnTo>
                    <a:pt x="19517" y="945"/>
                  </a:lnTo>
                  <a:lnTo>
                    <a:pt x="17815" y="0"/>
                  </a:lnTo>
                  <a:lnTo>
                    <a:pt x="16017" y="297"/>
                  </a:lnTo>
                  <a:lnTo>
                    <a:pt x="14969" y="1293"/>
                  </a:lnTo>
                  <a:lnTo>
                    <a:pt x="13950" y="846"/>
                  </a:lnTo>
                  <a:lnTo>
                    <a:pt x="13317" y="1293"/>
                  </a:lnTo>
                  <a:lnTo>
                    <a:pt x="11842" y="1346"/>
                  </a:lnTo>
                  <a:lnTo>
                    <a:pt x="10468" y="2994"/>
                  </a:lnTo>
                  <a:lnTo>
                    <a:pt x="8269" y="4297"/>
                  </a:lnTo>
                  <a:lnTo>
                    <a:pt x="7802" y="3947"/>
                  </a:lnTo>
                  <a:lnTo>
                    <a:pt x="6527" y="4492"/>
                  </a:lnTo>
                  <a:lnTo>
                    <a:pt x="6476" y="6087"/>
                  </a:lnTo>
                  <a:lnTo>
                    <a:pt x="5280" y="7086"/>
                  </a:lnTo>
                  <a:lnTo>
                    <a:pt x="5646" y="8637"/>
                  </a:lnTo>
                  <a:lnTo>
                    <a:pt x="5374" y="10037"/>
                  </a:lnTo>
                  <a:lnTo>
                    <a:pt x="4869" y="11187"/>
                  </a:lnTo>
                  <a:lnTo>
                    <a:pt x="4458" y="11982"/>
                  </a:lnTo>
                  <a:lnTo>
                    <a:pt x="3535" y="12734"/>
                  </a:lnTo>
                  <a:lnTo>
                    <a:pt x="3583" y="13731"/>
                  </a:lnTo>
                  <a:lnTo>
                    <a:pt x="4964" y="15080"/>
                  </a:lnTo>
                  <a:lnTo>
                    <a:pt x="6196" y="15475"/>
                  </a:lnTo>
                  <a:lnTo>
                    <a:pt x="4827" y="15475"/>
                  </a:lnTo>
                  <a:lnTo>
                    <a:pt x="4178" y="16079"/>
                  </a:lnTo>
                  <a:lnTo>
                    <a:pt x="3765" y="16479"/>
                  </a:lnTo>
                  <a:lnTo>
                    <a:pt x="4317" y="17232"/>
                  </a:lnTo>
                  <a:lnTo>
                    <a:pt x="5001" y="17324"/>
                  </a:lnTo>
                  <a:lnTo>
                    <a:pt x="5054" y="17980"/>
                  </a:lnTo>
                  <a:lnTo>
                    <a:pt x="3959" y="18023"/>
                  </a:lnTo>
                  <a:lnTo>
                    <a:pt x="2948" y="16872"/>
                  </a:lnTo>
                  <a:lnTo>
                    <a:pt x="1886" y="16332"/>
                  </a:lnTo>
                  <a:lnTo>
                    <a:pt x="870" y="16773"/>
                  </a:lnTo>
                  <a:lnTo>
                    <a:pt x="1245" y="17382"/>
                  </a:lnTo>
                  <a:lnTo>
                    <a:pt x="2204" y="17478"/>
                  </a:lnTo>
                  <a:lnTo>
                    <a:pt x="3074" y="18373"/>
                  </a:lnTo>
                  <a:lnTo>
                    <a:pt x="3407" y="18229"/>
                  </a:lnTo>
                  <a:lnTo>
                    <a:pt x="4546" y="19072"/>
                  </a:lnTo>
                  <a:lnTo>
                    <a:pt x="3447" y="18621"/>
                  </a:lnTo>
                  <a:lnTo>
                    <a:pt x="2756" y="18680"/>
                  </a:lnTo>
                  <a:lnTo>
                    <a:pt x="1106" y="18079"/>
                  </a:lnTo>
                  <a:lnTo>
                    <a:pt x="51" y="18079"/>
                  </a:lnTo>
                  <a:lnTo>
                    <a:pt x="0" y="18115"/>
                  </a:lnTo>
                  <a:lnTo>
                    <a:pt x="683" y="18472"/>
                  </a:lnTo>
                  <a:lnTo>
                    <a:pt x="1247" y="19425"/>
                  </a:lnTo>
                  <a:lnTo>
                    <a:pt x="2183" y="19425"/>
                  </a:lnTo>
                  <a:lnTo>
                    <a:pt x="2793" y="20135"/>
                  </a:lnTo>
                  <a:lnTo>
                    <a:pt x="3447" y="19425"/>
                  </a:lnTo>
                  <a:lnTo>
                    <a:pt x="4584" y="19179"/>
                  </a:lnTo>
                  <a:lnTo>
                    <a:pt x="4844" y="18756"/>
                  </a:lnTo>
                  <a:lnTo>
                    <a:pt x="5718" y="18654"/>
                  </a:lnTo>
                  <a:lnTo>
                    <a:pt x="6065" y="17706"/>
                  </a:lnTo>
                  <a:lnTo>
                    <a:pt x="8128" y="17754"/>
                  </a:lnTo>
                  <a:lnTo>
                    <a:pt x="8821" y="18517"/>
                  </a:lnTo>
                  <a:lnTo>
                    <a:pt x="9864" y="18517"/>
                  </a:lnTo>
                  <a:lnTo>
                    <a:pt x="10440" y="19425"/>
                  </a:lnTo>
                  <a:lnTo>
                    <a:pt x="12053" y="19326"/>
                  </a:lnTo>
                  <a:lnTo>
                    <a:pt x="12606" y="20414"/>
                  </a:lnTo>
                  <a:lnTo>
                    <a:pt x="12532" y="21250"/>
                  </a:lnTo>
                  <a:lnTo>
                    <a:pt x="13571" y="21600"/>
                  </a:lnTo>
                  <a:cubicBezTo>
                    <a:pt x="13571" y="21600"/>
                    <a:pt x="13571" y="21600"/>
                    <a:pt x="13571" y="21600"/>
                  </a:cubicBezTo>
                  <a:close/>
                  <a:moveTo>
                    <a:pt x="13571" y="21600"/>
                  </a:moveTo>
                </a:path>
              </a:pathLst>
            </a:custGeom>
            <a:solidFill>
              <a:schemeClr val="bg1">
                <a:lumMod val="75000"/>
              </a:schemeClr>
            </a:solidFill>
            <a:ln>
              <a:solidFill>
                <a:schemeClr val="bg1"/>
              </a:solidFill>
            </a:ln>
          </p:spPr>
          <p:txBody>
            <a:bodyPr lIns="0" tIns="0" rIns="0" bIns="0"/>
            <a:lstStyle/>
            <a:p>
              <a:endParaRPr lang="en-US" dirty="0"/>
            </a:p>
          </p:txBody>
        </p:sp>
        <p:sp>
          <p:nvSpPr>
            <p:cNvPr id="57" name="AutoShape 61"/>
            <p:cNvSpPr/>
            <p:nvPr/>
          </p:nvSpPr>
          <p:spPr bwMode="auto">
            <a:xfrm>
              <a:off x="2757714" y="3227387"/>
              <a:ext cx="163513" cy="127000"/>
            </a:xfrm>
            <a:custGeom>
              <a:avLst/>
              <a:gdLst/>
              <a:ahLst/>
              <a:cxnLst/>
              <a:rect l="0" t="0" r="r" b="b"/>
              <a:pathLst>
                <a:path w="21600" h="21600">
                  <a:moveTo>
                    <a:pt x="20706" y="14637"/>
                  </a:moveTo>
                  <a:lnTo>
                    <a:pt x="21600" y="12185"/>
                  </a:lnTo>
                  <a:lnTo>
                    <a:pt x="20651" y="10512"/>
                  </a:lnTo>
                  <a:lnTo>
                    <a:pt x="20706" y="9415"/>
                  </a:lnTo>
                  <a:lnTo>
                    <a:pt x="19535" y="6637"/>
                  </a:lnTo>
                  <a:lnTo>
                    <a:pt x="20033" y="5352"/>
                  </a:lnTo>
                  <a:lnTo>
                    <a:pt x="18530" y="4802"/>
                  </a:lnTo>
                  <a:lnTo>
                    <a:pt x="18625" y="3669"/>
                  </a:lnTo>
                  <a:lnTo>
                    <a:pt x="17922" y="2195"/>
                  </a:lnTo>
                  <a:lnTo>
                    <a:pt x="15873" y="2329"/>
                  </a:lnTo>
                  <a:lnTo>
                    <a:pt x="15142" y="1099"/>
                  </a:lnTo>
                  <a:lnTo>
                    <a:pt x="13818" y="1099"/>
                  </a:lnTo>
                  <a:lnTo>
                    <a:pt x="12937" y="65"/>
                  </a:lnTo>
                  <a:lnTo>
                    <a:pt x="10318" y="0"/>
                  </a:lnTo>
                  <a:lnTo>
                    <a:pt x="9877" y="1285"/>
                  </a:lnTo>
                  <a:lnTo>
                    <a:pt x="8767" y="1422"/>
                  </a:lnTo>
                  <a:lnTo>
                    <a:pt x="8438" y="1996"/>
                  </a:lnTo>
                  <a:lnTo>
                    <a:pt x="6994" y="2329"/>
                  </a:lnTo>
                  <a:lnTo>
                    <a:pt x="6164" y="3292"/>
                  </a:lnTo>
                  <a:lnTo>
                    <a:pt x="5388" y="2329"/>
                  </a:lnTo>
                  <a:lnTo>
                    <a:pt x="4201" y="2329"/>
                  </a:lnTo>
                  <a:lnTo>
                    <a:pt x="3483" y="1037"/>
                  </a:lnTo>
                  <a:lnTo>
                    <a:pt x="2617" y="554"/>
                  </a:lnTo>
                  <a:lnTo>
                    <a:pt x="1041" y="1989"/>
                  </a:lnTo>
                  <a:lnTo>
                    <a:pt x="0" y="4201"/>
                  </a:lnTo>
                  <a:lnTo>
                    <a:pt x="881" y="4971"/>
                  </a:lnTo>
                  <a:lnTo>
                    <a:pt x="1212" y="8059"/>
                  </a:lnTo>
                  <a:lnTo>
                    <a:pt x="2983" y="8835"/>
                  </a:lnTo>
                  <a:lnTo>
                    <a:pt x="3275" y="10315"/>
                  </a:lnTo>
                  <a:lnTo>
                    <a:pt x="5437" y="12384"/>
                  </a:lnTo>
                  <a:lnTo>
                    <a:pt x="6381" y="12312"/>
                  </a:lnTo>
                  <a:lnTo>
                    <a:pt x="7320" y="13208"/>
                  </a:lnTo>
                  <a:lnTo>
                    <a:pt x="8371" y="13799"/>
                  </a:lnTo>
                  <a:lnTo>
                    <a:pt x="8497" y="16251"/>
                  </a:lnTo>
                  <a:lnTo>
                    <a:pt x="10099" y="17217"/>
                  </a:lnTo>
                  <a:lnTo>
                    <a:pt x="10929" y="16574"/>
                  </a:lnTo>
                  <a:lnTo>
                    <a:pt x="11884" y="16574"/>
                  </a:lnTo>
                  <a:lnTo>
                    <a:pt x="12542" y="17478"/>
                  </a:lnTo>
                  <a:lnTo>
                    <a:pt x="13526" y="17733"/>
                  </a:lnTo>
                  <a:lnTo>
                    <a:pt x="15321" y="20312"/>
                  </a:lnTo>
                  <a:lnTo>
                    <a:pt x="16870" y="20433"/>
                  </a:lnTo>
                  <a:lnTo>
                    <a:pt x="18256" y="21600"/>
                  </a:lnTo>
                  <a:lnTo>
                    <a:pt x="18929" y="21078"/>
                  </a:lnTo>
                  <a:lnTo>
                    <a:pt x="20033" y="21078"/>
                  </a:lnTo>
                  <a:lnTo>
                    <a:pt x="20033" y="20117"/>
                  </a:lnTo>
                  <a:lnTo>
                    <a:pt x="19438" y="19474"/>
                  </a:lnTo>
                  <a:lnTo>
                    <a:pt x="19438" y="18251"/>
                  </a:lnTo>
                  <a:lnTo>
                    <a:pt x="18929" y="17478"/>
                  </a:lnTo>
                  <a:lnTo>
                    <a:pt x="19759" y="16190"/>
                  </a:lnTo>
                  <a:lnTo>
                    <a:pt x="20201" y="14637"/>
                  </a:lnTo>
                  <a:cubicBezTo>
                    <a:pt x="20201" y="14637"/>
                    <a:pt x="20706" y="14637"/>
                    <a:pt x="20706" y="14637"/>
                  </a:cubicBezTo>
                  <a:close/>
                  <a:moveTo>
                    <a:pt x="20706" y="14637"/>
                  </a:moveTo>
                </a:path>
              </a:pathLst>
            </a:custGeom>
            <a:solidFill>
              <a:schemeClr val="bg1">
                <a:lumMod val="75000"/>
              </a:schemeClr>
            </a:solidFill>
            <a:ln>
              <a:solidFill>
                <a:schemeClr val="bg1"/>
              </a:solidFill>
            </a:ln>
          </p:spPr>
          <p:txBody>
            <a:bodyPr lIns="0" tIns="0" rIns="0" bIns="0"/>
            <a:lstStyle/>
            <a:p>
              <a:endParaRPr lang="en-US" dirty="0"/>
            </a:p>
          </p:txBody>
        </p:sp>
        <p:sp>
          <p:nvSpPr>
            <p:cNvPr id="58" name="AutoShape 62"/>
            <p:cNvSpPr/>
            <p:nvPr/>
          </p:nvSpPr>
          <p:spPr bwMode="auto">
            <a:xfrm>
              <a:off x="2897414" y="3316287"/>
              <a:ext cx="39688" cy="49213"/>
            </a:xfrm>
            <a:custGeom>
              <a:avLst/>
              <a:gdLst/>
              <a:ahLst/>
              <a:cxnLst/>
              <a:rect l="0" t="0" r="r" b="b"/>
              <a:pathLst>
                <a:path w="21600" h="21600">
                  <a:moveTo>
                    <a:pt x="4518" y="16217"/>
                  </a:moveTo>
                  <a:lnTo>
                    <a:pt x="4518" y="13798"/>
                  </a:lnTo>
                  <a:lnTo>
                    <a:pt x="2085" y="12179"/>
                  </a:lnTo>
                  <a:lnTo>
                    <a:pt x="2085" y="9099"/>
                  </a:lnTo>
                  <a:lnTo>
                    <a:pt x="0" y="7152"/>
                  </a:lnTo>
                  <a:lnTo>
                    <a:pt x="3395" y="3909"/>
                  </a:lnTo>
                  <a:lnTo>
                    <a:pt x="5206" y="0"/>
                  </a:lnTo>
                  <a:lnTo>
                    <a:pt x="9350" y="0"/>
                  </a:lnTo>
                  <a:lnTo>
                    <a:pt x="16801" y="6635"/>
                  </a:lnTo>
                  <a:lnTo>
                    <a:pt x="18205" y="11540"/>
                  </a:lnTo>
                  <a:lnTo>
                    <a:pt x="21600" y="13631"/>
                  </a:lnTo>
                  <a:lnTo>
                    <a:pt x="21019" y="20802"/>
                  </a:lnTo>
                  <a:lnTo>
                    <a:pt x="16614" y="21600"/>
                  </a:lnTo>
                  <a:lnTo>
                    <a:pt x="8675" y="20464"/>
                  </a:lnTo>
                  <a:lnTo>
                    <a:pt x="4972" y="16217"/>
                  </a:lnTo>
                  <a:cubicBezTo>
                    <a:pt x="4972" y="16217"/>
                    <a:pt x="4518" y="16217"/>
                    <a:pt x="4518" y="16217"/>
                  </a:cubicBezTo>
                  <a:close/>
                  <a:moveTo>
                    <a:pt x="4518" y="16217"/>
                  </a:moveTo>
                </a:path>
              </a:pathLst>
            </a:custGeom>
            <a:solidFill>
              <a:schemeClr val="bg1">
                <a:lumMod val="75000"/>
              </a:schemeClr>
            </a:solidFill>
            <a:ln>
              <a:solidFill>
                <a:schemeClr val="bg1"/>
              </a:solidFill>
            </a:ln>
          </p:spPr>
          <p:txBody>
            <a:bodyPr lIns="0" tIns="0" rIns="0" bIns="0"/>
            <a:lstStyle/>
            <a:p>
              <a:endParaRPr lang="en-US" dirty="0"/>
            </a:p>
          </p:txBody>
        </p:sp>
        <p:sp>
          <p:nvSpPr>
            <p:cNvPr id="59" name="AutoShape 64"/>
            <p:cNvSpPr/>
            <p:nvPr/>
          </p:nvSpPr>
          <p:spPr bwMode="auto">
            <a:xfrm>
              <a:off x="2059214" y="2935287"/>
              <a:ext cx="234950" cy="280988"/>
            </a:xfrm>
            <a:custGeom>
              <a:avLst/>
              <a:gdLst/>
              <a:ahLst/>
              <a:cxnLst/>
              <a:rect l="0" t="0" r="r" b="b"/>
              <a:pathLst>
                <a:path w="21600" h="21600">
                  <a:moveTo>
                    <a:pt x="5446" y="21600"/>
                  </a:moveTo>
                  <a:lnTo>
                    <a:pt x="7234" y="21436"/>
                  </a:lnTo>
                  <a:lnTo>
                    <a:pt x="8947" y="21062"/>
                  </a:lnTo>
                  <a:lnTo>
                    <a:pt x="10286" y="20366"/>
                  </a:lnTo>
                  <a:lnTo>
                    <a:pt x="9846" y="19578"/>
                  </a:lnTo>
                  <a:lnTo>
                    <a:pt x="10862" y="19640"/>
                  </a:lnTo>
                  <a:lnTo>
                    <a:pt x="10568" y="20115"/>
                  </a:lnTo>
                  <a:lnTo>
                    <a:pt x="11633" y="20104"/>
                  </a:lnTo>
                  <a:lnTo>
                    <a:pt x="12604" y="19321"/>
                  </a:lnTo>
                  <a:lnTo>
                    <a:pt x="13341" y="19349"/>
                  </a:lnTo>
                  <a:lnTo>
                    <a:pt x="13575" y="18603"/>
                  </a:lnTo>
                  <a:lnTo>
                    <a:pt x="16592" y="18335"/>
                  </a:lnTo>
                  <a:lnTo>
                    <a:pt x="16837" y="17836"/>
                  </a:lnTo>
                  <a:lnTo>
                    <a:pt x="17276" y="18436"/>
                  </a:lnTo>
                  <a:lnTo>
                    <a:pt x="17929" y="17959"/>
                  </a:lnTo>
                  <a:lnTo>
                    <a:pt x="18538" y="18144"/>
                  </a:lnTo>
                  <a:lnTo>
                    <a:pt x="20089" y="18144"/>
                  </a:lnTo>
                  <a:lnTo>
                    <a:pt x="19031" y="17113"/>
                  </a:lnTo>
                  <a:lnTo>
                    <a:pt x="19806" y="16857"/>
                  </a:lnTo>
                  <a:lnTo>
                    <a:pt x="20616" y="16101"/>
                  </a:lnTo>
                  <a:lnTo>
                    <a:pt x="20451" y="15449"/>
                  </a:lnTo>
                  <a:lnTo>
                    <a:pt x="21308" y="14725"/>
                  </a:lnTo>
                  <a:lnTo>
                    <a:pt x="21600" y="13912"/>
                  </a:lnTo>
                  <a:lnTo>
                    <a:pt x="21187" y="12098"/>
                  </a:lnTo>
                  <a:lnTo>
                    <a:pt x="20530" y="11784"/>
                  </a:lnTo>
                  <a:lnTo>
                    <a:pt x="21308" y="11405"/>
                  </a:lnTo>
                  <a:lnTo>
                    <a:pt x="21308" y="10596"/>
                  </a:lnTo>
                  <a:lnTo>
                    <a:pt x="20616" y="9778"/>
                  </a:lnTo>
                  <a:lnTo>
                    <a:pt x="20815" y="8966"/>
                  </a:lnTo>
                  <a:lnTo>
                    <a:pt x="20010" y="8530"/>
                  </a:lnTo>
                  <a:lnTo>
                    <a:pt x="20415" y="8056"/>
                  </a:lnTo>
                  <a:lnTo>
                    <a:pt x="21051" y="8126"/>
                  </a:lnTo>
                  <a:lnTo>
                    <a:pt x="19903" y="7543"/>
                  </a:lnTo>
                  <a:lnTo>
                    <a:pt x="19123" y="7427"/>
                  </a:lnTo>
                  <a:lnTo>
                    <a:pt x="18121" y="5905"/>
                  </a:lnTo>
                  <a:lnTo>
                    <a:pt x="16571" y="5313"/>
                  </a:lnTo>
                  <a:lnTo>
                    <a:pt x="15951" y="5668"/>
                  </a:lnTo>
                  <a:lnTo>
                    <a:pt x="15642" y="6783"/>
                  </a:lnTo>
                  <a:lnTo>
                    <a:pt x="14864" y="6897"/>
                  </a:lnTo>
                  <a:lnTo>
                    <a:pt x="12628" y="5313"/>
                  </a:lnTo>
                  <a:lnTo>
                    <a:pt x="13789" y="3496"/>
                  </a:lnTo>
                  <a:lnTo>
                    <a:pt x="14864" y="3381"/>
                  </a:lnTo>
                  <a:lnTo>
                    <a:pt x="15181" y="2679"/>
                  </a:lnTo>
                  <a:lnTo>
                    <a:pt x="15892" y="2386"/>
                  </a:lnTo>
                  <a:lnTo>
                    <a:pt x="16409" y="1969"/>
                  </a:lnTo>
                  <a:lnTo>
                    <a:pt x="15910" y="2045"/>
                  </a:lnTo>
                  <a:lnTo>
                    <a:pt x="16999" y="1400"/>
                  </a:lnTo>
                  <a:lnTo>
                    <a:pt x="17948" y="992"/>
                  </a:lnTo>
                  <a:lnTo>
                    <a:pt x="16813" y="527"/>
                  </a:lnTo>
                  <a:lnTo>
                    <a:pt x="16014" y="0"/>
                  </a:lnTo>
                  <a:lnTo>
                    <a:pt x="16381" y="560"/>
                  </a:lnTo>
                  <a:lnTo>
                    <a:pt x="15283" y="565"/>
                  </a:lnTo>
                  <a:lnTo>
                    <a:pt x="15479" y="1482"/>
                  </a:lnTo>
                  <a:lnTo>
                    <a:pt x="14697" y="2331"/>
                  </a:lnTo>
                  <a:lnTo>
                    <a:pt x="14807" y="1768"/>
                  </a:lnTo>
                  <a:lnTo>
                    <a:pt x="15229" y="1378"/>
                  </a:lnTo>
                  <a:lnTo>
                    <a:pt x="14697" y="675"/>
                  </a:lnTo>
                  <a:lnTo>
                    <a:pt x="13987" y="790"/>
                  </a:lnTo>
                  <a:lnTo>
                    <a:pt x="14422" y="1237"/>
                  </a:lnTo>
                  <a:lnTo>
                    <a:pt x="13581" y="1273"/>
                  </a:lnTo>
                  <a:lnTo>
                    <a:pt x="13140" y="925"/>
                  </a:lnTo>
                  <a:lnTo>
                    <a:pt x="11674" y="1217"/>
                  </a:lnTo>
                  <a:lnTo>
                    <a:pt x="11653" y="1749"/>
                  </a:lnTo>
                  <a:lnTo>
                    <a:pt x="11190" y="1762"/>
                  </a:lnTo>
                  <a:lnTo>
                    <a:pt x="10851" y="2421"/>
                  </a:lnTo>
                  <a:lnTo>
                    <a:pt x="11577" y="2654"/>
                  </a:lnTo>
                  <a:lnTo>
                    <a:pt x="11372" y="2966"/>
                  </a:lnTo>
                  <a:lnTo>
                    <a:pt x="10624" y="2981"/>
                  </a:lnTo>
                  <a:lnTo>
                    <a:pt x="10708" y="3292"/>
                  </a:lnTo>
                  <a:lnTo>
                    <a:pt x="9647" y="3502"/>
                  </a:lnTo>
                  <a:lnTo>
                    <a:pt x="9938" y="4141"/>
                  </a:lnTo>
                  <a:lnTo>
                    <a:pt x="11097" y="4137"/>
                  </a:lnTo>
                  <a:lnTo>
                    <a:pt x="10911" y="4371"/>
                  </a:lnTo>
                  <a:lnTo>
                    <a:pt x="11841" y="4137"/>
                  </a:lnTo>
                  <a:lnTo>
                    <a:pt x="12474" y="4148"/>
                  </a:lnTo>
                  <a:lnTo>
                    <a:pt x="11259" y="5120"/>
                  </a:lnTo>
                  <a:lnTo>
                    <a:pt x="9728" y="5563"/>
                  </a:lnTo>
                  <a:lnTo>
                    <a:pt x="10254" y="5930"/>
                  </a:lnTo>
                  <a:lnTo>
                    <a:pt x="8766" y="6142"/>
                  </a:lnTo>
                  <a:lnTo>
                    <a:pt x="7967" y="5881"/>
                  </a:lnTo>
                  <a:lnTo>
                    <a:pt x="7303" y="6460"/>
                  </a:lnTo>
                  <a:lnTo>
                    <a:pt x="6981" y="5710"/>
                  </a:lnTo>
                  <a:lnTo>
                    <a:pt x="4521" y="5437"/>
                  </a:lnTo>
                  <a:lnTo>
                    <a:pt x="4521" y="5764"/>
                  </a:lnTo>
                  <a:lnTo>
                    <a:pt x="3169" y="5488"/>
                  </a:lnTo>
                  <a:lnTo>
                    <a:pt x="2922" y="6611"/>
                  </a:lnTo>
                  <a:lnTo>
                    <a:pt x="3583" y="6094"/>
                  </a:lnTo>
                  <a:lnTo>
                    <a:pt x="3732" y="6783"/>
                  </a:lnTo>
                  <a:lnTo>
                    <a:pt x="4034" y="6906"/>
                  </a:lnTo>
                  <a:lnTo>
                    <a:pt x="4365" y="7577"/>
                  </a:lnTo>
                  <a:lnTo>
                    <a:pt x="3751" y="7593"/>
                  </a:lnTo>
                  <a:lnTo>
                    <a:pt x="3645" y="7203"/>
                  </a:lnTo>
                  <a:lnTo>
                    <a:pt x="2328" y="7235"/>
                  </a:lnTo>
                  <a:lnTo>
                    <a:pt x="3850" y="8064"/>
                  </a:lnTo>
                  <a:lnTo>
                    <a:pt x="4908" y="7853"/>
                  </a:lnTo>
                  <a:lnTo>
                    <a:pt x="5253" y="8493"/>
                  </a:lnTo>
                  <a:lnTo>
                    <a:pt x="3913" y="8702"/>
                  </a:lnTo>
                  <a:lnTo>
                    <a:pt x="3732" y="9154"/>
                  </a:lnTo>
                  <a:lnTo>
                    <a:pt x="4123" y="9560"/>
                  </a:lnTo>
                  <a:lnTo>
                    <a:pt x="2618" y="9577"/>
                  </a:lnTo>
                  <a:lnTo>
                    <a:pt x="2953" y="10262"/>
                  </a:lnTo>
                  <a:lnTo>
                    <a:pt x="2441" y="10424"/>
                  </a:lnTo>
                  <a:lnTo>
                    <a:pt x="3219" y="10795"/>
                  </a:lnTo>
                  <a:lnTo>
                    <a:pt x="3872" y="10620"/>
                  </a:lnTo>
                  <a:lnTo>
                    <a:pt x="3487" y="11000"/>
                  </a:lnTo>
                  <a:lnTo>
                    <a:pt x="4702" y="10806"/>
                  </a:lnTo>
                  <a:lnTo>
                    <a:pt x="5022" y="11806"/>
                  </a:lnTo>
                  <a:lnTo>
                    <a:pt x="7930" y="11775"/>
                  </a:lnTo>
                  <a:lnTo>
                    <a:pt x="6998" y="12497"/>
                  </a:lnTo>
                  <a:lnTo>
                    <a:pt x="6324" y="12191"/>
                  </a:lnTo>
                  <a:lnTo>
                    <a:pt x="5228" y="13568"/>
                  </a:lnTo>
                  <a:lnTo>
                    <a:pt x="5714" y="13519"/>
                  </a:lnTo>
                  <a:lnTo>
                    <a:pt x="4828" y="14460"/>
                  </a:lnTo>
                  <a:lnTo>
                    <a:pt x="2953" y="15433"/>
                  </a:lnTo>
                  <a:lnTo>
                    <a:pt x="3714" y="15425"/>
                  </a:lnTo>
                  <a:lnTo>
                    <a:pt x="4723" y="14926"/>
                  </a:lnTo>
                  <a:lnTo>
                    <a:pt x="5353" y="15208"/>
                  </a:lnTo>
                  <a:lnTo>
                    <a:pt x="6609" y="15235"/>
                  </a:lnTo>
                  <a:lnTo>
                    <a:pt x="7461" y="14589"/>
                  </a:lnTo>
                  <a:lnTo>
                    <a:pt x="7545" y="14887"/>
                  </a:lnTo>
                  <a:lnTo>
                    <a:pt x="8602" y="14962"/>
                  </a:lnTo>
                  <a:lnTo>
                    <a:pt x="6222" y="15452"/>
                  </a:lnTo>
                  <a:lnTo>
                    <a:pt x="4462" y="15504"/>
                  </a:lnTo>
                  <a:lnTo>
                    <a:pt x="4034" y="16021"/>
                  </a:lnTo>
                  <a:lnTo>
                    <a:pt x="2886" y="16304"/>
                  </a:lnTo>
                  <a:lnTo>
                    <a:pt x="3286" y="16728"/>
                  </a:lnTo>
                  <a:lnTo>
                    <a:pt x="3024" y="17119"/>
                  </a:lnTo>
                  <a:lnTo>
                    <a:pt x="3528" y="17226"/>
                  </a:lnTo>
                  <a:lnTo>
                    <a:pt x="2672" y="17350"/>
                  </a:lnTo>
                  <a:lnTo>
                    <a:pt x="1950" y="16885"/>
                  </a:lnTo>
                  <a:lnTo>
                    <a:pt x="1667" y="17199"/>
                  </a:lnTo>
                  <a:lnTo>
                    <a:pt x="1420" y="16982"/>
                  </a:lnTo>
                  <a:lnTo>
                    <a:pt x="0" y="17553"/>
                  </a:lnTo>
                  <a:lnTo>
                    <a:pt x="149" y="17843"/>
                  </a:lnTo>
                  <a:lnTo>
                    <a:pt x="3431" y="17692"/>
                  </a:lnTo>
                  <a:lnTo>
                    <a:pt x="2328" y="18399"/>
                  </a:lnTo>
                  <a:lnTo>
                    <a:pt x="945" y="18636"/>
                  </a:lnTo>
                  <a:lnTo>
                    <a:pt x="482" y="19495"/>
                  </a:lnTo>
                  <a:lnTo>
                    <a:pt x="1356" y="19495"/>
                  </a:lnTo>
                  <a:lnTo>
                    <a:pt x="1556" y="19979"/>
                  </a:lnTo>
                  <a:lnTo>
                    <a:pt x="4050" y="19364"/>
                  </a:lnTo>
                  <a:lnTo>
                    <a:pt x="2162" y="20288"/>
                  </a:lnTo>
                  <a:lnTo>
                    <a:pt x="1388" y="20790"/>
                  </a:lnTo>
                  <a:lnTo>
                    <a:pt x="2716" y="20789"/>
                  </a:lnTo>
                  <a:lnTo>
                    <a:pt x="4434" y="20065"/>
                  </a:lnTo>
                  <a:lnTo>
                    <a:pt x="4365" y="20580"/>
                  </a:lnTo>
                  <a:lnTo>
                    <a:pt x="2886" y="21101"/>
                  </a:lnTo>
                  <a:lnTo>
                    <a:pt x="3691" y="21101"/>
                  </a:lnTo>
                  <a:lnTo>
                    <a:pt x="3446" y="21488"/>
                  </a:lnTo>
                  <a:lnTo>
                    <a:pt x="4773" y="21233"/>
                  </a:lnTo>
                  <a:cubicBezTo>
                    <a:pt x="4773" y="21233"/>
                    <a:pt x="5446" y="21600"/>
                    <a:pt x="5446" y="21600"/>
                  </a:cubicBezTo>
                  <a:close/>
                  <a:moveTo>
                    <a:pt x="5446" y="21600"/>
                  </a:moveTo>
                </a:path>
              </a:pathLst>
            </a:custGeom>
            <a:solidFill>
              <a:schemeClr val="bg1">
                <a:lumMod val="75000"/>
              </a:schemeClr>
            </a:solidFill>
            <a:ln>
              <a:solidFill>
                <a:schemeClr val="bg1"/>
              </a:solidFill>
            </a:ln>
          </p:spPr>
          <p:txBody>
            <a:bodyPr lIns="0" tIns="0" rIns="0" bIns="0"/>
            <a:lstStyle/>
            <a:p>
              <a:endParaRPr lang="en-US" dirty="0"/>
            </a:p>
          </p:txBody>
        </p:sp>
        <p:sp>
          <p:nvSpPr>
            <p:cNvPr id="60" name="AutoShape 65"/>
            <p:cNvSpPr/>
            <p:nvPr/>
          </p:nvSpPr>
          <p:spPr bwMode="auto">
            <a:xfrm>
              <a:off x="2198914" y="2503487"/>
              <a:ext cx="504825" cy="836613"/>
            </a:xfrm>
            <a:custGeom>
              <a:avLst/>
              <a:gdLst/>
              <a:ahLst/>
              <a:cxnLst/>
              <a:rect l="0" t="0" r="r" b="b"/>
              <a:pathLst>
                <a:path w="21600" h="21600">
                  <a:moveTo>
                    <a:pt x="5912" y="21600"/>
                  </a:moveTo>
                  <a:lnTo>
                    <a:pt x="6176" y="21462"/>
                  </a:lnTo>
                  <a:lnTo>
                    <a:pt x="6061" y="21357"/>
                  </a:lnTo>
                  <a:lnTo>
                    <a:pt x="6306" y="21177"/>
                  </a:lnTo>
                  <a:lnTo>
                    <a:pt x="6427" y="21261"/>
                  </a:lnTo>
                  <a:lnTo>
                    <a:pt x="6729" y="21105"/>
                  </a:lnTo>
                  <a:lnTo>
                    <a:pt x="6929" y="21102"/>
                  </a:lnTo>
                  <a:lnTo>
                    <a:pt x="7080" y="20904"/>
                  </a:lnTo>
                  <a:lnTo>
                    <a:pt x="7543" y="20972"/>
                  </a:lnTo>
                  <a:lnTo>
                    <a:pt x="7905" y="20881"/>
                  </a:lnTo>
                  <a:lnTo>
                    <a:pt x="8192" y="20907"/>
                  </a:lnTo>
                  <a:lnTo>
                    <a:pt x="8402" y="20844"/>
                  </a:lnTo>
                  <a:lnTo>
                    <a:pt x="8613" y="20996"/>
                  </a:lnTo>
                  <a:lnTo>
                    <a:pt x="8857" y="20983"/>
                  </a:lnTo>
                  <a:lnTo>
                    <a:pt x="9198" y="21140"/>
                  </a:lnTo>
                  <a:lnTo>
                    <a:pt x="9595" y="21129"/>
                  </a:lnTo>
                  <a:lnTo>
                    <a:pt x="9520" y="20987"/>
                  </a:lnTo>
                  <a:lnTo>
                    <a:pt x="9831" y="20909"/>
                  </a:lnTo>
                  <a:lnTo>
                    <a:pt x="9918" y="20776"/>
                  </a:lnTo>
                  <a:lnTo>
                    <a:pt x="9831" y="20541"/>
                  </a:lnTo>
                  <a:lnTo>
                    <a:pt x="10107" y="20394"/>
                  </a:lnTo>
                  <a:lnTo>
                    <a:pt x="10333" y="20377"/>
                  </a:lnTo>
                  <a:lnTo>
                    <a:pt x="10428" y="20283"/>
                  </a:lnTo>
                  <a:lnTo>
                    <a:pt x="11315" y="20171"/>
                  </a:lnTo>
                  <a:lnTo>
                    <a:pt x="11779" y="20190"/>
                  </a:lnTo>
                  <a:lnTo>
                    <a:pt x="12322" y="20394"/>
                  </a:lnTo>
                  <a:lnTo>
                    <a:pt x="12520" y="20351"/>
                  </a:lnTo>
                  <a:lnTo>
                    <a:pt x="13105" y="20365"/>
                  </a:lnTo>
                  <a:lnTo>
                    <a:pt x="13416" y="20429"/>
                  </a:lnTo>
                  <a:lnTo>
                    <a:pt x="13567" y="20223"/>
                  </a:lnTo>
                  <a:lnTo>
                    <a:pt x="14109" y="20076"/>
                  </a:lnTo>
                  <a:lnTo>
                    <a:pt x="14476" y="20132"/>
                  </a:lnTo>
                  <a:lnTo>
                    <a:pt x="14994" y="19941"/>
                  </a:lnTo>
                  <a:lnTo>
                    <a:pt x="15366" y="19988"/>
                  </a:lnTo>
                  <a:lnTo>
                    <a:pt x="15552" y="19972"/>
                  </a:lnTo>
                  <a:lnTo>
                    <a:pt x="15812" y="19867"/>
                  </a:lnTo>
                  <a:lnTo>
                    <a:pt x="15882" y="19972"/>
                  </a:lnTo>
                  <a:lnTo>
                    <a:pt x="16199" y="20070"/>
                  </a:lnTo>
                  <a:lnTo>
                    <a:pt x="16560" y="19939"/>
                  </a:lnTo>
                  <a:lnTo>
                    <a:pt x="17370" y="19932"/>
                  </a:lnTo>
                  <a:lnTo>
                    <a:pt x="17884" y="19873"/>
                  </a:lnTo>
                  <a:lnTo>
                    <a:pt x="18377" y="19961"/>
                  </a:lnTo>
                  <a:lnTo>
                    <a:pt x="18621" y="19986"/>
                  </a:lnTo>
                  <a:lnTo>
                    <a:pt x="18988" y="19822"/>
                  </a:lnTo>
                  <a:lnTo>
                    <a:pt x="19394" y="19780"/>
                  </a:lnTo>
                  <a:lnTo>
                    <a:pt x="19758" y="19596"/>
                  </a:lnTo>
                  <a:lnTo>
                    <a:pt x="20004" y="19584"/>
                  </a:lnTo>
                  <a:lnTo>
                    <a:pt x="20258" y="19616"/>
                  </a:lnTo>
                  <a:lnTo>
                    <a:pt x="20198" y="19462"/>
                  </a:lnTo>
                  <a:lnTo>
                    <a:pt x="20779" y="19246"/>
                  </a:lnTo>
                  <a:lnTo>
                    <a:pt x="21138" y="19205"/>
                  </a:lnTo>
                  <a:lnTo>
                    <a:pt x="21164" y="19005"/>
                  </a:lnTo>
                  <a:lnTo>
                    <a:pt x="21063" y="18863"/>
                  </a:lnTo>
                  <a:lnTo>
                    <a:pt x="21176" y="18700"/>
                  </a:lnTo>
                  <a:lnTo>
                    <a:pt x="20524" y="18713"/>
                  </a:lnTo>
                  <a:lnTo>
                    <a:pt x="20057" y="18808"/>
                  </a:lnTo>
                  <a:lnTo>
                    <a:pt x="19792" y="18834"/>
                  </a:lnTo>
                  <a:lnTo>
                    <a:pt x="19353" y="18749"/>
                  </a:lnTo>
                  <a:lnTo>
                    <a:pt x="19197" y="18725"/>
                  </a:lnTo>
                  <a:lnTo>
                    <a:pt x="19345" y="18650"/>
                  </a:lnTo>
                  <a:lnTo>
                    <a:pt x="19482" y="18640"/>
                  </a:lnTo>
                  <a:lnTo>
                    <a:pt x="19518" y="18593"/>
                  </a:lnTo>
                  <a:lnTo>
                    <a:pt x="19126" y="18538"/>
                  </a:lnTo>
                  <a:lnTo>
                    <a:pt x="18789" y="18606"/>
                  </a:lnTo>
                  <a:lnTo>
                    <a:pt x="19264" y="18424"/>
                  </a:lnTo>
                  <a:lnTo>
                    <a:pt x="19580" y="18444"/>
                  </a:lnTo>
                  <a:lnTo>
                    <a:pt x="19963" y="18342"/>
                  </a:lnTo>
                  <a:lnTo>
                    <a:pt x="19850" y="18164"/>
                  </a:lnTo>
                  <a:lnTo>
                    <a:pt x="19474" y="18164"/>
                  </a:lnTo>
                  <a:lnTo>
                    <a:pt x="19758" y="18027"/>
                  </a:lnTo>
                  <a:lnTo>
                    <a:pt x="19963" y="17916"/>
                  </a:lnTo>
                  <a:lnTo>
                    <a:pt x="20190" y="18021"/>
                  </a:lnTo>
                  <a:lnTo>
                    <a:pt x="20543" y="17883"/>
                  </a:lnTo>
                  <a:lnTo>
                    <a:pt x="20683" y="17762"/>
                  </a:lnTo>
                  <a:lnTo>
                    <a:pt x="20512" y="17742"/>
                  </a:lnTo>
                  <a:lnTo>
                    <a:pt x="20626" y="17648"/>
                  </a:lnTo>
                  <a:lnTo>
                    <a:pt x="20219" y="17623"/>
                  </a:lnTo>
                  <a:lnTo>
                    <a:pt x="20380" y="17476"/>
                  </a:lnTo>
                  <a:lnTo>
                    <a:pt x="20636" y="17510"/>
                  </a:lnTo>
                  <a:lnTo>
                    <a:pt x="20711" y="17616"/>
                  </a:lnTo>
                  <a:lnTo>
                    <a:pt x="21006" y="17406"/>
                  </a:lnTo>
                  <a:lnTo>
                    <a:pt x="21287" y="17343"/>
                  </a:lnTo>
                  <a:lnTo>
                    <a:pt x="21336" y="16947"/>
                  </a:lnTo>
                  <a:lnTo>
                    <a:pt x="21600" y="16577"/>
                  </a:lnTo>
                  <a:lnTo>
                    <a:pt x="21392" y="16432"/>
                  </a:lnTo>
                  <a:lnTo>
                    <a:pt x="21276" y="16095"/>
                  </a:lnTo>
                  <a:lnTo>
                    <a:pt x="20443" y="15740"/>
                  </a:lnTo>
                  <a:lnTo>
                    <a:pt x="19287" y="15710"/>
                  </a:lnTo>
                  <a:lnTo>
                    <a:pt x="18567" y="15721"/>
                  </a:lnTo>
                  <a:lnTo>
                    <a:pt x="18504" y="16018"/>
                  </a:lnTo>
                  <a:lnTo>
                    <a:pt x="18317" y="16185"/>
                  </a:lnTo>
                  <a:lnTo>
                    <a:pt x="17938" y="15955"/>
                  </a:lnTo>
                  <a:lnTo>
                    <a:pt x="17483" y="15892"/>
                  </a:lnTo>
                  <a:lnTo>
                    <a:pt x="18205" y="15502"/>
                  </a:lnTo>
                  <a:lnTo>
                    <a:pt x="18205" y="15259"/>
                  </a:lnTo>
                  <a:lnTo>
                    <a:pt x="17634" y="14756"/>
                  </a:lnTo>
                  <a:lnTo>
                    <a:pt x="17410" y="14735"/>
                  </a:lnTo>
                  <a:lnTo>
                    <a:pt x="16909" y="14575"/>
                  </a:lnTo>
                  <a:lnTo>
                    <a:pt x="16701" y="14382"/>
                  </a:lnTo>
                  <a:lnTo>
                    <a:pt x="16443" y="14410"/>
                  </a:lnTo>
                  <a:lnTo>
                    <a:pt x="16265" y="14441"/>
                  </a:lnTo>
                  <a:lnTo>
                    <a:pt x="15961" y="14385"/>
                  </a:lnTo>
                  <a:lnTo>
                    <a:pt x="15782" y="14385"/>
                  </a:lnTo>
                  <a:lnTo>
                    <a:pt x="16121" y="14337"/>
                  </a:lnTo>
                  <a:lnTo>
                    <a:pt x="16340" y="14368"/>
                  </a:lnTo>
                  <a:lnTo>
                    <a:pt x="16708" y="14326"/>
                  </a:lnTo>
                  <a:lnTo>
                    <a:pt x="16939" y="14382"/>
                  </a:lnTo>
                  <a:lnTo>
                    <a:pt x="17130" y="14492"/>
                  </a:lnTo>
                  <a:lnTo>
                    <a:pt x="17392" y="14465"/>
                  </a:lnTo>
                  <a:lnTo>
                    <a:pt x="17638" y="14497"/>
                  </a:lnTo>
                  <a:lnTo>
                    <a:pt x="16967" y="14042"/>
                  </a:lnTo>
                  <a:lnTo>
                    <a:pt x="16651" y="13822"/>
                  </a:lnTo>
                  <a:lnTo>
                    <a:pt x="16850" y="13648"/>
                  </a:lnTo>
                  <a:lnTo>
                    <a:pt x="17033" y="13612"/>
                  </a:lnTo>
                  <a:lnTo>
                    <a:pt x="16701" y="13512"/>
                  </a:lnTo>
                  <a:lnTo>
                    <a:pt x="16560" y="13375"/>
                  </a:lnTo>
                  <a:lnTo>
                    <a:pt x="16417" y="13365"/>
                  </a:lnTo>
                  <a:lnTo>
                    <a:pt x="16021" y="12971"/>
                  </a:lnTo>
                  <a:lnTo>
                    <a:pt x="15434" y="12804"/>
                  </a:lnTo>
                  <a:lnTo>
                    <a:pt x="14596" y="12701"/>
                  </a:lnTo>
                  <a:lnTo>
                    <a:pt x="14562" y="12522"/>
                  </a:lnTo>
                  <a:lnTo>
                    <a:pt x="14374" y="12460"/>
                  </a:lnTo>
                  <a:lnTo>
                    <a:pt x="14106" y="11966"/>
                  </a:lnTo>
                  <a:lnTo>
                    <a:pt x="13799" y="11692"/>
                  </a:lnTo>
                  <a:lnTo>
                    <a:pt x="13595" y="11062"/>
                  </a:lnTo>
                  <a:lnTo>
                    <a:pt x="13350" y="10852"/>
                  </a:lnTo>
                  <a:lnTo>
                    <a:pt x="13121" y="10853"/>
                  </a:lnTo>
                  <a:lnTo>
                    <a:pt x="12417" y="10286"/>
                  </a:lnTo>
                  <a:lnTo>
                    <a:pt x="12001" y="10234"/>
                  </a:lnTo>
                  <a:lnTo>
                    <a:pt x="11674" y="10087"/>
                  </a:lnTo>
                  <a:lnTo>
                    <a:pt x="11146" y="9974"/>
                  </a:lnTo>
                  <a:lnTo>
                    <a:pt x="10936" y="10079"/>
                  </a:lnTo>
                  <a:lnTo>
                    <a:pt x="10521" y="10226"/>
                  </a:lnTo>
                  <a:lnTo>
                    <a:pt x="9928" y="10122"/>
                  </a:lnTo>
                  <a:lnTo>
                    <a:pt x="9653" y="10144"/>
                  </a:lnTo>
                  <a:lnTo>
                    <a:pt x="9179" y="10061"/>
                  </a:lnTo>
                  <a:lnTo>
                    <a:pt x="9040" y="9920"/>
                  </a:lnTo>
                  <a:lnTo>
                    <a:pt x="9322" y="9999"/>
                  </a:lnTo>
                  <a:lnTo>
                    <a:pt x="9889" y="10022"/>
                  </a:lnTo>
                  <a:lnTo>
                    <a:pt x="10362" y="9937"/>
                  </a:lnTo>
                  <a:lnTo>
                    <a:pt x="10503" y="9733"/>
                  </a:lnTo>
                  <a:lnTo>
                    <a:pt x="10986" y="9742"/>
                  </a:lnTo>
                  <a:lnTo>
                    <a:pt x="11423" y="9562"/>
                  </a:lnTo>
                  <a:lnTo>
                    <a:pt x="10976" y="9449"/>
                  </a:lnTo>
                  <a:lnTo>
                    <a:pt x="10950" y="9308"/>
                  </a:lnTo>
                  <a:lnTo>
                    <a:pt x="10767" y="9229"/>
                  </a:lnTo>
                  <a:lnTo>
                    <a:pt x="10153" y="9408"/>
                  </a:lnTo>
                  <a:lnTo>
                    <a:pt x="10048" y="9341"/>
                  </a:lnTo>
                  <a:lnTo>
                    <a:pt x="10522" y="9149"/>
                  </a:lnTo>
                  <a:lnTo>
                    <a:pt x="11091" y="9171"/>
                  </a:lnTo>
                  <a:lnTo>
                    <a:pt x="11423" y="9012"/>
                  </a:lnTo>
                  <a:lnTo>
                    <a:pt x="11476" y="8870"/>
                  </a:lnTo>
                  <a:lnTo>
                    <a:pt x="11706" y="8791"/>
                  </a:lnTo>
                  <a:lnTo>
                    <a:pt x="12037" y="8440"/>
                  </a:lnTo>
                  <a:lnTo>
                    <a:pt x="12245" y="8276"/>
                  </a:lnTo>
                  <a:lnTo>
                    <a:pt x="12214" y="8162"/>
                  </a:lnTo>
                  <a:lnTo>
                    <a:pt x="12448" y="7923"/>
                  </a:lnTo>
                  <a:lnTo>
                    <a:pt x="12368" y="7840"/>
                  </a:lnTo>
                  <a:lnTo>
                    <a:pt x="12578" y="7514"/>
                  </a:lnTo>
                  <a:lnTo>
                    <a:pt x="12972" y="7330"/>
                  </a:lnTo>
                  <a:lnTo>
                    <a:pt x="12972" y="7120"/>
                  </a:lnTo>
                  <a:lnTo>
                    <a:pt x="12384" y="6829"/>
                  </a:lnTo>
                  <a:lnTo>
                    <a:pt x="12264" y="6881"/>
                  </a:lnTo>
                  <a:lnTo>
                    <a:pt x="11260" y="6898"/>
                  </a:lnTo>
                  <a:lnTo>
                    <a:pt x="10644" y="6838"/>
                  </a:lnTo>
                  <a:lnTo>
                    <a:pt x="10468" y="6906"/>
                  </a:lnTo>
                  <a:lnTo>
                    <a:pt x="10164" y="6906"/>
                  </a:lnTo>
                  <a:lnTo>
                    <a:pt x="9785" y="6834"/>
                  </a:lnTo>
                  <a:lnTo>
                    <a:pt x="9520" y="6839"/>
                  </a:lnTo>
                  <a:lnTo>
                    <a:pt x="9486" y="6913"/>
                  </a:lnTo>
                  <a:lnTo>
                    <a:pt x="9106" y="6977"/>
                  </a:lnTo>
                  <a:lnTo>
                    <a:pt x="8697" y="7098"/>
                  </a:lnTo>
                  <a:lnTo>
                    <a:pt x="8537" y="7094"/>
                  </a:lnTo>
                  <a:lnTo>
                    <a:pt x="8261" y="7215"/>
                  </a:lnTo>
                  <a:lnTo>
                    <a:pt x="8175" y="7167"/>
                  </a:lnTo>
                  <a:lnTo>
                    <a:pt x="8549" y="6937"/>
                  </a:lnTo>
                  <a:lnTo>
                    <a:pt x="8933" y="6593"/>
                  </a:lnTo>
                  <a:lnTo>
                    <a:pt x="8647" y="6680"/>
                  </a:lnTo>
                  <a:lnTo>
                    <a:pt x="8299" y="6605"/>
                  </a:lnTo>
                  <a:lnTo>
                    <a:pt x="8508" y="6534"/>
                  </a:lnTo>
                  <a:lnTo>
                    <a:pt x="8579" y="6374"/>
                  </a:lnTo>
                  <a:lnTo>
                    <a:pt x="9560" y="5975"/>
                  </a:lnTo>
                  <a:lnTo>
                    <a:pt x="9843" y="5712"/>
                  </a:lnTo>
                  <a:lnTo>
                    <a:pt x="10176" y="5647"/>
                  </a:lnTo>
                  <a:lnTo>
                    <a:pt x="10333" y="5411"/>
                  </a:lnTo>
                  <a:lnTo>
                    <a:pt x="10164" y="5306"/>
                  </a:lnTo>
                  <a:lnTo>
                    <a:pt x="10355" y="5138"/>
                  </a:lnTo>
                  <a:lnTo>
                    <a:pt x="10333" y="5033"/>
                  </a:lnTo>
                  <a:lnTo>
                    <a:pt x="9843" y="5034"/>
                  </a:lnTo>
                  <a:lnTo>
                    <a:pt x="9641" y="5149"/>
                  </a:lnTo>
                  <a:lnTo>
                    <a:pt x="9330" y="5099"/>
                  </a:lnTo>
                  <a:lnTo>
                    <a:pt x="8857" y="5214"/>
                  </a:lnTo>
                  <a:lnTo>
                    <a:pt x="8420" y="5189"/>
                  </a:lnTo>
                  <a:lnTo>
                    <a:pt x="8054" y="5273"/>
                  </a:lnTo>
                  <a:lnTo>
                    <a:pt x="7844" y="5275"/>
                  </a:lnTo>
                  <a:lnTo>
                    <a:pt x="7628" y="5385"/>
                  </a:lnTo>
                  <a:lnTo>
                    <a:pt x="7672" y="5264"/>
                  </a:lnTo>
                  <a:lnTo>
                    <a:pt x="7473" y="5217"/>
                  </a:lnTo>
                  <a:lnTo>
                    <a:pt x="7071" y="5414"/>
                  </a:lnTo>
                  <a:lnTo>
                    <a:pt x="7191" y="5239"/>
                  </a:lnTo>
                  <a:lnTo>
                    <a:pt x="6632" y="5099"/>
                  </a:lnTo>
                  <a:lnTo>
                    <a:pt x="6539" y="5287"/>
                  </a:lnTo>
                  <a:lnTo>
                    <a:pt x="6350" y="5367"/>
                  </a:lnTo>
                  <a:lnTo>
                    <a:pt x="6408" y="5540"/>
                  </a:lnTo>
                  <a:lnTo>
                    <a:pt x="6291" y="5546"/>
                  </a:lnTo>
                  <a:lnTo>
                    <a:pt x="6311" y="5761"/>
                  </a:lnTo>
                  <a:lnTo>
                    <a:pt x="5908" y="5809"/>
                  </a:lnTo>
                  <a:lnTo>
                    <a:pt x="6103" y="5991"/>
                  </a:lnTo>
                  <a:lnTo>
                    <a:pt x="5936" y="6176"/>
                  </a:lnTo>
                  <a:lnTo>
                    <a:pt x="5734" y="6182"/>
                  </a:lnTo>
                  <a:lnTo>
                    <a:pt x="6221" y="6417"/>
                  </a:lnTo>
                  <a:lnTo>
                    <a:pt x="6387" y="6584"/>
                  </a:lnTo>
                  <a:lnTo>
                    <a:pt x="5894" y="6449"/>
                  </a:lnTo>
                  <a:lnTo>
                    <a:pt x="5717" y="6534"/>
                  </a:lnTo>
                  <a:lnTo>
                    <a:pt x="5359" y="6402"/>
                  </a:lnTo>
                  <a:lnTo>
                    <a:pt x="5337" y="6498"/>
                  </a:lnTo>
                  <a:lnTo>
                    <a:pt x="5431" y="6624"/>
                  </a:lnTo>
                  <a:lnTo>
                    <a:pt x="5318" y="6717"/>
                  </a:lnTo>
                  <a:lnTo>
                    <a:pt x="5130" y="6514"/>
                  </a:lnTo>
                  <a:lnTo>
                    <a:pt x="4959" y="6730"/>
                  </a:lnTo>
                  <a:lnTo>
                    <a:pt x="5144" y="6844"/>
                  </a:lnTo>
                  <a:lnTo>
                    <a:pt x="5001" y="6955"/>
                  </a:lnTo>
                  <a:lnTo>
                    <a:pt x="5293" y="7137"/>
                  </a:lnTo>
                  <a:lnTo>
                    <a:pt x="5575" y="7143"/>
                  </a:lnTo>
                  <a:lnTo>
                    <a:pt x="5243" y="7212"/>
                  </a:lnTo>
                  <a:lnTo>
                    <a:pt x="4901" y="7108"/>
                  </a:lnTo>
                  <a:lnTo>
                    <a:pt x="4979" y="7404"/>
                  </a:lnTo>
                  <a:lnTo>
                    <a:pt x="4969" y="7506"/>
                  </a:lnTo>
                  <a:lnTo>
                    <a:pt x="5595" y="7452"/>
                  </a:lnTo>
                  <a:lnTo>
                    <a:pt x="5187" y="7563"/>
                  </a:lnTo>
                  <a:lnTo>
                    <a:pt x="5143" y="7624"/>
                  </a:lnTo>
                  <a:lnTo>
                    <a:pt x="5272" y="7668"/>
                  </a:lnTo>
                  <a:lnTo>
                    <a:pt x="5667" y="7589"/>
                  </a:lnTo>
                  <a:lnTo>
                    <a:pt x="5575" y="7646"/>
                  </a:lnTo>
                  <a:lnTo>
                    <a:pt x="5734" y="7755"/>
                  </a:lnTo>
                  <a:lnTo>
                    <a:pt x="5443" y="7690"/>
                  </a:lnTo>
                  <a:lnTo>
                    <a:pt x="5326" y="7732"/>
                  </a:lnTo>
                  <a:lnTo>
                    <a:pt x="5242" y="7878"/>
                  </a:lnTo>
                  <a:lnTo>
                    <a:pt x="5400" y="7940"/>
                  </a:lnTo>
                  <a:lnTo>
                    <a:pt x="5165" y="7961"/>
                  </a:lnTo>
                  <a:lnTo>
                    <a:pt x="5013" y="8087"/>
                  </a:lnTo>
                  <a:lnTo>
                    <a:pt x="5290" y="8138"/>
                  </a:lnTo>
                  <a:lnTo>
                    <a:pt x="5348" y="8254"/>
                  </a:lnTo>
                  <a:lnTo>
                    <a:pt x="4901" y="8159"/>
                  </a:lnTo>
                  <a:lnTo>
                    <a:pt x="4819" y="8322"/>
                  </a:lnTo>
                  <a:lnTo>
                    <a:pt x="4996" y="8389"/>
                  </a:lnTo>
                  <a:lnTo>
                    <a:pt x="4893" y="8497"/>
                  </a:lnTo>
                  <a:lnTo>
                    <a:pt x="4683" y="8581"/>
                  </a:lnTo>
                  <a:lnTo>
                    <a:pt x="4243" y="8587"/>
                  </a:lnTo>
                  <a:lnTo>
                    <a:pt x="4053" y="8694"/>
                  </a:lnTo>
                  <a:lnTo>
                    <a:pt x="4222" y="8751"/>
                  </a:lnTo>
                  <a:lnTo>
                    <a:pt x="4589" y="8737"/>
                  </a:lnTo>
                  <a:lnTo>
                    <a:pt x="4840" y="8779"/>
                  </a:lnTo>
                  <a:lnTo>
                    <a:pt x="4782" y="8839"/>
                  </a:lnTo>
                  <a:lnTo>
                    <a:pt x="4497" y="8841"/>
                  </a:lnTo>
                  <a:lnTo>
                    <a:pt x="4885" y="9037"/>
                  </a:lnTo>
                  <a:lnTo>
                    <a:pt x="5010" y="9010"/>
                  </a:lnTo>
                  <a:lnTo>
                    <a:pt x="5204" y="9126"/>
                  </a:lnTo>
                  <a:lnTo>
                    <a:pt x="6221" y="8568"/>
                  </a:lnTo>
                  <a:lnTo>
                    <a:pt x="6056" y="8736"/>
                  </a:lnTo>
                  <a:lnTo>
                    <a:pt x="6208" y="8788"/>
                  </a:lnTo>
                  <a:lnTo>
                    <a:pt x="5908" y="8847"/>
                  </a:lnTo>
                  <a:lnTo>
                    <a:pt x="5661" y="9166"/>
                  </a:lnTo>
                  <a:lnTo>
                    <a:pt x="5686" y="9245"/>
                  </a:lnTo>
                  <a:lnTo>
                    <a:pt x="5376" y="9572"/>
                  </a:lnTo>
                  <a:lnTo>
                    <a:pt x="5506" y="9613"/>
                  </a:lnTo>
                  <a:lnTo>
                    <a:pt x="5243" y="10002"/>
                  </a:lnTo>
                  <a:lnTo>
                    <a:pt x="5309" y="10254"/>
                  </a:lnTo>
                  <a:lnTo>
                    <a:pt x="5118" y="10400"/>
                  </a:lnTo>
                  <a:lnTo>
                    <a:pt x="5262" y="10527"/>
                  </a:lnTo>
                  <a:lnTo>
                    <a:pt x="5439" y="10479"/>
                  </a:lnTo>
                  <a:lnTo>
                    <a:pt x="5118" y="10757"/>
                  </a:lnTo>
                  <a:lnTo>
                    <a:pt x="5063" y="11146"/>
                  </a:lnTo>
                  <a:lnTo>
                    <a:pt x="4827" y="11273"/>
                  </a:lnTo>
                  <a:lnTo>
                    <a:pt x="4848" y="11366"/>
                  </a:lnTo>
                  <a:lnTo>
                    <a:pt x="5376" y="11366"/>
                  </a:lnTo>
                  <a:lnTo>
                    <a:pt x="5302" y="11165"/>
                  </a:lnTo>
                  <a:lnTo>
                    <a:pt x="5528" y="10876"/>
                  </a:lnTo>
                  <a:lnTo>
                    <a:pt x="5506" y="10699"/>
                  </a:lnTo>
                  <a:lnTo>
                    <a:pt x="5786" y="10515"/>
                  </a:lnTo>
                  <a:lnTo>
                    <a:pt x="5575" y="10033"/>
                  </a:lnTo>
                  <a:lnTo>
                    <a:pt x="5769" y="10031"/>
                  </a:lnTo>
                  <a:lnTo>
                    <a:pt x="6399" y="9621"/>
                  </a:lnTo>
                  <a:lnTo>
                    <a:pt x="5924" y="10011"/>
                  </a:lnTo>
                  <a:lnTo>
                    <a:pt x="5867" y="10293"/>
                  </a:lnTo>
                  <a:lnTo>
                    <a:pt x="6046" y="10368"/>
                  </a:lnTo>
                  <a:lnTo>
                    <a:pt x="6086" y="10199"/>
                  </a:lnTo>
                  <a:lnTo>
                    <a:pt x="6399" y="10057"/>
                  </a:lnTo>
                  <a:lnTo>
                    <a:pt x="6539" y="10318"/>
                  </a:lnTo>
                  <a:lnTo>
                    <a:pt x="6796" y="10002"/>
                  </a:lnTo>
                  <a:lnTo>
                    <a:pt x="6739" y="9783"/>
                  </a:lnTo>
                  <a:lnTo>
                    <a:pt x="6944" y="9726"/>
                  </a:lnTo>
                  <a:lnTo>
                    <a:pt x="6860" y="10009"/>
                  </a:lnTo>
                  <a:lnTo>
                    <a:pt x="7393" y="10228"/>
                  </a:lnTo>
                  <a:lnTo>
                    <a:pt x="6937" y="10160"/>
                  </a:lnTo>
                  <a:lnTo>
                    <a:pt x="6774" y="10523"/>
                  </a:lnTo>
                  <a:lnTo>
                    <a:pt x="6880" y="10789"/>
                  </a:lnTo>
                  <a:lnTo>
                    <a:pt x="7156" y="10828"/>
                  </a:lnTo>
                  <a:lnTo>
                    <a:pt x="7315" y="11063"/>
                  </a:lnTo>
                  <a:lnTo>
                    <a:pt x="6909" y="11289"/>
                  </a:lnTo>
                  <a:lnTo>
                    <a:pt x="6497" y="11877"/>
                  </a:lnTo>
                  <a:lnTo>
                    <a:pt x="6592" y="12141"/>
                  </a:lnTo>
                  <a:lnTo>
                    <a:pt x="6231" y="12015"/>
                  </a:lnTo>
                  <a:lnTo>
                    <a:pt x="6253" y="12299"/>
                  </a:lnTo>
                  <a:lnTo>
                    <a:pt x="6743" y="12677"/>
                  </a:lnTo>
                  <a:lnTo>
                    <a:pt x="6592" y="12329"/>
                  </a:lnTo>
                  <a:lnTo>
                    <a:pt x="6933" y="12276"/>
                  </a:lnTo>
                  <a:lnTo>
                    <a:pt x="7802" y="12622"/>
                  </a:lnTo>
                  <a:lnTo>
                    <a:pt x="7825" y="12349"/>
                  </a:lnTo>
                  <a:lnTo>
                    <a:pt x="7463" y="12191"/>
                  </a:lnTo>
                  <a:lnTo>
                    <a:pt x="7696" y="12160"/>
                  </a:lnTo>
                  <a:lnTo>
                    <a:pt x="8394" y="12399"/>
                  </a:lnTo>
                  <a:lnTo>
                    <a:pt x="8889" y="12354"/>
                  </a:lnTo>
                  <a:lnTo>
                    <a:pt x="8889" y="12241"/>
                  </a:lnTo>
                  <a:lnTo>
                    <a:pt x="9342" y="12250"/>
                  </a:lnTo>
                  <a:lnTo>
                    <a:pt x="9475" y="12018"/>
                  </a:lnTo>
                  <a:lnTo>
                    <a:pt x="10705" y="12048"/>
                  </a:lnTo>
                  <a:lnTo>
                    <a:pt x="9896" y="12164"/>
                  </a:lnTo>
                  <a:lnTo>
                    <a:pt x="9403" y="12933"/>
                  </a:lnTo>
                  <a:lnTo>
                    <a:pt x="10010" y="13531"/>
                  </a:lnTo>
                  <a:lnTo>
                    <a:pt x="10312" y="13436"/>
                  </a:lnTo>
                  <a:lnTo>
                    <a:pt x="10312" y="13753"/>
                  </a:lnTo>
                  <a:lnTo>
                    <a:pt x="10705" y="13489"/>
                  </a:lnTo>
                  <a:lnTo>
                    <a:pt x="11204" y="13528"/>
                  </a:lnTo>
                  <a:lnTo>
                    <a:pt x="11030" y="13855"/>
                  </a:lnTo>
                  <a:lnTo>
                    <a:pt x="11185" y="13908"/>
                  </a:lnTo>
                  <a:lnTo>
                    <a:pt x="10692" y="14118"/>
                  </a:lnTo>
                  <a:lnTo>
                    <a:pt x="10847" y="14485"/>
                  </a:lnTo>
                  <a:lnTo>
                    <a:pt x="10574" y="14763"/>
                  </a:lnTo>
                  <a:lnTo>
                    <a:pt x="10885" y="14977"/>
                  </a:lnTo>
                  <a:lnTo>
                    <a:pt x="11239" y="15150"/>
                  </a:lnTo>
                  <a:lnTo>
                    <a:pt x="11535" y="15166"/>
                  </a:lnTo>
                  <a:lnTo>
                    <a:pt x="11336" y="15245"/>
                  </a:lnTo>
                  <a:lnTo>
                    <a:pt x="11008" y="15256"/>
                  </a:lnTo>
                  <a:lnTo>
                    <a:pt x="10722" y="15036"/>
                  </a:lnTo>
                  <a:lnTo>
                    <a:pt x="10445" y="15094"/>
                  </a:lnTo>
                  <a:lnTo>
                    <a:pt x="10672" y="15309"/>
                  </a:lnTo>
                  <a:lnTo>
                    <a:pt x="10919" y="15392"/>
                  </a:lnTo>
                  <a:lnTo>
                    <a:pt x="10530" y="15346"/>
                  </a:lnTo>
                  <a:lnTo>
                    <a:pt x="10223" y="15173"/>
                  </a:lnTo>
                  <a:lnTo>
                    <a:pt x="9424" y="15312"/>
                  </a:lnTo>
                  <a:lnTo>
                    <a:pt x="9064" y="15280"/>
                  </a:lnTo>
                  <a:lnTo>
                    <a:pt x="8242" y="15503"/>
                  </a:lnTo>
                  <a:lnTo>
                    <a:pt x="7816" y="15829"/>
                  </a:lnTo>
                  <a:lnTo>
                    <a:pt x="7218" y="16035"/>
                  </a:lnTo>
                  <a:lnTo>
                    <a:pt x="6966" y="16234"/>
                  </a:lnTo>
                  <a:lnTo>
                    <a:pt x="7343" y="16197"/>
                  </a:lnTo>
                  <a:lnTo>
                    <a:pt x="7533" y="16234"/>
                  </a:lnTo>
                  <a:lnTo>
                    <a:pt x="7592" y="16113"/>
                  </a:lnTo>
                  <a:lnTo>
                    <a:pt x="8431" y="15991"/>
                  </a:lnTo>
                  <a:lnTo>
                    <a:pt x="8358" y="16233"/>
                  </a:lnTo>
                  <a:lnTo>
                    <a:pt x="8647" y="16401"/>
                  </a:lnTo>
                  <a:lnTo>
                    <a:pt x="8334" y="16527"/>
                  </a:lnTo>
                  <a:lnTo>
                    <a:pt x="8516" y="16708"/>
                  </a:lnTo>
                  <a:lnTo>
                    <a:pt x="8717" y="16734"/>
                  </a:lnTo>
                  <a:lnTo>
                    <a:pt x="8165" y="17307"/>
                  </a:lnTo>
                  <a:lnTo>
                    <a:pt x="7767" y="17382"/>
                  </a:lnTo>
                  <a:lnTo>
                    <a:pt x="7374" y="17545"/>
                  </a:lnTo>
                  <a:lnTo>
                    <a:pt x="7173" y="17551"/>
                  </a:lnTo>
                  <a:lnTo>
                    <a:pt x="6663" y="17727"/>
                  </a:lnTo>
                  <a:lnTo>
                    <a:pt x="6291" y="17727"/>
                  </a:lnTo>
                  <a:lnTo>
                    <a:pt x="5697" y="17937"/>
                  </a:lnTo>
                  <a:lnTo>
                    <a:pt x="6171" y="17973"/>
                  </a:lnTo>
                  <a:lnTo>
                    <a:pt x="6200" y="18163"/>
                  </a:lnTo>
                  <a:lnTo>
                    <a:pt x="5859" y="18252"/>
                  </a:lnTo>
                  <a:lnTo>
                    <a:pt x="6461" y="18308"/>
                  </a:lnTo>
                  <a:lnTo>
                    <a:pt x="6311" y="18388"/>
                  </a:lnTo>
                  <a:lnTo>
                    <a:pt x="6546" y="18461"/>
                  </a:lnTo>
                  <a:lnTo>
                    <a:pt x="6891" y="18406"/>
                  </a:lnTo>
                  <a:lnTo>
                    <a:pt x="7284" y="18276"/>
                  </a:lnTo>
                  <a:lnTo>
                    <a:pt x="7929" y="18158"/>
                  </a:lnTo>
                  <a:lnTo>
                    <a:pt x="7987" y="18321"/>
                  </a:lnTo>
                  <a:lnTo>
                    <a:pt x="8496" y="18388"/>
                  </a:lnTo>
                  <a:lnTo>
                    <a:pt x="8081" y="18451"/>
                  </a:lnTo>
                  <a:lnTo>
                    <a:pt x="8036" y="18583"/>
                  </a:lnTo>
                  <a:lnTo>
                    <a:pt x="8735" y="18593"/>
                  </a:lnTo>
                  <a:lnTo>
                    <a:pt x="8735" y="18518"/>
                  </a:lnTo>
                  <a:lnTo>
                    <a:pt x="9085" y="18466"/>
                  </a:lnTo>
                  <a:lnTo>
                    <a:pt x="9444" y="18690"/>
                  </a:lnTo>
                  <a:lnTo>
                    <a:pt x="9766" y="18899"/>
                  </a:lnTo>
                  <a:lnTo>
                    <a:pt x="10570" y="18893"/>
                  </a:lnTo>
                  <a:lnTo>
                    <a:pt x="10760" y="18718"/>
                  </a:lnTo>
                  <a:lnTo>
                    <a:pt x="11139" y="18627"/>
                  </a:lnTo>
                  <a:lnTo>
                    <a:pt x="11659" y="18523"/>
                  </a:lnTo>
                  <a:lnTo>
                    <a:pt x="11857" y="18364"/>
                  </a:lnTo>
                  <a:lnTo>
                    <a:pt x="12292" y="18254"/>
                  </a:lnTo>
                  <a:lnTo>
                    <a:pt x="11696" y="18632"/>
                  </a:lnTo>
                  <a:lnTo>
                    <a:pt x="11098" y="18943"/>
                  </a:lnTo>
                  <a:lnTo>
                    <a:pt x="11072" y="19311"/>
                  </a:lnTo>
                  <a:lnTo>
                    <a:pt x="10666" y="19302"/>
                  </a:lnTo>
                  <a:lnTo>
                    <a:pt x="10342" y="19365"/>
                  </a:lnTo>
                  <a:lnTo>
                    <a:pt x="9975" y="19255"/>
                  </a:lnTo>
                  <a:lnTo>
                    <a:pt x="8933" y="19194"/>
                  </a:lnTo>
                  <a:lnTo>
                    <a:pt x="8192" y="19302"/>
                  </a:lnTo>
                  <a:lnTo>
                    <a:pt x="8204" y="19507"/>
                  </a:lnTo>
                  <a:lnTo>
                    <a:pt x="7893" y="19669"/>
                  </a:lnTo>
                  <a:lnTo>
                    <a:pt x="7488" y="19670"/>
                  </a:lnTo>
                  <a:lnTo>
                    <a:pt x="7419" y="20136"/>
                  </a:lnTo>
                  <a:lnTo>
                    <a:pt x="6985" y="20353"/>
                  </a:lnTo>
                  <a:lnTo>
                    <a:pt x="6869" y="20475"/>
                  </a:lnTo>
                  <a:lnTo>
                    <a:pt x="6387" y="20522"/>
                  </a:lnTo>
                  <a:lnTo>
                    <a:pt x="6266" y="20791"/>
                  </a:lnTo>
                  <a:lnTo>
                    <a:pt x="6056" y="20791"/>
                  </a:lnTo>
                  <a:lnTo>
                    <a:pt x="5944" y="20933"/>
                  </a:lnTo>
                  <a:lnTo>
                    <a:pt x="5359" y="21164"/>
                  </a:lnTo>
                  <a:lnTo>
                    <a:pt x="5093" y="21111"/>
                  </a:lnTo>
                  <a:lnTo>
                    <a:pt x="4683" y="21270"/>
                  </a:lnTo>
                  <a:lnTo>
                    <a:pt x="4683" y="21476"/>
                  </a:lnTo>
                  <a:lnTo>
                    <a:pt x="5130" y="21491"/>
                  </a:lnTo>
                  <a:lnTo>
                    <a:pt x="5144" y="21306"/>
                  </a:lnTo>
                  <a:lnTo>
                    <a:pt x="5686" y="21385"/>
                  </a:lnTo>
                  <a:cubicBezTo>
                    <a:pt x="5686" y="21385"/>
                    <a:pt x="5912" y="21600"/>
                    <a:pt x="5912" y="21600"/>
                  </a:cubicBezTo>
                  <a:close/>
                  <a:moveTo>
                    <a:pt x="6852" y="13834"/>
                  </a:moveTo>
                  <a:lnTo>
                    <a:pt x="7043" y="13482"/>
                  </a:lnTo>
                  <a:lnTo>
                    <a:pt x="7856" y="13097"/>
                  </a:lnTo>
                  <a:lnTo>
                    <a:pt x="7767" y="13328"/>
                  </a:lnTo>
                  <a:lnTo>
                    <a:pt x="7865" y="13469"/>
                  </a:lnTo>
                  <a:lnTo>
                    <a:pt x="7266" y="13796"/>
                  </a:lnTo>
                  <a:lnTo>
                    <a:pt x="6852" y="13834"/>
                  </a:lnTo>
                  <a:cubicBezTo>
                    <a:pt x="6852" y="13834"/>
                    <a:pt x="6852" y="13834"/>
                    <a:pt x="6852" y="13834"/>
                  </a:cubicBezTo>
                  <a:close/>
                  <a:moveTo>
                    <a:pt x="7323" y="15279"/>
                  </a:moveTo>
                  <a:lnTo>
                    <a:pt x="8003" y="15467"/>
                  </a:lnTo>
                  <a:lnTo>
                    <a:pt x="8594" y="15213"/>
                  </a:lnTo>
                  <a:lnTo>
                    <a:pt x="8165" y="15240"/>
                  </a:lnTo>
                  <a:lnTo>
                    <a:pt x="7967" y="15016"/>
                  </a:lnTo>
                  <a:lnTo>
                    <a:pt x="7451" y="15054"/>
                  </a:lnTo>
                  <a:cubicBezTo>
                    <a:pt x="7451" y="15054"/>
                    <a:pt x="7315" y="15269"/>
                    <a:pt x="7323" y="15279"/>
                  </a:cubicBezTo>
                  <a:cubicBezTo>
                    <a:pt x="7323" y="15279"/>
                    <a:pt x="7323" y="15279"/>
                    <a:pt x="7323" y="15279"/>
                  </a:cubicBezTo>
                  <a:close/>
                  <a:moveTo>
                    <a:pt x="5667" y="10787"/>
                  </a:moveTo>
                  <a:lnTo>
                    <a:pt x="5792" y="11180"/>
                  </a:lnTo>
                  <a:lnTo>
                    <a:pt x="6266" y="11285"/>
                  </a:lnTo>
                  <a:lnTo>
                    <a:pt x="6408" y="11017"/>
                  </a:lnTo>
                  <a:lnTo>
                    <a:pt x="6067" y="10635"/>
                  </a:lnTo>
                  <a:lnTo>
                    <a:pt x="5667" y="10787"/>
                  </a:lnTo>
                  <a:cubicBezTo>
                    <a:pt x="5667" y="10787"/>
                    <a:pt x="5667" y="10787"/>
                    <a:pt x="5667" y="10787"/>
                  </a:cubicBezTo>
                  <a:close/>
                  <a:moveTo>
                    <a:pt x="3834" y="10839"/>
                  </a:moveTo>
                  <a:lnTo>
                    <a:pt x="4344" y="10670"/>
                  </a:lnTo>
                  <a:lnTo>
                    <a:pt x="4137" y="10230"/>
                  </a:lnTo>
                  <a:lnTo>
                    <a:pt x="3428" y="10389"/>
                  </a:lnTo>
                  <a:lnTo>
                    <a:pt x="3436" y="10733"/>
                  </a:lnTo>
                  <a:lnTo>
                    <a:pt x="3888" y="10578"/>
                  </a:lnTo>
                  <a:lnTo>
                    <a:pt x="3834" y="10839"/>
                  </a:lnTo>
                  <a:cubicBezTo>
                    <a:pt x="3834" y="10839"/>
                    <a:pt x="3834" y="10839"/>
                    <a:pt x="3834" y="10839"/>
                  </a:cubicBezTo>
                  <a:close/>
                  <a:moveTo>
                    <a:pt x="4464" y="10497"/>
                  </a:moveTo>
                  <a:lnTo>
                    <a:pt x="4297" y="10250"/>
                  </a:lnTo>
                  <a:lnTo>
                    <a:pt x="5144" y="9817"/>
                  </a:lnTo>
                  <a:lnTo>
                    <a:pt x="4769" y="10275"/>
                  </a:lnTo>
                  <a:lnTo>
                    <a:pt x="4464" y="10497"/>
                  </a:lnTo>
                  <a:cubicBezTo>
                    <a:pt x="4464" y="10497"/>
                    <a:pt x="4464" y="10497"/>
                    <a:pt x="4464" y="10497"/>
                  </a:cubicBezTo>
                  <a:close/>
                  <a:moveTo>
                    <a:pt x="3766" y="9549"/>
                  </a:moveTo>
                  <a:lnTo>
                    <a:pt x="4683" y="9436"/>
                  </a:lnTo>
                  <a:lnTo>
                    <a:pt x="4722" y="9516"/>
                  </a:lnTo>
                  <a:lnTo>
                    <a:pt x="5157" y="9336"/>
                  </a:lnTo>
                  <a:lnTo>
                    <a:pt x="4979" y="9116"/>
                  </a:lnTo>
                  <a:lnTo>
                    <a:pt x="4671" y="9089"/>
                  </a:lnTo>
                  <a:lnTo>
                    <a:pt x="4269" y="8845"/>
                  </a:lnTo>
                  <a:lnTo>
                    <a:pt x="3812" y="9019"/>
                  </a:lnTo>
                  <a:lnTo>
                    <a:pt x="4456" y="9189"/>
                  </a:lnTo>
                  <a:lnTo>
                    <a:pt x="4097" y="9296"/>
                  </a:lnTo>
                  <a:lnTo>
                    <a:pt x="4191" y="9380"/>
                  </a:lnTo>
                  <a:lnTo>
                    <a:pt x="3766" y="9549"/>
                  </a:lnTo>
                  <a:cubicBezTo>
                    <a:pt x="3766" y="9549"/>
                    <a:pt x="3766" y="9549"/>
                    <a:pt x="3766" y="9549"/>
                  </a:cubicBezTo>
                  <a:close/>
                  <a:moveTo>
                    <a:pt x="4543" y="8084"/>
                  </a:moveTo>
                  <a:lnTo>
                    <a:pt x="4508" y="7820"/>
                  </a:lnTo>
                  <a:lnTo>
                    <a:pt x="3928" y="7854"/>
                  </a:lnTo>
                  <a:lnTo>
                    <a:pt x="3597" y="7529"/>
                  </a:lnTo>
                  <a:lnTo>
                    <a:pt x="3667" y="7445"/>
                  </a:lnTo>
                  <a:lnTo>
                    <a:pt x="3481" y="7372"/>
                  </a:lnTo>
                  <a:lnTo>
                    <a:pt x="3463" y="7472"/>
                  </a:lnTo>
                  <a:lnTo>
                    <a:pt x="3012" y="7288"/>
                  </a:lnTo>
                  <a:lnTo>
                    <a:pt x="3197" y="7189"/>
                  </a:lnTo>
                  <a:lnTo>
                    <a:pt x="3375" y="7252"/>
                  </a:lnTo>
                  <a:lnTo>
                    <a:pt x="3345" y="7016"/>
                  </a:lnTo>
                  <a:lnTo>
                    <a:pt x="3873" y="7215"/>
                  </a:lnTo>
                  <a:lnTo>
                    <a:pt x="3812" y="6911"/>
                  </a:lnTo>
                  <a:lnTo>
                    <a:pt x="4061" y="6846"/>
                  </a:lnTo>
                  <a:lnTo>
                    <a:pt x="4316" y="7082"/>
                  </a:lnTo>
                  <a:lnTo>
                    <a:pt x="4258" y="7538"/>
                  </a:lnTo>
                  <a:lnTo>
                    <a:pt x="4762" y="7684"/>
                  </a:lnTo>
                  <a:lnTo>
                    <a:pt x="5046" y="7653"/>
                  </a:lnTo>
                  <a:lnTo>
                    <a:pt x="5223" y="7724"/>
                  </a:lnTo>
                  <a:lnTo>
                    <a:pt x="4885" y="7831"/>
                  </a:lnTo>
                  <a:lnTo>
                    <a:pt x="4741" y="8068"/>
                  </a:lnTo>
                  <a:lnTo>
                    <a:pt x="4543" y="8084"/>
                  </a:lnTo>
                  <a:cubicBezTo>
                    <a:pt x="4543" y="8084"/>
                    <a:pt x="4543" y="8084"/>
                    <a:pt x="4543" y="8084"/>
                  </a:cubicBezTo>
                  <a:close/>
                  <a:moveTo>
                    <a:pt x="2082" y="7921"/>
                  </a:moveTo>
                  <a:lnTo>
                    <a:pt x="1988" y="7695"/>
                  </a:lnTo>
                  <a:lnTo>
                    <a:pt x="2112" y="7569"/>
                  </a:lnTo>
                  <a:lnTo>
                    <a:pt x="2063" y="7408"/>
                  </a:lnTo>
                  <a:lnTo>
                    <a:pt x="1813" y="7382"/>
                  </a:lnTo>
                  <a:lnTo>
                    <a:pt x="1831" y="7538"/>
                  </a:lnTo>
                  <a:lnTo>
                    <a:pt x="1697" y="7706"/>
                  </a:lnTo>
                  <a:lnTo>
                    <a:pt x="1794" y="7886"/>
                  </a:lnTo>
                  <a:lnTo>
                    <a:pt x="2082" y="7921"/>
                  </a:lnTo>
                  <a:cubicBezTo>
                    <a:pt x="2082" y="7921"/>
                    <a:pt x="2082" y="7921"/>
                    <a:pt x="2082" y="7921"/>
                  </a:cubicBezTo>
                  <a:close/>
                  <a:moveTo>
                    <a:pt x="1658" y="8011"/>
                  </a:moveTo>
                  <a:lnTo>
                    <a:pt x="1770" y="8179"/>
                  </a:lnTo>
                  <a:lnTo>
                    <a:pt x="1439" y="8289"/>
                  </a:lnTo>
                  <a:lnTo>
                    <a:pt x="1464" y="8147"/>
                  </a:lnTo>
                  <a:lnTo>
                    <a:pt x="1658" y="8011"/>
                  </a:lnTo>
                  <a:cubicBezTo>
                    <a:pt x="1658" y="8011"/>
                    <a:pt x="1658" y="8011"/>
                    <a:pt x="1658" y="8011"/>
                  </a:cubicBezTo>
                  <a:close/>
                  <a:moveTo>
                    <a:pt x="2103" y="7349"/>
                  </a:moveTo>
                  <a:lnTo>
                    <a:pt x="1794" y="7282"/>
                  </a:lnTo>
                  <a:lnTo>
                    <a:pt x="1794" y="7198"/>
                  </a:lnTo>
                  <a:lnTo>
                    <a:pt x="2234" y="7160"/>
                  </a:lnTo>
                  <a:lnTo>
                    <a:pt x="2103" y="7349"/>
                  </a:lnTo>
                  <a:cubicBezTo>
                    <a:pt x="2103" y="7349"/>
                    <a:pt x="2103" y="7349"/>
                    <a:pt x="2103" y="7349"/>
                  </a:cubicBezTo>
                  <a:close/>
                  <a:moveTo>
                    <a:pt x="2347" y="7039"/>
                  </a:moveTo>
                  <a:lnTo>
                    <a:pt x="1914" y="7097"/>
                  </a:lnTo>
                  <a:lnTo>
                    <a:pt x="1572" y="6911"/>
                  </a:lnTo>
                  <a:lnTo>
                    <a:pt x="1764" y="6852"/>
                  </a:lnTo>
                  <a:lnTo>
                    <a:pt x="2377" y="6887"/>
                  </a:lnTo>
                  <a:lnTo>
                    <a:pt x="2347" y="7039"/>
                  </a:lnTo>
                  <a:cubicBezTo>
                    <a:pt x="2347" y="7039"/>
                    <a:pt x="2347" y="7039"/>
                    <a:pt x="2347" y="7039"/>
                  </a:cubicBezTo>
                  <a:close/>
                  <a:moveTo>
                    <a:pt x="2464" y="6609"/>
                  </a:moveTo>
                  <a:lnTo>
                    <a:pt x="2773" y="6740"/>
                  </a:lnTo>
                  <a:lnTo>
                    <a:pt x="3320" y="6475"/>
                  </a:lnTo>
                  <a:lnTo>
                    <a:pt x="2935" y="6387"/>
                  </a:lnTo>
                  <a:lnTo>
                    <a:pt x="2727" y="6445"/>
                  </a:lnTo>
                  <a:lnTo>
                    <a:pt x="2635" y="6555"/>
                  </a:lnTo>
                  <a:lnTo>
                    <a:pt x="2464" y="6609"/>
                  </a:lnTo>
                  <a:cubicBezTo>
                    <a:pt x="2464" y="6609"/>
                    <a:pt x="2464" y="6609"/>
                    <a:pt x="2464" y="6609"/>
                  </a:cubicBezTo>
                  <a:close/>
                  <a:moveTo>
                    <a:pt x="2488" y="6219"/>
                  </a:moveTo>
                  <a:lnTo>
                    <a:pt x="2708" y="6127"/>
                  </a:lnTo>
                  <a:lnTo>
                    <a:pt x="2443" y="5975"/>
                  </a:lnTo>
                  <a:lnTo>
                    <a:pt x="2722" y="5785"/>
                  </a:lnTo>
                  <a:lnTo>
                    <a:pt x="3235" y="5915"/>
                  </a:lnTo>
                  <a:lnTo>
                    <a:pt x="3112" y="5710"/>
                  </a:lnTo>
                  <a:lnTo>
                    <a:pt x="4229" y="5278"/>
                  </a:lnTo>
                  <a:lnTo>
                    <a:pt x="4307" y="5628"/>
                  </a:lnTo>
                  <a:lnTo>
                    <a:pt x="3883" y="5845"/>
                  </a:lnTo>
                  <a:lnTo>
                    <a:pt x="3740" y="6045"/>
                  </a:lnTo>
                  <a:lnTo>
                    <a:pt x="3888" y="6107"/>
                  </a:lnTo>
                  <a:lnTo>
                    <a:pt x="3581" y="6348"/>
                  </a:lnTo>
                  <a:lnTo>
                    <a:pt x="3144" y="6289"/>
                  </a:lnTo>
                  <a:lnTo>
                    <a:pt x="2722" y="6325"/>
                  </a:lnTo>
                  <a:lnTo>
                    <a:pt x="2488" y="6219"/>
                  </a:lnTo>
                  <a:cubicBezTo>
                    <a:pt x="2488" y="6219"/>
                    <a:pt x="2488" y="6219"/>
                    <a:pt x="2488" y="6219"/>
                  </a:cubicBezTo>
                  <a:close/>
                  <a:moveTo>
                    <a:pt x="9632" y="4579"/>
                  </a:moveTo>
                  <a:lnTo>
                    <a:pt x="9904" y="4813"/>
                  </a:lnTo>
                  <a:lnTo>
                    <a:pt x="10014" y="4688"/>
                  </a:lnTo>
                  <a:lnTo>
                    <a:pt x="9848" y="4552"/>
                  </a:lnTo>
                  <a:lnTo>
                    <a:pt x="9632" y="4579"/>
                  </a:lnTo>
                  <a:cubicBezTo>
                    <a:pt x="9632" y="4579"/>
                    <a:pt x="9632" y="4579"/>
                    <a:pt x="9632" y="4579"/>
                  </a:cubicBezTo>
                  <a:close/>
                  <a:moveTo>
                    <a:pt x="9676" y="4128"/>
                  </a:moveTo>
                  <a:lnTo>
                    <a:pt x="10039" y="4112"/>
                  </a:lnTo>
                  <a:lnTo>
                    <a:pt x="10333" y="4268"/>
                  </a:lnTo>
                  <a:lnTo>
                    <a:pt x="10153" y="4381"/>
                  </a:lnTo>
                  <a:lnTo>
                    <a:pt x="10692" y="4356"/>
                  </a:lnTo>
                  <a:lnTo>
                    <a:pt x="10685" y="4560"/>
                  </a:lnTo>
                  <a:lnTo>
                    <a:pt x="10428" y="4473"/>
                  </a:lnTo>
                  <a:lnTo>
                    <a:pt x="9962" y="4504"/>
                  </a:lnTo>
                  <a:lnTo>
                    <a:pt x="9937" y="4310"/>
                  </a:lnTo>
                  <a:lnTo>
                    <a:pt x="9831" y="4473"/>
                  </a:lnTo>
                  <a:lnTo>
                    <a:pt x="9676" y="4372"/>
                  </a:lnTo>
                  <a:lnTo>
                    <a:pt x="9676" y="4128"/>
                  </a:lnTo>
                  <a:cubicBezTo>
                    <a:pt x="9676" y="4128"/>
                    <a:pt x="9676" y="4128"/>
                    <a:pt x="9676" y="4128"/>
                  </a:cubicBezTo>
                  <a:close/>
                  <a:moveTo>
                    <a:pt x="10176" y="4027"/>
                  </a:moveTo>
                  <a:lnTo>
                    <a:pt x="10370" y="4142"/>
                  </a:lnTo>
                  <a:lnTo>
                    <a:pt x="10408" y="4005"/>
                  </a:lnTo>
                  <a:lnTo>
                    <a:pt x="10176" y="4027"/>
                  </a:lnTo>
                  <a:cubicBezTo>
                    <a:pt x="10176" y="4027"/>
                    <a:pt x="10176" y="4027"/>
                    <a:pt x="10176" y="4027"/>
                  </a:cubicBezTo>
                  <a:close/>
                  <a:moveTo>
                    <a:pt x="3682" y="8075"/>
                  </a:moveTo>
                  <a:lnTo>
                    <a:pt x="3883" y="8289"/>
                  </a:lnTo>
                  <a:lnTo>
                    <a:pt x="4050" y="8205"/>
                  </a:lnTo>
                  <a:lnTo>
                    <a:pt x="3920" y="8054"/>
                  </a:lnTo>
                  <a:lnTo>
                    <a:pt x="3682" y="8075"/>
                  </a:lnTo>
                  <a:cubicBezTo>
                    <a:pt x="3682" y="8075"/>
                    <a:pt x="3682" y="8075"/>
                    <a:pt x="3682" y="8075"/>
                  </a:cubicBezTo>
                  <a:close/>
                  <a:moveTo>
                    <a:pt x="4156" y="8431"/>
                  </a:moveTo>
                  <a:lnTo>
                    <a:pt x="4374" y="8304"/>
                  </a:lnTo>
                  <a:lnTo>
                    <a:pt x="4137" y="8305"/>
                  </a:lnTo>
                  <a:lnTo>
                    <a:pt x="4156" y="8431"/>
                  </a:lnTo>
                  <a:cubicBezTo>
                    <a:pt x="4156" y="8431"/>
                    <a:pt x="4156" y="8431"/>
                    <a:pt x="4156" y="8431"/>
                  </a:cubicBezTo>
                  <a:close/>
                  <a:moveTo>
                    <a:pt x="3144" y="8968"/>
                  </a:moveTo>
                  <a:lnTo>
                    <a:pt x="3570" y="8683"/>
                  </a:lnTo>
                  <a:lnTo>
                    <a:pt x="3463" y="8889"/>
                  </a:lnTo>
                  <a:lnTo>
                    <a:pt x="3144" y="8968"/>
                  </a:lnTo>
                  <a:cubicBezTo>
                    <a:pt x="3144" y="8968"/>
                    <a:pt x="3144" y="8968"/>
                    <a:pt x="3144" y="8968"/>
                  </a:cubicBezTo>
                  <a:close/>
                  <a:moveTo>
                    <a:pt x="2529" y="9241"/>
                  </a:moveTo>
                  <a:lnTo>
                    <a:pt x="2565" y="9048"/>
                  </a:lnTo>
                  <a:lnTo>
                    <a:pt x="2963" y="9062"/>
                  </a:lnTo>
                  <a:lnTo>
                    <a:pt x="2529" y="9241"/>
                  </a:lnTo>
                  <a:cubicBezTo>
                    <a:pt x="2529" y="9241"/>
                    <a:pt x="2529" y="9241"/>
                    <a:pt x="2529" y="9241"/>
                  </a:cubicBezTo>
                  <a:close/>
                  <a:moveTo>
                    <a:pt x="3920" y="10089"/>
                  </a:moveTo>
                  <a:lnTo>
                    <a:pt x="4071" y="9830"/>
                  </a:lnTo>
                  <a:lnTo>
                    <a:pt x="4137" y="9968"/>
                  </a:lnTo>
                  <a:lnTo>
                    <a:pt x="3920" y="10089"/>
                  </a:lnTo>
                  <a:cubicBezTo>
                    <a:pt x="3920" y="10089"/>
                    <a:pt x="3920" y="10089"/>
                    <a:pt x="3920" y="10089"/>
                  </a:cubicBezTo>
                  <a:close/>
                  <a:moveTo>
                    <a:pt x="6255" y="10310"/>
                  </a:moveTo>
                  <a:lnTo>
                    <a:pt x="6221" y="10492"/>
                  </a:lnTo>
                  <a:lnTo>
                    <a:pt x="6493" y="10617"/>
                  </a:lnTo>
                  <a:lnTo>
                    <a:pt x="6461" y="10424"/>
                  </a:lnTo>
                  <a:lnTo>
                    <a:pt x="6255" y="10310"/>
                  </a:lnTo>
                  <a:cubicBezTo>
                    <a:pt x="6255" y="10310"/>
                    <a:pt x="6255" y="10310"/>
                    <a:pt x="6255" y="10310"/>
                  </a:cubicBezTo>
                  <a:close/>
                  <a:moveTo>
                    <a:pt x="14342" y="20247"/>
                  </a:moveTo>
                  <a:lnTo>
                    <a:pt x="15005" y="20058"/>
                  </a:lnTo>
                  <a:lnTo>
                    <a:pt x="15252" y="20157"/>
                  </a:lnTo>
                  <a:lnTo>
                    <a:pt x="15497" y="20139"/>
                  </a:lnTo>
                  <a:lnTo>
                    <a:pt x="15335" y="20293"/>
                  </a:lnTo>
                  <a:lnTo>
                    <a:pt x="15335" y="20386"/>
                  </a:lnTo>
                  <a:lnTo>
                    <a:pt x="15005" y="20419"/>
                  </a:lnTo>
                  <a:lnTo>
                    <a:pt x="14665" y="20284"/>
                  </a:lnTo>
                  <a:lnTo>
                    <a:pt x="14342" y="20247"/>
                  </a:lnTo>
                  <a:cubicBezTo>
                    <a:pt x="14342" y="20247"/>
                    <a:pt x="14342" y="20247"/>
                    <a:pt x="14342" y="20247"/>
                  </a:cubicBezTo>
                  <a:close/>
                  <a:moveTo>
                    <a:pt x="19474" y="18694"/>
                  </a:moveTo>
                  <a:lnTo>
                    <a:pt x="19768" y="18776"/>
                  </a:lnTo>
                  <a:lnTo>
                    <a:pt x="20024" y="18740"/>
                  </a:lnTo>
                  <a:lnTo>
                    <a:pt x="19878" y="18644"/>
                  </a:lnTo>
                  <a:lnTo>
                    <a:pt x="19643" y="18641"/>
                  </a:lnTo>
                  <a:lnTo>
                    <a:pt x="19474" y="18694"/>
                  </a:lnTo>
                  <a:cubicBezTo>
                    <a:pt x="19474" y="18694"/>
                    <a:pt x="19474" y="18694"/>
                    <a:pt x="19474" y="18694"/>
                  </a:cubicBezTo>
                  <a:close/>
                  <a:moveTo>
                    <a:pt x="14625" y="1564"/>
                  </a:moveTo>
                  <a:lnTo>
                    <a:pt x="14429" y="1347"/>
                  </a:lnTo>
                  <a:lnTo>
                    <a:pt x="13832" y="1337"/>
                  </a:lnTo>
                  <a:lnTo>
                    <a:pt x="13641" y="1198"/>
                  </a:lnTo>
                  <a:lnTo>
                    <a:pt x="13949" y="1130"/>
                  </a:lnTo>
                  <a:lnTo>
                    <a:pt x="14452" y="1159"/>
                  </a:lnTo>
                  <a:lnTo>
                    <a:pt x="14508" y="1030"/>
                  </a:lnTo>
                  <a:lnTo>
                    <a:pt x="14390" y="936"/>
                  </a:lnTo>
                  <a:lnTo>
                    <a:pt x="14534" y="858"/>
                  </a:lnTo>
                  <a:lnTo>
                    <a:pt x="14814" y="936"/>
                  </a:lnTo>
                  <a:lnTo>
                    <a:pt x="15158" y="1001"/>
                  </a:lnTo>
                  <a:lnTo>
                    <a:pt x="14952" y="1118"/>
                  </a:lnTo>
                  <a:lnTo>
                    <a:pt x="15013" y="1268"/>
                  </a:lnTo>
                  <a:lnTo>
                    <a:pt x="14790" y="1401"/>
                  </a:lnTo>
                  <a:lnTo>
                    <a:pt x="14896" y="1618"/>
                  </a:lnTo>
                  <a:lnTo>
                    <a:pt x="14625" y="1564"/>
                  </a:lnTo>
                  <a:cubicBezTo>
                    <a:pt x="14625" y="1564"/>
                    <a:pt x="14625" y="1564"/>
                    <a:pt x="14625" y="1564"/>
                  </a:cubicBezTo>
                  <a:close/>
                  <a:moveTo>
                    <a:pt x="14869" y="755"/>
                  </a:moveTo>
                  <a:lnTo>
                    <a:pt x="14609" y="606"/>
                  </a:lnTo>
                  <a:lnTo>
                    <a:pt x="14809" y="447"/>
                  </a:lnTo>
                  <a:lnTo>
                    <a:pt x="14845" y="275"/>
                  </a:lnTo>
                  <a:lnTo>
                    <a:pt x="15023" y="348"/>
                  </a:lnTo>
                  <a:lnTo>
                    <a:pt x="15028" y="656"/>
                  </a:lnTo>
                  <a:lnTo>
                    <a:pt x="14869" y="755"/>
                  </a:lnTo>
                  <a:cubicBezTo>
                    <a:pt x="14869" y="755"/>
                    <a:pt x="14869" y="755"/>
                    <a:pt x="14869" y="755"/>
                  </a:cubicBezTo>
                  <a:close/>
                  <a:moveTo>
                    <a:pt x="14321" y="936"/>
                  </a:moveTo>
                  <a:lnTo>
                    <a:pt x="14374" y="610"/>
                  </a:lnTo>
                  <a:lnTo>
                    <a:pt x="14041" y="656"/>
                  </a:lnTo>
                  <a:lnTo>
                    <a:pt x="13949" y="823"/>
                  </a:lnTo>
                  <a:cubicBezTo>
                    <a:pt x="13949" y="823"/>
                    <a:pt x="14299" y="936"/>
                    <a:pt x="14321" y="936"/>
                  </a:cubicBezTo>
                  <a:cubicBezTo>
                    <a:pt x="14321" y="936"/>
                    <a:pt x="14321" y="936"/>
                    <a:pt x="14321" y="936"/>
                  </a:cubicBezTo>
                  <a:close/>
                  <a:moveTo>
                    <a:pt x="15358" y="305"/>
                  </a:moveTo>
                  <a:lnTo>
                    <a:pt x="15221" y="176"/>
                  </a:lnTo>
                  <a:lnTo>
                    <a:pt x="15543" y="0"/>
                  </a:lnTo>
                  <a:lnTo>
                    <a:pt x="15358" y="305"/>
                  </a:lnTo>
                  <a:cubicBezTo>
                    <a:pt x="15358" y="305"/>
                    <a:pt x="15358" y="305"/>
                    <a:pt x="15358" y="305"/>
                  </a:cubicBezTo>
                  <a:close/>
                  <a:moveTo>
                    <a:pt x="14421" y="1931"/>
                  </a:moveTo>
                  <a:lnTo>
                    <a:pt x="14634" y="1709"/>
                  </a:lnTo>
                  <a:lnTo>
                    <a:pt x="14784" y="1785"/>
                  </a:lnTo>
                  <a:lnTo>
                    <a:pt x="14421" y="1931"/>
                  </a:lnTo>
                  <a:cubicBezTo>
                    <a:pt x="14421" y="1931"/>
                    <a:pt x="14421" y="1931"/>
                    <a:pt x="14421" y="1931"/>
                  </a:cubicBezTo>
                  <a:close/>
                  <a:moveTo>
                    <a:pt x="3930" y="13916"/>
                  </a:moveTo>
                  <a:lnTo>
                    <a:pt x="3394" y="13720"/>
                  </a:lnTo>
                  <a:lnTo>
                    <a:pt x="3030" y="13681"/>
                  </a:lnTo>
                  <a:lnTo>
                    <a:pt x="2563" y="13169"/>
                  </a:lnTo>
                  <a:lnTo>
                    <a:pt x="1840" y="12971"/>
                  </a:lnTo>
                  <a:lnTo>
                    <a:pt x="1550" y="13090"/>
                  </a:lnTo>
                  <a:lnTo>
                    <a:pt x="1406" y="13464"/>
                  </a:lnTo>
                  <a:lnTo>
                    <a:pt x="1043" y="13503"/>
                  </a:lnTo>
                  <a:lnTo>
                    <a:pt x="0" y="12971"/>
                  </a:lnTo>
                  <a:lnTo>
                    <a:pt x="542" y="12360"/>
                  </a:lnTo>
                  <a:lnTo>
                    <a:pt x="1043" y="12321"/>
                  </a:lnTo>
                  <a:lnTo>
                    <a:pt x="1191" y="12085"/>
                  </a:lnTo>
                  <a:lnTo>
                    <a:pt x="1523" y="11987"/>
                  </a:lnTo>
                  <a:lnTo>
                    <a:pt x="1764" y="11847"/>
                  </a:lnTo>
                  <a:lnTo>
                    <a:pt x="2234" y="11797"/>
                  </a:lnTo>
                  <a:lnTo>
                    <a:pt x="2388" y="11702"/>
                  </a:lnTo>
                  <a:lnTo>
                    <a:pt x="2671" y="11686"/>
                  </a:lnTo>
                  <a:lnTo>
                    <a:pt x="3144" y="11518"/>
                  </a:lnTo>
                  <a:lnTo>
                    <a:pt x="3900" y="11557"/>
                  </a:lnTo>
                  <a:lnTo>
                    <a:pt x="4269" y="11667"/>
                  </a:lnTo>
                  <a:lnTo>
                    <a:pt x="4316" y="11919"/>
                  </a:lnTo>
                  <a:lnTo>
                    <a:pt x="5046" y="12484"/>
                  </a:lnTo>
                  <a:lnTo>
                    <a:pt x="4675" y="12630"/>
                  </a:lnTo>
                  <a:lnTo>
                    <a:pt x="5348" y="12651"/>
                  </a:lnTo>
                  <a:lnTo>
                    <a:pt x="5500" y="13249"/>
                  </a:lnTo>
                  <a:lnTo>
                    <a:pt x="5215" y="12782"/>
                  </a:lnTo>
                  <a:lnTo>
                    <a:pt x="4941" y="12803"/>
                  </a:lnTo>
                  <a:lnTo>
                    <a:pt x="5082" y="12962"/>
                  </a:lnTo>
                  <a:lnTo>
                    <a:pt x="4941" y="13171"/>
                  </a:lnTo>
                  <a:lnTo>
                    <a:pt x="5309" y="13211"/>
                  </a:lnTo>
                  <a:lnTo>
                    <a:pt x="5228" y="13438"/>
                  </a:lnTo>
                  <a:lnTo>
                    <a:pt x="4638" y="13396"/>
                  </a:lnTo>
                  <a:lnTo>
                    <a:pt x="4598" y="13587"/>
                  </a:lnTo>
                  <a:lnTo>
                    <a:pt x="4222" y="13755"/>
                  </a:lnTo>
                  <a:lnTo>
                    <a:pt x="3993" y="13724"/>
                  </a:lnTo>
                  <a:lnTo>
                    <a:pt x="4030" y="13924"/>
                  </a:lnTo>
                  <a:lnTo>
                    <a:pt x="3930" y="13916"/>
                  </a:lnTo>
                  <a:cubicBezTo>
                    <a:pt x="3930" y="13916"/>
                    <a:pt x="3930" y="13916"/>
                    <a:pt x="3930" y="13916"/>
                  </a:cubicBezTo>
                  <a:close/>
                  <a:moveTo>
                    <a:pt x="3930" y="13916"/>
                  </a:moveTo>
                </a:path>
              </a:pathLst>
            </a:custGeom>
            <a:solidFill>
              <a:schemeClr val="bg1">
                <a:lumMod val="75000"/>
              </a:schemeClr>
            </a:solidFill>
            <a:ln>
              <a:solidFill>
                <a:schemeClr val="bg1"/>
              </a:solidFill>
            </a:ln>
          </p:spPr>
          <p:txBody>
            <a:bodyPr lIns="0" tIns="0" rIns="0" bIns="0"/>
            <a:lstStyle/>
            <a:p>
              <a:endParaRPr lang="en-US" dirty="0"/>
            </a:p>
          </p:txBody>
        </p:sp>
        <p:sp>
          <p:nvSpPr>
            <p:cNvPr id="61" name="AutoShape 66"/>
            <p:cNvSpPr/>
            <p:nvPr/>
          </p:nvSpPr>
          <p:spPr bwMode="auto">
            <a:xfrm>
              <a:off x="2364014" y="3252787"/>
              <a:ext cx="760413" cy="639763"/>
            </a:xfrm>
            <a:custGeom>
              <a:avLst/>
              <a:gdLst/>
              <a:ahLst/>
              <a:cxnLst/>
              <a:rect l="0" t="0" r="r" b="b"/>
              <a:pathLst>
                <a:path w="21600" h="21600">
                  <a:moveTo>
                    <a:pt x="20923" y="21600"/>
                  </a:moveTo>
                  <a:lnTo>
                    <a:pt x="20421" y="21370"/>
                  </a:lnTo>
                  <a:lnTo>
                    <a:pt x="20335" y="21208"/>
                  </a:lnTo>
                  <a:lnTo>
                    <a:pt x="20448" y="21019"/>
                  </a:lnTo>
                  <a:lnTo>
                    <a:pt x="20574" y="21046"/>
                  </a:lnTo>
                  <a:lnTo>
                    <a:pt x="20484" y="20887"/>
                  </a:lnTo>
                  <a:lnTo>
                    <a:pt x="20372" y="20887"/>
                  </a:lnTo>
                  <a:lnTo>
                    <a:pt x="20388" y="20642"/>
                  </a:lnTo>
                  <a:lnTo>
                    <a:pt x="20160" y="20506"/>
                  </a:lnTo>
                  <a:lnTo>
                    <a:pt x="20058" y="20331"/>
                  </a:lnTo>
                  <a:lnTo>
                    <a:pt x="20183" y="20252"/>
                  </a:lnTo>
                  <a:lnTo>
                    <a:pt x="20183" y="20114"/>
                  </a:lnTo>
                  <a:lnTo>
                    <a:pt x="19946" y="19980"/>
                  </a:lnTo>
                  <a:lnTo>
                    <a:pt x="19883" y="19724"/>
                  </a:lnTo>
                  <a:lnTo>
                    <a:pt x="20071" y="19724"/>
                  </a:lnTo>
                  <a:lnTo>
                    <a:pt x="20133" y="19564"/>
                  </a:lnTo>
                  <a:lnTo>
                    <a:pt x="19946" y="19373"/>
                  </a:lnTo>
                  <a:lnTo>
                    <a:pt x="20173" y="18941"/>
                  </a:lnTo>
                  <a:lnTo>
                    <a:pt x="20674" y="18750"/>
                  </a:lnTo>
                  <a:lnTo>
                    <a:pt x="20873" y="18536"/>
                  </a:lnTo>
                  <a:lnTo>
                    <a:pt x="21075" y="18766"/>
                  </a:lnTo>
                  <a:lnTo>
                    <a:pt x="21203" y="18766"/>
                  </a:lnTo>
                  <a:lnTo>
                    <a:pt x="21250" y="18443"/>
                  </a:lnTo>
                  <a:lnTo>
                    <a:pt x="21148" y="18212"/>
                  </a:lnTo>
                  <a:lnTo>
                    <a:pt x="21213" y="17900"/>
                  </a:lnTo>
                  <a:lnTo>
                    <a:pt x="21375" y="17900"/>
                  </a:lnTo>
                  <a:lnTo>
                    <a:pt x="21462" y="18414"/>
                  </a:lnTo>
                  <a:lnTo>
                    <a:pt x="21424" y="18874"/>
                  </a:lnTo>
                  <a:lnTo>
                    <a:pt x="21600" y="19591"/>
                  </a:lnTo>
                  <a:lnTo>
                    <a:pt x="21400" y="20413"/>
                  </a:lnTo>
                  <a:lnTo>
                    <a:pt x="21415" y="20870"/>
                  </a:lnTo>
                  <a:lnTo>
                    <a:pt x="21237" y="21438"/>
                  </a:lnTo>
                  <a:cubicBezTo>
                    <a:pt x="21237" y="21438"/>
                    <a:pt x="20923" y="21600"/>
                    <a:pt x="20923" y="21600"/>
                  </a:cubicBezTo>
                  <a:close/>
                  <a:moveTo>
                    <a:pt x="17460" y="11794"/>
                  </a:moveTo>
                  <a:lnTo>
                    <a:pt x="17409" y="11495"/>
                  </a:lnTo>
                  <a:lnTo>
                    <a:pt x="17219" y="11327"/>
                  </a:lnTo>
                  <a:lnTo>
                    <a:pt x="17098" y="10889"/>
                  </a:lnTo>
                  <a:lnTo>
                    <a:pt x="16929" y="10555"/>
                  </a:lnTo>
                  <a:lnTo>
                    <a:pt x="16440" y="10527"/>
                  </a:lnTo>
                  <a:lnTo>
                    <a:pt x="16214" y="10748"/>
                  </a:lnTo>
                  <a:lnTo>
                    <a:pt x="16370" y="11185"/>
                  </a:lnTo>
                  <a:lnTo>
                    <a:pt x="15962" y="11366"/>
                  </a:lnTo>
                  <a:lnTo>
                    <a:pt x="15605" y="11327"/>
                  </a:lnTo>
                  <a:lnTo>
                    <a:pt x="15569" y="11042"/>
                  </a:lnTo>
                  <a:lnTo>
                    <a:pt x="15759" y="10941"/>
                  </a:lnTo>
                  <a:lnTo>
                    <a:pt x="15955" y="10953"/>
                  </a:lnTo>
                  <a:lnTo>
                    <a:pt x="15948" y="10607"/>
                  </a:lnTo>
                  <a:lnTo>
                    <a:pt x="16021" y="10067"/>
                  </a:lnTo>
                  <a:lnTo>
                    <a:pt x="16453" y="9332"/>
                  </a:lnTo>
                  <a:lnTo>
                    <a:pt x="16702" y="9231"/>
                  </a:lnTo>
                  <a:lnTo>
                    <a:pt x="17025" y="8783"/>
                  </a:lnTo>
                  <a:lnTo>
                    <a:pt x="17322" y="8639"/>
                  </a:lnTo>
                  <a:lnTo>
                    <a:pt x="17264" y="8307"/>
                  </a:lnTo>
                  <a:lnTo>
                    <a:pt x="16918" y="8113"/>
                  </a:lnTo>
                  <a:lnTo>
                    <a:pt x="17132" y="7830"/>
                  </a:lnTo>
                  <a:lnTo>
                    <a:pt x="17517" y="7803"/>
                  </a:lnTo>
                  <a:lnTo>
                    <a:pt x="17612" y="8036"/>
                  </a:lnTo>
                  <a:lnTo>
                    <a:pt x="17911" y="8074"/>
                  </a:lnTo>
                  <a:lnTo>
                    <a:pt x="18446" y="7896"/>
                  </a:lnTo>
                  <a:lnTo>
                    <a:pt x="18293" y="7547"/>
                  </a:lnTo>
                  <a:lnTo>
                    <a:pt x="18004" y="7355"/>
                  </a:lnTo>
                  <a:lnTo>
                    <a:pt x="17980" y="6841"/>
                  </a:lnTo>
                  <a:lnTo>
                    <a:pt x="18151" y="6220"/>
                  </a:lnTo>
                  <a:lnTo>
                    <a:pt x="18374" y="5991"/>
                  </a:lnTo>
                  <a:lnTo>
                    <a:pt x="18374" y="5720"/>
                  </a:lnTo>
                  <a:lnTo>
                    <a:pt x="18554" y="5180"/>
                  </a:lnTo>
                  <a:lnTo>
                    <a:pt x="18926" y="4769"/>
                  </a:lnTo>
                  <a:lnTo>
                    <a:pt x="18603" y="4537"/>
                  </a:lnTo>
                  <a:lnTo>
                    <a:pt x="18293" y="4537"/>
                  </a:lnTo>
                  <a:lnTo>
                    <a:pt x="17899" y="4344"/>
                  </a:lnTo>
                  <a:lnTo>
                    <a:pt x="17600" y="4448"/>
                  </a:lnTo>
                  <a:lnTo>
                    <a:pt x="17384" y="4358"/>
                  </a:lnTo>
                  <a:lnTo>
                    <a:pt x="17098" y="4358"/>
                  </a:lnTo>
                  <a:lnTo>
                    <a:pt x="16820" y="4459"/>
                  </a:lnTo>
                  <a:lnTo>
                    <a:pt x="16536" y="4202"/>
                  </a:lnTo>
                  <a:lnTo>
                    <a:pt x="16536" y="3983"/>
                  </a:lnTo>
                  <a:lnTo>
                    <a:pt x="16224" y="3727"/>
                  </a:lnTo>
                  <a:lnTo>
                    <a:pt x="15987" y="3793"/>
                  </a:lnTo>
                  <a:lnTo>
                    <a:pt x="15569" y="3703"/>
                  </a:lnTo>
                  <a:lnTo>
                    <a:pt x="15375" y="3366"/>
                  </a:lnTo>
                  <a:lnTo>
                    <a:pt x="15113" y="3366"/>
                  </a:lnTo>
                  <a:lnTo>
                    <a:pt x="14968" y="3470"/>
                  </a:lnTo>
                  <a:lnTo>
                    <a:pt x="14670" y="3238"/>
                  </a:lnTo>
                  <a:lnTo>
                    <a:pt x="14336" y="3214"/>
                  </a:lnTo>
                  <a:lnTo>
                    <a:pt x="13950" y="2699"/>
                  </a:lnTo>
                  <a:lnTo>
                    <a:pt x="13738" y="2648"/>
                  </a:lnTo>
                  <a:lnTo>
                    <a:pt x="13597" y="2468"/>
                  </a:lnTo>
                  <a:lnTo>
                    <a:pt x="13391" y="2468"/>
                  </a:lnTo>
                  <a:lnTo>
                    <a:pt x="13213" y="2596"/>
                  </a:lnTo>
                  <a:lnTo>
                    <a:pt x="12868" y="2404"/>
                  </a:lnTo>
                  <a:lnTo>
                    <a:pt x="12841" y="1914"/>
                  </a:lnTo>
                  <a:lnTo>
                    <a:pt x="12614" y="1797"/>
                  </a:lnTo>
                  <a:lnTo>
                    <a:pt x="12412" y="1618"/>
                  </a:lnTo>
                  <a:lnTo>
                    <a:pt x="12209" y="1632"/>
                  </a:lnTo>
                  <a:lnTo>
                    <a:pt x="11744" y="1220"/>
                  </a:lnTo>
                  <a:lnTo>
                    <a:pt x="11681" y="924"/>
                  </a:lnTo>
                  <a:lnTo>
                    <a:pt x="11300" y="770"/>
                  </a:lnTo>
                  <a:lnTo>
                    <a:pt x="11228" y="154"/>
                  </a:lnTo>
                  <a:lnTo>
                    <a:pt x="11039" y="0"/>
                  </a:lnTo>
                  <a:lnTo>
                    <a:pt x="10986" y="98"/>
                  </a:lnTo>
                  <a:lnTo>
                    <a:pt x="10399" y="315"/>
                  </a:lnTo>
                  <a:lnTo>
                    <a:pt x="10261" y="193"/>
                  </a:lnTo>
                  <a:lnTo>
                    <a:pt x="9784" y="491"/>
                  </a:lnTo>
                  <a:lnTo>
                    <a:pt x="9672" y="841"/>
                  </a:lnTo>
                  <a:lnTo>
                    <a:pt x="9746" y="1261"/>
                  </a:lnTo>
                  <a:lnTo>
                    <a:pt x="9646" y="1922"/>
                  </a:lnTo>
                  <a:lnTo>
                    <a:pt x="9170" y="2421"/>
                  </a:lnTo>
                  <a:lnTo>
                    <a:pt x="9170" y="2635"/>
                  </a:lnTo>
                  <a:lnTo>
                    <a:pt x="8641" y="2799"/>
                  </a:lnTo>
                  <a:lnTo>
                    <a:pt x="8367" y="2813"/>
                  </a:lnTo>
                  <a:lnTo>
                    <a:pt x="8066" y="2704"/>
                  </a:lnTo>
                  <a:lnTo>
                    <a:pt x="7436" y="3068"/>
                  </a:lnTo>
                  <a:lnTo>
                    <a:pt x="7288" y="3379"/>
                  </a:lnTo>
                  <a:lnTo>
                    <a:pt x="7401" y="3596"/>
                  </a:lnTo>
                  <a:lnTo>
                    <a:pt x="7691" y="3703"/>
                  </a:lnTo>
                  <a:lnTo>
                    <a:pt x="7296" y="3999"/>
                  </a:lnTo>
                  <a:lnTo>
                    <a:pt x="6823" y="4107"/>
                  </a:lnTo>
                  <a:lnTo>
                    <a:pt x="6170" y="4014"/>
                  </a:lnTo>
                  <a:lnTo>
                    <a:pt x="5883" y="3853"/>
                  </a:lnTo>
                  <a:lnTo>
                    <a:pt x="5642" y="3999"/>
                  </a:lnTo>
                  <a:lnTo>
                    <a:pt x="5543" y="3758"/>
                  </a:lnTo>
                  <a:lnTo>
                    <a:pt x="5329" y="3582"/>
                  </a:lnTo>
                  <a:lnTo>
                    <a:pt x="5430" y="3296"/>
                  </a:lnTo>
                  <a:lnTo>
                    <a:pt x="5167" y="3161"/>
                  </a:lnTo>
                  <a:lnTo>
                    <a:pt x="4890" y="3270"/>
                  </a:lnTo>
                  <a:lnTo>
                    <a:pt x="4503" y="3257"/>
                  </a:lnTo>
                  <a:lnTo>
                    <a:pt x="4327" y="3176"/>
                  </a:lnTo>
                  <a:lnTo>
                    <a:pt x="4439" y="3582"/>
                  </a:lnTo>
                  <a:lnTo>
                    <a:pt x="4376" y="3758"/>
                  </a:lnTo>
                  <a:lnTo>
                    <a:pt x="4928" y="4312"/>
                  </a:lnTo>
                  <a:lnTo>
                    <a:pt x="4830" y="4486"/>
                  </a:lnTo>
                  <a:lnTo>
                    <a:pt x="4903" y="4755"/>
                  </a:lnTo>
                  <a:lnTo>
                    <a:pt x="4842" y="5027"/>
                  </a:lnTo>
                  <a:lnTo>
                    <a:pt x="5016" y="5269"/>
                  </a:lnTo>
                  <a:lnTo>
                    <a:pt x="5055" y="5580"/>
                  </a:lnTo>
                  <a:lnTo>
                    <a:pt x="4477" y="5498"/>
                  </a:lnTo>
                  <a:lnTo>
                    <a:pt x="4223" y="5591"/>
                  </a:lnTo>
                  <a:lnTo>
                    <a:pt x="3988" y="5526"/>
                  </a:lnTo>
                  <a:lnTo>
                    <a:pt x="3701" y="5605"/>
                  </a:lnTo>
                  <a:lnTo>
                    <a:pt x="3588" y="5484"/>
                  </a:lnTo>
                  <a:lnTo>
                    <a:pt x="3225" y="5808"/>
                  </a:lnTo>
                  <a:lnTo>
                    <a:pt x="2760" y="5147"/>
                  </a:lnTo>
                  <a:lnTo>
                    <a:pt x="2493" y="5053"/>
                  </a:lnTo>
                  <a:lnTo>
                    <a:pt x="2109" y="5147"/>
                  </a:lnTo>
                  <a:lnTo>
                    <a:pt x="1791" y="5460"/>
                  </a:lnTo>
                  <a:lnTo>
                    <a:pt x="1630" y="5364"/>
                  </a:lnTo>
                  <a:lnTo>
                    <a:pt x="1439" y="5551"/>
                  </a:lnTo>
                  <a:lnTo>
                    <a:pt x="1279" y="5432"/>
                  </a:lnTo>
                  <a:lnTo>
                    <a:pt x="940" y="5471"/>
                  </a:lnTo>
                  <a:lnTo>
                    <a:pt x="727" y="5701"/>
                  </a:lnTo>
                  <a:lnTo>
                    <a:pt x="225" y="5742"/>
                  </a:lnTo>
                  <a:lnTo>
                    <a:pt x="0" y="6024"/>
                  </a:lnTo>
                  <a:lnTo>
                    <a:pt x="125" y="6254"/>
                  </a:lnTo>
                  <a:lnTo>
                    <a:pt x="415" y="6146"/>
                  </a:lnTo>
                  <a:lnTo>
                    <a:pt x="701" y="6241"/>
                  </a:lnTo>
                  <a:lnTo>
                    <a:pt x="777" y="6361"/>
                  </a:lnTo>
                  <a:lnTo>
                    <a:pt x="462" y="6293"/>
                  </a:lnTo>
                  <a:lnTo>
                    <a:pt x="273" y="6320"/>
                  </a:lnTo>
                  <a:lnTo>
                    <a:pt x="385" y="6660"/>
                  </a:lnTo>
                  <a:lnTo>
                    <a:pt x="487" y="6402"/>
                  </a:lnTo>
                  <a:lnTo>
                    <a:pt x="688" y="6482"/>
                  </a:lnTo>
                  <a:lnTo>
                    <a:pt x="738" y="6714"/>
                  </a:lnTo>
                  <a:lnTo>
                    <a:pt x="549" y="6794"/>
                  </a:lnTo>
                  <a:lnTo>
                    <a:pt x="249" y="6916"/>
                  </a:lnTo>
                  <a:lnTo>
                    <a:pt x="261" y="7011"/>
                  </a:lnTo>
                  <a:lnTo>
                    <a:pt x="549" y="7011"/>
                  </a:lnTo>
                  <a:lnTo>
                    <a:pt x="676" y="7388"/>
                  </a:lnTo>
                  <a:lnTo>
                    <a:pt x="639" y="7603"/>
                  </a:lnTo>
                  <a:lnTo>
                    <a:pt x="980" y="7360"/>
                  </a:lnTo>
                  <a:lnTo>
                    <a:pt x="1213" y="7430"/>
                  </a:lnTo>
                  <a:lnTo>
                    <a:pt x="1417" y="7388"/>
                  </a:lnTo>
                  <a:lnTo>
                    <a:pt x="1942" y="7617"/>
                  </a:lnTo>
                  <a:lnTo>
                    <a:pt x="2056" y="7821"/>
                  </a:lnTo>
                  <a:lnTo>
                    <a:pt x="2269" y="7821"/>
                  </a:lnTo>
                  <a:lnTo>
                    <a:pt x="2634" y="8077"/>
                  </a:lnTo>
                  <a:lnTo>
                    <a:pt x="2895" y="7821"/>
                  </a:lnTo>
                  <a:lnTo>
                    <a:pt x="3057" y="7861"/>
                  </a:lnTo>
                  <a:lnTo>
                    <a:pt x="2998" y="8062"/>
                  </a:lnTo>
                  <a:lnTo>
                    <a:pt x="3086" y="8184"/>
                  </a:lnTo>
                  <a:lnTo>
                    <a:pt x="3362" y="8008"/>
                  </a:lnTo>
                  <a:lnTo>
                    <a:pt x="3523" y="8184"/>
                  </a:lnTo>
                  <a:lnTo>
                    <a:pt x="3398" y="8535"/>
                  </a:lnTo>
                  <a:lnTo>
                    <a:pt x="3548" y="8792"/>
                  </a:lnTo>
                  <a:lnTo>
                    <a:pt x="3750" y="8806"/>
                  </a:lnTo>
                  <a:lnTo>
                    <a:pt x="4063" y="8589"/>
                  </a:lnTo>
                  <a:lnTo>
                    <a:pt x="4402" y="8631"/>
                  </a:lnTo>
                  <a:lnTo>
                    <a:pt x="4616" y="8940"/>
                  </a:lnTo>
                  <a:lnTo>
                    <a:pt x="4354" y="8779"/>
                  </a:lnTo>
                  <a:lnTo>
                    <a:pt x="4050" y="8792"/>
                  </a:lnTo>
                  <a:lnTo>
                    <a:pt x="3863" y="9075"/>
                  </a:lnTo>
                  <a:lnTo>
                    <a:pt x="4038" y="9156"/>
                  </a:lnTo>
                  <a:lnTo>
                    <a:pt x="4098" y="9508"/>
                  </a:lnTo>
                  <a:lnTo>
                    <a:pt x="3947" y="9804"/>
                  </a:lnTo>
                  <a:lnTo>
                    <a:pt x="4012" y="10034"/>
                  </a:lnTo>
                  <a:lnTo>
                    <a:pt x="4289" y="10075"/>
                  </a:lnTo>
                  <a:lnTo>
                    <a:pt x="4703" y="10626"/>
                  </a:lnTo>
                  <a:lnTo>
                    <a:pt x="5107" y="10693"/>
                  </a:lnTo>
                  <a:lnTo>
                    <a:pt x="5494" y="10938"/>
                  </a:lnTo>
                  <a:lnTo>
                    <a:pt x="5480" y="11248"/>
                  </a:lnTo>
                  <a:lnTo>
                    <a:pt x="5628" y="11503"/>
                  </a:lnTo>
                  <a:lnTo>
                    <a:pt x="5504" y="11857"/>
                  </a:lnTo>
                  <a:lnTo>
                    <a:pt x="5430" y="11896"/>
                  </a:lnTo>
                  <a:lnTo>
                    <a:pt x="5356" y="12205"/>
                  </a:lnTo>
                  <a:lnTo>
                    <a:pt x="5628" y="12273"/>
                  </a:lnTo>
                  <a:lnTo>
                    <a:pt x="6132" y="12692"/>
                  </a:lnTo>
                  <a:lnTo>
                    <a:pt x="6523" y="13707"/>
                  </a:lnTo>
                  <a:lnTo>
                    <a:pt x="6097" y="13260"/>
                  </a:lnTo>
                  <a:lnTo>
                    <a:pt x="5984" y="12827"/>
                  </a:lnTo>
                  <a:lnTo>
                    <a:pt x="5642" y="12638"/>
                  </a:lnTo>
                  <a:lnTo>
                    <a:pt x="5480" y="12758"/>
                  </a:lnTo>
                  <a:lnTo>
                    <a:pt x="5317" y="13650"/>
                  </a:lnTo>
                  <a:lnTo>
                    <a:pt x="5329" y="14299"/>
                  </a:lnTo>
                  <a:lnTo>
                    <a:pt x="5596" y="14486"/>
                  </a:lnTo>
                  <a:lnTo>
                    <a:pt x="5382" y="14663"/>
                  </a:lnTo>
                  <a:lnTo>
                    <a:pt x="5292" y="15877"/>
                  </a:lnTo>
                  <a:lnTo>
                    <a:pt x="4993" y="16930"/>
                  </a:lnTo>
                  <a:lnTo>
                    <a:pt x="4608" y="17176"/>
                  </a:lnTo>
                  <a:lnTo>
                    <a:pt x="4895" y="17346"/>
                  </a:lnTo>
                  <a:lnTo>
                    <a:pt x="4931" y="17434"/>
                  </a:lnTo>
                  <a:lnTo>
                    <a:pt x="5133" y="17474"/>
                  </a:lnTo>
                  <a:lnTo>
                    <a:pt x="5191" y="17845"/>
                  </a:lnTo>
                  <a:lnTo>
                    <a:pt x="5145" y="18130"/>
                  </a:lnTo>
                  <a:lnTo>
                    <a:pt x="5636" y="18064"/>
                  </a:lnTo>
                  <a:lnTo>
                    <a:pt x="6292" y="18349"/>
                  </a:lnTo>
                  <a:lnTo>
                    <a:pt x="6606" y="18710"/>
                  </a:lnTo>
                  <a:lnTo>
                    <a:pt x="6938" y="18541"/>
                  </a:lnTo>
                  <a:lnTo>
                    <a:pt x="7306" y="18952"/>
                  </a:lnTo>
                  <a:lnTo>
                    <a:pt x="7762" y="18941"/>
                  </a:lnTo>
                  <a:lnTo>
                    <a:pt x="7990" y="19067"/>
                  </a:lnTo>
                  <a:lnTo>
                    <a:pt x="8279" y="18747"/>
                  </a:lnTo>
                  <a:lnTo>
                    <a:pt x="9031" y="18722"/>
                  </a:lnTo>
                  <a:lnTo>
                    <a:pt x="9317" y="18887"/>
                  </a:lnTo>
                  <a:lnTo>
                    <a:pt x="9773" y="18836"/>
                  </a:lnTo>
                  <a:lnTo>
                    <a:pt x="10250" y="19121"/>
                  </a:lnTo>
                  <a:lnTo>
                    <a:pt x="11025" y="19043"/>
                  </a:lnTo>
                  <a:lnTo>
                    <a:pt x="11574" y="19402"/>
                  </a:lnTo>
                  <a:lnTo>
                    <a:pt x="11783" y="19476"/>
                  </a:lnTo>
                  <a:lnTo>
                    <a:pt x="11766" y="19307"/>
                  </a:lnTo>
                  <a:lnTo>
                    <a:pt x="11640" y="18791"/>
                  </a:lnTo>
                  <a:lnTo>
                    <a:pt x="11766" y="18185"/>
                  </a:lnTo>
                  <a:lnTo>
                    <a:pt x="11804" y="17889"/>
                  </a:lnTo>
                  <a:lnTo>
                    <a:pt x="12181" y="17522"/>
                  </a:lnTo>
                  <a:lnTo>
                    <a:pt x="12757" y="16864"/>
                  </a:lnTo>
                  <a:lnTo>
                    <a:pt x="12945" y="16849"/>
                  </a:lnTo>
                  <a:lnTo>
                    <a:pt x="13131" y="16998"/>
                  </a:lnTo>
                  <a:lnTo>
                    <a:pt x="13510" y="17053"/>
                  </a:lnTo>
                  <a:lnTo>
                    <a:pt x="13912" y="17309"/>
                  </a:lnTo>
                  <a:lnTo>
                    <a:pt x="14184" y="17309"/>
                  </a:lnTo>
                  <a:lnTo>
                    <a:pt x="14438" y="17094"/>
                  </a:lnTo>
                  <a:lnTo>
                    <a:pt x="14675" y="17067"/>
                  </a:lnTo>
                  <a:lnTo>
                    <a:pt x="15681" y="17738"/>
                  </a:lnTo>
                  <a:lnTo>
                    <a:pt x="15955" y="17996"/>
                  </a:lnTo>
                  <a:lnTo>
                    <a:pt x="16694" y="18037"/>
                  </a:lnTo>
                  <a:lnTo>
                    <a:pt x="17010" y="17753"/>
                  </a:lnTo>
                  <a:lnTo>
                    <a:pt x="16946" y="17577"/>
                  </a:lnTo>
                  <a:lnTo>
                    <a:pt x="17235" y="17187"/>
                  </a:lnTo>
                  <a:lnTo>
                    <a:pt x="18278" y="16349"/>
                  </a:lnTo>
                  <a:lnTo>
                    <a:pt x="18335" y="16339"/>
                  </a:lnTo>
                  <a:lnTo>
                    <a:pt x="18225" y="15955"/>
                  </a:lnTo>
                  <a:lnTo>
                    <a:pt x="18441" y="15414"/>
                  </a:lnTo>
                  <a:lnTo>
                    <a:pt x="17936" y="15414"/>
                  </a:lnTo>
                  <a:lnTo>
                    <a:pt x="17409" y="15029"/>
                  </a:lnTo>
                  <a:lnTo>
                    <a:pt x="17339" y="14101"/>
                  </a:lnTo>
                  <a:lnTo>
                    <a:pt x="16929" y="13638"/>
                  </a:lnTo>
                  <a:lnTo>
                    <a:pt x="17172" y="13353"/>
                  </a:lnTo>
                  <a:lnTo>
                    <a:pt x="17555" y="13301"/>
                  </a:lnTo>
                  <a:lnTo>
                    <a:pt x="17647" y="12708"/>
                  </a:lnTo>
                  <a:lnTo>
                    <a:pt x="17339" y="12399"/>
                  </a:lnTo>
                  <a:lnTo>
                    <a:pt x="17291" y="11962"/>
                  </a:lnTo>
                  <a:lnTo>
                    <a:pt x="17434" y="11783"/>
                  </a:lnTo>
                  <a:lnTo>
                    <a:pt x="17460" y="11794"/>
                  </a:lnTo>
                  <a:cubicBezTo>
                    <a:pt x="17460" y="11794"/>
                    <a:pt x="17460" y="11794"/>
                    <a:pt x="17460" y="11794"/>
                  </a:cubicBezTo>
                  <a:close/>
                  <a:moveTo>
                    <a:pt x="17460" y="11794"/>
                  </a:moveTo>
                </a:path>
              </a:pathLst>
            </a:custGeom>
            <a:solidFill>
              <a:schemeClr val="bg1">
                <a:lumMod val="75000"/>
              </a:schemeClr>
            </a:solidFill>
            <a:ln>
              <a:solidFill>
                <a:schemeClr val="bg1"/>
              </a:solidFill>
            </a:ln>
          </p:spPr>
          <p:txBody>
            <a:bodyPr lIns="0" tIns="0" rIns="0" bIns="0"/>
            <a:lstStyle/>
            <a:p>
              <a:endParaRPr lang="en-US" dirty="0"/>
            </a:p>
          </p:txBody>
        </p:sp>
        <p:sp>
          <p:nvSpPr>
            <p:cNvPr id="62" name="AutoShape 67"/>
            <p:cNvSpPr/>
            <p:nvPr/>
          </p:nvSpPr>
          <p:spPr bwMode="auto">
            <a:xfrm>
              <a:off x="3418114" y="4243387"/>
              <a:ext cx="17463" cy="15875"/>
            </a:xfrm>
            <a:custGeom>
              <a:avLst/>
              <a:gdLst/>
              <a:ahLst/>
              <a:cxnLst/>
              <a:rect l="0" t="0" r="r" b="b"/>
              <a:pathLst>
                <a:path w="21600" h="21600">
                  <a:moveTo>
                    <a:pt x="555" y="0"/>
                  </a:moveTo>
                  <a:lnTo>
                    <a:pt x="0" y="9992"/>
                  </a:lnTo>
                  <a:lnTo>
                    <a:pt x="13982" y="21600"/>
                  </a:lnTo>
                  <a:lnTo>
                    <a:pt x="21600" y="13549"/>
                  </a:lnTo>
                  <a:lnTo>
                    <a:pt x="21279" y="3169"/>
                  </a:lnTo>
                  <a:cubicBezTo>
                    <a:pt x="21279" y="3169"/>
                    <a:pt x="555" y="0"/>
                    <a:pt x="555" y="0"/>
                  </a:cubicBezTo>
                  <a:close/>
                  <a:moveTo>
                    <a:pt x="555" y="0"/>
                  </a:moveTo>
                </a:path>
              </a:pathLst>
            </a:custGeom>
            <a:solidFill>
              <a:schemeClr val="bg1">
                <a:lumMod val="75000"/>
              </a:schemeClr>
            </a:solidFill>
            <a:ln>
              <a:solidFill>
                <a:schemeClr val="bg1"/>
              </a:solidFill>
            </a:ln>
          </p:spPr>
          <p:txBody>
            <a:bodyPr lIns="0" tIns="0" rIns="0" bIns="0"/>
            <a:lstStyle/>
            <a:p>
              <a:endParaRPr lang="en-US" dirty="0"/>
            </a:p>
          </p:txBody>
        </p:sp>
        <p:sp>
          <p:nvSpPr>
            <p:cNvPr id="63" name="AutoShape 68"/>
            <p:cNvSpPr/>
            <p:nvPr/>
          </p:nvSpPr>
          <p:spPr bwMode="auto">
            <a:xfrm>
              <a:off x="2960914" y="3519487"/>
              <a:ext cx="665163" cy="677863"/>
            </a:xfrm>
            <a:custGeom>
              <a:avLst/>
              <a:gdLst/>
              <a:ahLst/>
              <a:cxnLst/>
              <a:rect l="0" t="0" r="r" b="b"/>
              <a:pathLst>
                <a:path w="21600" h="21600">
                  <a:moveTo>
                    <a:pt x="15980" y="21549"/>
                  </a:moveTo>
                  <a:lnTo>
                    <a:pt x="15950" y="21129"/>
                  </a:lnTo>
                  <a:lnTo>
                    <a:pt x="16141" y="20923"/>
                  </a:lnTo>
                  <a:lnTo>
                    <a:pt x="16093" y="20556"/>
                  </a:lnTo>
                  <a:lnTo>
                    <a:pt x="15749" y="20134"/>
                  </a:lnTo>
                  <a:lnTo>
                    <a:pt x="16093" y="19320"/>
                  </a:lnTo>
                  <a:lnTo>
                    <a:pt x="16439" y="19040"/>
                  </a:lnTo>
                  <a:lnTo>
                    <a:pt x="16508" y="18593"/>
                  </a:lnTo>
                  <a:lnTo>
                    <a:pt x="16227" y="18287"/>
                  </a:lnTo>
                  <a:lnTo>
                    <a:pt x="15749" y="18694"/>
                  </a:lnTo>
                  <a:lnTo>
                    <a:pt x="15550" y="18668"/>
                  </a:lnTo>
                  <a:lnTo>
                    <a:pt x="15133" y="18467"/>
                  </a:lnTo>
                  <a:lnTo>
                    <a:pt x="14732" y="18849"/>
                  </a:lnTo>
                  <a:lnTo>
                    <a:pt x="13875" y="18797"/>
                  </a:lnTo>
                  <a:lnTo>
                    <a:pt x="13170" y="18988"/>
                  </a:lnTo>
                  <a:lnTo>
                    <a:pt x="12663" y="18898"/>
                  </a:lnTo>
                  <a:lnTo>
                    <a:pt x="12310" y="18683"/>
                  </a:lnTo>
                  <a:lnTo>
                    <a:pt x="11893" y="18719"/>
                  </a:lnTo>
                  <a:lnTo>
                    <a:pt x="11665" y="18887"/>
                  </a:lnTo>
                  <a:lnTo>
                    <a:pt x="11534" y="18735"/>
                  </a:lnTo>
                  <a:lnTo>
                    <a:pt x="11076" y="18924"/>
                  </a:lnTo>
                  <a:lnTo>
                    <a:pt x="11019" y="19471"/>
                  </a:lnTo>
                  <a:lnTo>
                    <a:pt x="11421" y="19803"/>
                  </a:lnTo>
                  <a:lnTo>
                    <a:pt x="11820" y="19739"/>
                  </a:lnTo>
                  <a:lnTo>
                    <a:pt x="12537" y="20175"/>
                  </a:lnTo>
                  <a:lnTo>
                    <a:pt x="12925" y="20264"/>
                  </a:lnTo>
                  <a:lnTo>
                    <a:pt x="13284" y="20607"/>
                  </a:lnTo>
                  <a:lnTo>
                    <a:pt x="14129" y="20887"/>
                  </a:lnTo>
                  <a:lnTo>
                    <a:pt x="14306" y="20784"/>
                  </a:lnTo>
                  <a:lnTo>
                    <a:pt x="14674" y="21027"/>
                  </a:lnTo>
                  <a:lnTo>
                    <a:pt x="14746" y="21293"/>
                  </a:lnTo>
                  <a:lnTo>
                    <a:pt x="15623" y="21600"/>
                  </a:lnTo>
                  <a:cubicBezTo>
                    <a:pt x="15623" y="21600"/>
                    <a:pt x="15980" y="21549"/>
                    <a:pt x="15980" y="21549"/>
                  </a:cubicBezTo>
                  <a:close/>
                  <a:moveTo>
                    <a:pt x="3977" y="17113"/>
                  </a:moveTo>
                  <a:lnTo>
                    <a:pt x="4123" y="17039"/>
                  </a:lnTo>
                  <a:lnTo>
                    <a:pt x="4308" y="17113"/>
                  </a:lnTo>
                  <a:lnTo>
                    <a:pt x="4580" y="17013"/>
                  </a:lnTo>
                  <a:lnTo>
                    <a:pt x="4611" y="16632"/>
                  </a:lnTo>
                  <a:lnTo>
                    <a:pt x="4724" y="16401"/>
                  </a:lnTo>
                  <a:lnTo>
                    <a:pt x="5082" y="16427"/>
                  </a:lnTo>
                  <a:lnTo>
                    <a:pt x="5311" y="16632"/>
                  </a:lnTo>
                  <a:lnTo>
                    <a:pt x="5526" y="16632"/>
                  </a:lnTo>
                  <a:lnTo>
                    <a:pt x="5668" y="16388"/>
                  </a:lnTo>
                  <a:lnTo>
                    <a:pt x="5668" y="15765"/>
                  </a:lnTo>
                  <a:lnTo>
                    <a:pt x="5740" y="15587"/>
                  </a:lnTo>
                  <a:lnTo>
                    <a:pt x="5655" y="14911"/>
                  </a:lnTo>
                  <a:lnTo>
                    <a:pt x="5797" y="14299"/>
                  </a:lnTo>
                  <a:lnTo>
                    <a:pt x="5311" y="13918"/>
                  </a:lnTo>
                  <a:lnTo>
                    <a:pt x="5728" y="13677"/>
                  </a:lnTo>
                  <a:lnTo>
                    <a:pt x="5786" y="13420"/>
                  </a:lnTo>
                  <a:lnTo>
                    <a:pt x="5683" y="13025"/>
                  </a:lnTo>
                  <a:lnTo>
                    <a:pt x="5439" y="12783"/>
                  </a:lnTo>
                  <a:lnTo>
                    <a:pt x="5168" y="12337"/>
                  </a:lnTo>
                  <a:lnTo>
                    <a:pt x="5025" y="12465"/>
                  </a:lnTo>
                  <a:lnTo>
                    <a:pt x="4693" y="12236"/>
                  </a:lnTo>
                  <a:lnTo>
                    <a:pt x="4408" y="12262"/>
                  </a:lnTo>
                  <a:lnTo>
                    <a:pt x="3719" y="12988"/>
                  </a:lnTo>
                  <a:lnTo>
                    <a:pt x="3419" y="13002"/>
                  </a:lnTo>
                  <a:lnTo>
                    <a:pt x="2988" y="12772"/>
                  </a:lnTo>
                  <a:lnTo>
                    <a:pt x="2988" y="13141"/>
                  </a:lnTo>
                  <a:lnTo>
                    <a:pt x="2918" y="13382"/>
                  </a:lnTo>
                  <a:lnTo>
                    <a:pt x="3220" y="13651"/>
                  </a:lnTo>
                  <a:lnTo>
                    <a:pt x="3292" y="13905"/>
                  </a:lnTo>
                  <a:lnTo>
                    <a:pt x="3532" y="14096"/>
                  </a:lnTo>
                  <a:lnTo>
                    <a:pt x="3532" y="14491"/>
                  </a:lnTo>
                  <a:lnTo>
                    <a:pt x="3263" y="14746"/>
                  </a:lnTo>
                  <a:lnTo>
                    <a:pt x="3376" y="14950"/>
                  </a:lnTo>
                  <a:lnTo>
                    <a:pt x="3749" y="14976"/>
                  </a:lnTo>
                  <a:lnTo>
                    <a:pt x="3749" y="15116"/>
                  </a:lnTo>
                  <a:lnTo>
                    <a:pt x="3522" y="15358"/>
                  </a:lnTo>
                  <a:lnTo>
                    <a:pt x="3349" y="15944"/>
                  </a:lnTo>
                  <a:lnTo>
                    <a:pt x="3504" y="16160"/>
                  </a:lnTo>
                  <a:lnTo>
                    <a:pt x="3694" y="16849"/>
                  </a:lnTo>
                  <a:lnTo>
                    <a:pt x="3977" y="17113"/>
                  </a:lnTo>
                  <a:cubicBezTo>
                    <a:pt x="3977" y="17113"/>
                    <a:pt x="3977" y="17113"/>
                    <a:pt x="3977" y="17113"/>
                  </a:cubicBezTo>
                  <a:close/>
                  <a:moveTo>
                    <a:pt x="6318" y="8876"/>
                  </a:moveTo>
                  <a:lnTo>
                    <a:pt x="6153" y="9027"/>
                  </a:lnTo>
                  <a:lnTo>
                    <a:pt x="6360" y="9098"/>
                  </a:lnTo>
                  <a:lnTo>
                    <a:pt x="6748" y="8979"/>
                  </a:lnTo>
                  <a:lnTo>
                    <a:pt x="7053" y="8990"/>
                  </a:lnTo>
                  <a:lnTo>
                    <a:pt x="7002" y="8809"/>
                  </a:lnTo>
                  <a:lnTo>
                    <a:pt x="6823" y="8620"/>
                  </a:lnTo>
                  <a:lnTo>
                    <a:pt x="6735" y="8728"/>
                  </a:lnTo>
                  <a:lnTo>
                    <a:pt x="6318" y="8876"/>
                  </a:lnTo>
                  <a:cubicBezTo>
                    <a:pt x="6318" y="8876"/>
                    <a:pt x="6318" y="8876"/>
                    <a:pt x="6318" y="8876"/>
                  </a:cubicBezTo>
                  <a:close/>
                  <a:moveTo>
                    <a:pt x="7822" y="9837"/>
                  </a:moveTo>
                  <a:lnTo>
                    <a:pt x="8043" y="9929"/>
                  </a:lnTo>
                  <a:lnTo>
                    <a:pt x="7965" y="9776"/>
                  </a:lnTo>
                  <a:lnTo>
                    <a:pt x="7822" y="9837"/>
                  </a:lnTo>
                  <a:cubicBezTo>
                    <a:pt x="7822" y="9837"/>
                    <a:pt x="7822" y="9837"/>
                    <a:pt x="7822" y="9837"/>
                  </a:cubicBezTo>
                  <a:close/>
                  <a:moveTo>
                    <a:pt x="2997" y="12583"/>
                  </a:moveTo>
                  <a:lnTo>
                    <a:pt x="3119" y="12566"/>
                  </a:lnTo>
                  <a:lnTo>
                    <a:pt x="3149" y="12412"/>
                  </a:lnTo>
                  <a:lnTo>
                    <a:pt x="3311" y="12257"/>
                  </a:lnTo>
                  <a:lnTo>
                    <a:pt x="3160" y="12138"/>
                  </a:lnTo>
                  <a:lnTo>
                    <a:pt x="3099" y="12305"/>
                  </a:lnTo>
                  <a:lnTo>
                    <a:pt x="2981" y="12362"/>
                  </a:lnTo>
                  <a:lnTo>
                    <a:pt x="2997" y="12583"/>
                  </a:lnTo>
                  <a:cubicBezTo>
                    <a:pt x="2997" y="12583"/>
                    <a:pt x="2997" y="12583"/>
                    <a:pt x="2997" y="12583"/>
                  </a:cubicBezTo>
                  <a:close/>
                  <a:moveTo>
                    <a:pt x="1608" y="6901"/>
                  </a:moveTo>
                  <a:lnTo>
                    <a:pt x="1481" y="6539"/>
                  </a:lnTo>
                  <a:lnTo>
                    <a:pt x="1729" y="6028"/>
                  </a:lnTo>
                  <a:lnTo>
                    <a:pt x="1151" y="6028"/>
                  </a:lnTo>
                  <a:lnTo>
                    <a:pt x="549" y="5664"/>
                  </a:lnTo>
                  <a:lnTo>
                    <a:pt x="469" y="4789"/>
                  </a:lnTo>
                  <a:lnTo>
                    <a:pt x="0" y="4351"/>
                  </a:lnTo>
                  <a:lnTo>
                    <a:pt x="278" y="4082"/>
                  </a:lnTo>
                  <a:lnTo>
                    <a:pt x="715" y="4033"/>
                  </a:lnTo>
                  <a:lnTo>
                    <a:pt x="821" y="3473"/>
                  </a:lnTo>
                  <a:lnTo>
                    <a:pt x="469" y="3182"/>
                  </a:lnTo>
                  <a:lnTo>
                    <a:pt x="414" y="2769"/>
                  </a:lnTo>
                  <a:lnTo>
                    <a:pt x="577" y="2600"/>
                  </a:lnTo>
                  <a:lnTo>
                    <a:pt x="1018" y="2747"/>
                  </a:lnTo>
                  <a:lnTo>
                    <a:pt x="1752" y="2258"/>
                  </a:lnTo>
                  <a:lnTo>
                    <a:pt x="2249" y="2455"/>
                  </a:lnTo>
                  <a:lnTo>
                    <a:pt x="2932" y="1409"/>
                  </a:lnTo>
                  <a:lnTo>
                    <a:pt x="3370" y="1653"/>
                  </a:lnTo>
                  <a:lnTo>
                    <a:pt x="3313" y="2041"/>
                  </a:lnTo>
                  <a:lnTo>
                    <a:pt x="3913" y="2308"/>
                  </a:lnTo>
                  <a:lnTo>
                    <a:pt x="4106" y="2649"/>
                  </a:lnTo>
                  <a:lnTo>
                    <a:pt x="4491" y="2041"/>
                  </a:lnTo>
                  <a:lnTo>
                    <a:pt x="4491" y="1580"/>
                  </a:lnTo>
                  <a:lnTo>
                    <a:pt x="5311" y="1772"/>
                  </a:lnTo>
                  <a:lnTo>
                    <a:pt x="5637" y="1749"/>
                  </a:lnTo>
                  <a:lnTo>
                    <a:pt x="5967" y="1993"/>
                  </a:lnTo>
                  <a:lnTo>
                    <a:pt x="6048" y="1362"/>
                  </a:lnTo>
                  <a:lnTo>
                    <a:pt x="6787" y="1216"/>
                  </a:lnTo>
                  <a:lnTo>
                    <a:pt x="6596" y="681"/>
                  </a:lnTo>
                  <a:lnTo>
                    <a:pt x="6981" y="265"/>
                  </a:lnTo>
                  <a:lnTo>
                    <a:pt x="7611" y="510"/>
                  </a:lnTo>
                  <a:lnTo>
                    <a:pt x="8592" y="0"/>
                  </a:lnTo>
                  <a:lnTo>
                    <a:pt x="9004" y="96"/>
                  </a:lnTo>
                  <a:lnTo>
                    <a:pt x="9662" y="48"/>
                  </a:lnTo>
                  <a:lnTo>
                    <a:pt x="9606" y="388"/>
                  </a:lnTo>
                  <a:lnTo>
                    <a:pt x="10536" y="874"/>
                  </a:lnTo>
                  <a:lnTo>
                    <a:pt x="11683" y="1068"/>
                  </a:lnTo>
                  <a:lnTo>
                    <a:pt x="12316" y="1019"/>
                  </a:lnTo>
                  <a:lnTo>
                    <a:pt x="12589" y="1237"/>
                  </a:lnTo>
                  <a:lnTo>
                    <a:pt x="12151" y="1798"/>
                  </a:lnTo>
                  <a:lnTo>
                    <a:pt x="12286" y="2065"/>
                  </a:lnTo>
                  <a:lnTo>
                    <a:pt x="12039" y="2406"/>
                  </a:lnTo>
                  <a:lnTo>
                    <a:pt x="12134" y="2978"/>
                  </a:lnTo>
                  <a:lnTo>
                    <a:pt x="11708" y="2885"/>
                  </a:lnTo>
                  <a:lnTo>
                    <a:pt x="11448" y="2998"/>
                  </a:lnTo>
                  <a:lnTo>
                    <a:pt x="11174" y="3242"/>
                  </a:lnTo>
                  <a:lnTo>
                    <a:pt x="10761" y="3242"/>
                  </a:lnTo>
                  <a:lnTo>
                    <a:pt x="10375" y="3547"/>
                  </a:lnTo>
                  <a:lnTo>
                    <a:pt x="9961" y="3599"/>
                  </a:lnTo>
                  <a:lnTo>
                    <a:pt x="9816" y="3855"/>
                  </a:lnTo>
                  <a:lnTo>
                    <a:pt x="10015" y="4212"/>
                  </a:lnTo>
                  <a:lnTo>
                    <a:pt x="10272" y="4503"/>
                  </a:lnTo>
                  <a:lnTo>
                    <a:pt x="9984" y="4884"/>
                  </a:lnTo>
                  <a:lnTo>
                    <a:pt x="9816" y="5012"/>
                  </a:lnTo>
                  <a:lnTo>
                    <a:pt x="10032" y="5433"/>
                  </a:lnTo>
                  <a:lnTo>
                    <a:pt x="10087" y="5918"/>
                  </a:lnTo>
                  <a:lnTo>
                    <a:pt x="10289" y="6173"/>
                  </a:lnTo>
                  <a:lnTo>
                    <a:pt x="11120" y="6568"/>
                  </a:lnTo>
                  <a:lnTo>
                    <a:pt x="11577" y="6783"/>
                  </a:lnTo>
                  <a:lnTo>
                    <a:pt x="11807" y="7065"/>
                  </a:lnTo>
                  <a:lnTo>
                    <a:pt x="13041" y="8172"/>
                  </a:lnTo>
                  <a:lnTo>
                    <a:pt x="13072" y="8465"/>
                  </a:lnTo>
                  <a:lnTo>
                    <a:pt x="13227" y="8542"/>
                  </a:lnTo>
                  <a:lnTo>
                    <a:pt x="13241" y="8886"/>
                  </a:lnTo>
                  <a:lnTo>
                    <a:pt x="13498" y="9215"/>
                  </a:lnTo>
                  <a:lnTo>
                    <a:pt x="13843" y="9528"/>
                  </a:lnTo>
                  <a:lnTo>
                    <a:pt x="14115" y="9906"/>
                  </a:lnTo>
                  <a:lnTo>
                    <a:pt x="14674" y="10286"/>
                  </a:lnTo>
                  <a:lnTo>
                    <a:pt x="14939" y="10530"/>
                  </a:lnTo>
                  <a:lnTo>
                    <a:pt x="15294" y="10594"/>
                  </a:lnTo>
                  <a:lnTo>
                    <a:pt x="15536" y="10723"/>
                  </a:lnTo>
                  <a:lnTo>
                    <a:pt x="16251" y="10721"/>
                  </a:lnTo>
                  <a:lnTo>
                    <a:pt x="16553" y="10798"/>
                  </a:lnTo>
                  <a:lnTo>
                    <a:pt x="17017" y="10733"/>
                  </a:lnTo>
                  <a:lnTo>
                    <a:pt x="17342" y="10886"/>
                  </a:lnTo>
                  <a:lnTo>
                    <a:pt x="17268" y="11114"/>
                  </a:lnTo>
                  <a:lnTo>
                    <a:pt x="16798" y="11409"/>
                  </a:lnTo>
                  <a:lnTo>
                    <a:pt x="16782" y="11561"/>
                  </a:lnTo>
                  <a:lnTo>
                    <a:pt x="16968" y="11828"/>
                  </a:lnTo>
                  <a:lnTo>
                    <a:pt x="17357" y="11828"/>
                  </a:lnTo>
                  <a:lnTo>
                    <a:pt x="18074" y="11980"/>
                  </a:lnTo>
                  <a:lnTo>
                    <a:pt x="19566" y="12694"/>
                  </a:lnTo>
                  <a:lnTo>
                    <a:pt x="20147" y="13080"/>
                  </a:lnTo>
                  <a:lnTo>
                    <a:pt x="20523" y="13434"/>
                  </a:lnTo>
                  <a:lnTo>
                    <a:pt x="21143" y="13571"/>
                  </a:lnTo>
                  <a:lnTo>
                    <a:pt x="21454" y="13768"/>
                  </a:lnTo>
                  <a:lnTo>
                    <a:pt x="21600" y="13996"/>
                  </a:lnTo>
                  <a:lnTo>
                    <a:pt x="21541" y="14428"/>
                  </a:lnTo>
                  <a:lnTo>
                    <a:pt x="21381" y="14635"/>
                  </a:lnTo>
                  <a:lnTo>
                    <a:pt x="21427" y="14909"/>
                  </a:lnTo>
                  <a:lnTo>
                    <a:pt x="21326" y="14983"/>
                  </a:lnTo>
                  <a:lnTo>
                    <a:pt x="21309" y="15076"/>
                  </a:lnTo>
                  <a:lnTo>
                    <a:pt x="20974" y="14953"/>
                  </a:lnTo>
                  <a:lnTo>
                    <a:pt x="20712" y="14660"/>
                  </a:lnTo>
                  <a:lnTo>
                    <a:pt x="20554" y="14353"/>
                  </a:lnTo>
                  <a:lnTo>
                    <a:pt x="20599" y="14099"/>
                  </a:lnTo>
                  <a:lnTo>
                    <a:pt x="20395" y="13988"/>
                  </a:lnTo>
                  <a:lnTo>
                    <a:pt x="19808" y="13980"/>
                  </a:lnTo>
                  <a:lnTo>
                    <a:pt x="19694" y="13827"/>
                  </a:lnTo>
                  <a:lnTo>
                    <a:pt x="19306" y="13663"/>
                  </a:lnTo>
                  <a:lnTo>
                    <a:pt x="19050" y="13693"/>
                  </a:lnTo>
                  <a:lnTo>
                    <a:pt x="18876" y="13791"/>
                  </a:lnTo>
                  <a:lnTo>
                    <a:pt x="18746" y="14197"/>
                  </a:lnTo>
                  <a:lnTo>
                    <a:pt x="18533" y="14402"/>
                  </a:lnTo>
                  <a:lnTo>
                    <a:pt x="18556" y="14619"/>
                  </a:lnTo>
                  <a:lnTo>
                    <a:pt x="18489" y="14873"/>
                  </a:lnTo>
                  <a:lnTo>
                    <a:pt x="18216" y="15041"/>
                  </a:lnTo>
                  <a:lnTo>
                    <a:pt x="18218" y="15289"/>
                  </a:lnTo>
                  <a:lnTo>
                    <a:pt x="18348" y="15460"/>
                  </a:lnTo>
                  <a:lnTo>
                    <a:pt x="18645" y="15499"/>
                  </a:lnTo>
                  <a:lnTo>
                    <a:pt x="19179" y="15944"/>
                  </a:lnTo>
                  <a:lnTo>
                    <a:pt x="19282" y="16135"/>
                  </a:lnTo>
                  <a:lnTo>
                    <a:pt x="19220" y="16568"/>
                  </a:lnTo>
                  <a:lnTo>
                    <a:pt x="19320" y="16720"/>
                  </a:lnTo>
                  <a:lnTo>
                    <a:pt x="19192" y="16960"/>
                  </a:lnTo>
                  <a:lnTo>
                    <a:pt x="18860" y="17039"/>
                  </a:lnTo>
                  <a:lnTo>
                    <a:pt x="18547" y="17334"/>
                  </a:lnTo>
                  <a:lnTo>
                    <a:pt x="18501" y="18111"/>
                  </a:lnTo>
                  <a:lnTo>
                    <a:pt x="17985" y="18477"/>
                  </a:lnTo>
                  <a:lnTo>
                    <a:pt x="17918" y="18835"/>
                  </a:lnTo>
                  <a:lnTo>
                    <a:pt x="17642" y="19167"/>
                  </a:lnTo>
                  <a:lnTo>
                    <a:pt x="17097" y="19206"/>
                  </a:lnTo>
                  <a:lnTo>
                    <a:pt x="16684" y="18835"/>
                  </a:lnTo>
                  <a:lnTo>
                    <a:pt x="16669" y="18582"/>
                  </a:lnTo>
                  <a:lnTo>
                    <a:pt x="16759" y="18453"/>
                  </a:lnTo>
                  <a:lnTo>
                    <a:pt x="16988" y="18339"/>
                  </a:lnTo>
                  <a:lnTo>
                    <a:pt x="17215" y="18111"/>
                  </a:lnTo>
                  <a:lnTo>
                    <a:pt x="17263" y="17791"/>
                  </a:lnTo>
                  <a:lnTo>
                    <a:pt x="17215" y="17460"/>
                  </a:lnTo>
                  <a:lnTo>
                    <a:pt x="17318" y="17403"/>
                  </a:lnTo>
                  <a:lnTo>
                    <a:pt x="17469" y="17397"/>
                  </a:lnTo>
                  <a:lnTo>
                    <a:pt x="17673" y="17179"/>
                  </a:lnTo>
                  <a:lnTo>
                    <a:pt x="17685" y="16872"/>
                  </a:lnTo>
                  <a:lnTo>
                    <a:pt x="17469" y="16594"/>
                  </a:lnTo>
                  <a:lnTo>
                    <a:pt x="17312" y="15995"/>
                  </a:lnTo>
                  <a:lnTo>
                    <a:pt x="17114" y="15765"/>
                  </a:lnTo>
                  <a:lnTo>
                    <a:pt x="17028" y="15255"/>
                  </a:lnTo>
                  <a:lnTo>
                    <a:pt x="16856" y="14720"/>
                  </a:lnTo>
                  <a:lnTo>
                    <a:pt x="16586" y="14569"/>
                  </a:lnTo>
                  <a:lnTo>
                    <a:pt x="16368" y="14684"/>
                  </a:lnTo>
                  <a:lnTo>
                    <a:pt x="15881" y="14579"/>
                  </a:lnTo>
                  <a:lnTo>
                    <a:pt x="15723" y="14299"/>
                  </a:lnTo>
                  <a:lnTo>
                    <a:pt x="15334" y="14274"/>
                  </a:lnTo>
                  <a:lnTo>
                    <a:pt x="15149" y="14109"/>
                  </a:lnTo>
                  <a:lnTo>
                    <a:pt x="15236" y="13968"/>
                  </a:lnTo>
                  <a:lnTo>
                    <a:pt x="15275" y="13639"/>
                  </a:lnTo>
                  <a:lnTo>
                    <a:pt x="15036" y="13359"/>
                  </a:lnTo>
                  <a:lnTo>
                    <a:pt x="14691" y="13332"/>
                  </a:lnTo>
                  <a:lnTo>
                    <a:pt x="14359" y="13344"/>
                  </a:lnTo>
                  <a:lnTo>
                    <a:pt x="14386" y="13113"/>
                  </a:lnTo>
                  <a:lnTo>
                    <a:pt x="14075" y="13013"/>
                  </a:lnTo>
                  <a:lnTo>
                    <a:pt x="13859" y="13088"/>
                  </a:lnTo>
                  <a:lnTo>
                    <a:pt x="13613" y="12950"/>
                  </a:lnTo>
                  <a:lnTo>
                    <a:pt x="13215" y="12288"/>
                  </a:lnTo>
                  <a:lnTo>
                    <a:pt x="12840" y="12262"/>
                  </a:lnTo>
                  <a:lnTo>
                    <a:pt x="12451" y="12123"/>
                  </a:lnTo>
                  <a:lnTo>
                    <a:pt x="12210" y="12327"/>
                  </a:lnTo>
                  <a:lnTo>
                    <a:pt x="11867" y="12327"/>
                  </a:lnTo>
                  <a:lnTo>
                    <a:pt x="11795" y="12045"/>
                  </a:lnTo>
                  <a:lnTo>
                    <a:pt x="11479" y="11854"/>
                  </a:lnTo>
                  <a:lnTo>
                    <a:pt x="11120" y="11802"/>
                  </a:lnTo>
                  <a:lnTo>
                    <a:pt x="10375" y="11305"/>
                  </a:lnTo>
                  <a:lnTo>
                    <a:pt x="9599" y="10425"/>
                  </a:lnTo>
                  <a:lnTo>
                    <a:pt x="9355" y="10350"/>
                  </a:lnTo>
                  <a:lnTo>
                    <a:pt x="9284" y="10084"/>
                  </a:lnTo>
                  <a:lnTo>
                    <a:pt x="8941" y="9675"/>
                  </a:lnTo>
                  <a:lnTo>
                    <a:pt x="8393" y="9662"/>
                  </a:lnTo>
                  <a:lnTo>
                    <a:pt x="8338" y="9357"/>
                  </a:lnTo>
                  <a:lnTo>
                    <a:pt x="7821" y="8925"/>
                  </a:lnTo>
                  <a:lnTo>
                    <a:pt x="7534" y="8606"/>
                  </a:lnTo>
                  <a:lnTo>
                    <a:pt x="7090" y="8414"/>
                  </a:lnTo>
                  <a:lnTo>
                    <a:pt x="7105" y="7942"/>
                  </a:lnTo>
                  <a:lnTo>
                    <a:pt x="6803" y="7779"/>
                  </a:lnTo>
                  <a:lnTo>
                    <a:pt x="6787" y="7484"/>
                  </a:lnTo>
                  <a:lnTo>
                    <a:pt x="6447" y="6988"/>
                  </a:lnTo>
                  <a:lnTo>
                    <a:pt x="6294" y="6729"/>
                  </a:lnTo>
                  <a:lnTo>
                    <a:pt x="6182" y="6548"/>
                  </a:lnTo>
                  <a:lnTo>
                    <a:pt x="6027" y="6280"/>
                  </a:lnTo>
                  <a:lnTo>
                    <a:pt x="5470" y="6131"/>
                  </a:lnTo>
                  <a:lnTo>
                    <a:pt x="5096" y="5918"/>
                  </a:lnTo>
                  <a:lnTo>
                    <a:pt x="3836" y="5624"/>
                  </a:lnTo>
                  <a:lnTo>
                    <a:pt x="2861" y="6108"/>
                  </a:lnTo>
                  <a:lnTo>
                    <a:pt x="2849" y="6389"/>
                  </a:lnTo>
                  <a:lnTo>
                    <a:pt x="2516" y="6757"/>
                  </a:lnTo>
                  <a:lnTo>
                    <a:pt x="1608" y="6901"/>
                  </a:lnTo>
                  <a:cubicBezTo>
                    <a:pt x="1608" y="6901"/>
                    <a:pt x="1608" y="6901"/>
                    <a:pt x="1608" y="6901"/>
                  </a:cubicBezTo>
                  <a:close/>
                  <a:moveTo>
                    <a:pt x="1608" y="6901"/>
                  </a:moveTo>
                </a:path>
              </a:pathLst>
            </a:custGeom>
            <a:solidFill>
              <a:schemeClr val="bg1">
                <a:lumMod val="75000"/>
              </a:schemeClr>
            </a:solidFill>
            <a:ln>
              <a:solidFill>
                <a:schemeClr val="bg1"/>
              </a:solidFill>
            </a:ln>
          </p:spPr>
          <p:txBody>
            <a:bodyPr lIns="0" tIns="0" rIns="0" bIns="0"/>
            <a:lstStyle/>
            <a:p>
              <a:endParaRPr lang="en-US" dirty="0"/>
            </a:p>
          </p:txBody>
        </p:sp>
        <p:sp>
          <p:nvSpPr>
            <p:cNvPr id="64" name="AutoShape 71"/>
            <p:cNvSpPr/>
            <p:nvPr/>
          </p:nvSpPr>
          <p:spPr bwMode="auto">
            <a:xfrm>
              <a:off x="3697514" y="3862387"/>
              <a:ext cx="506413" cy="442913"/>
            </a:xfrm>
            <a:custGeom>
              <a:avLst/>
              <a:gdLst/>
              <a:ahLst/>
              <a:cxnLst/>
              <a:rect l="0" t="0" r="r" b="b"/>
              <a:pathLst>
                <a:path w="21600" h="21600">
                  <a:moveTo>
                    <a:pt x="8659" y="16884"/>
                  </a:moveTo>
                  <a:lnTo>
                    <a:pt x="8801" y="17109"/>
                  </a:lnTo>
                  <a:lnTo>
                    <a:pt x="8620" y="17104"/>
                  </a:lnTo>
                  <a:cubicBezTo>
                    <a:pt x="8620" y="17104"/>
                    <a:pt x="8659" y="16884"/>
                    <a:pt x="8659" y="16884"/>
                  </a:cubicBezTo>
                  <a:close/>
                  <a:moveTo>
                    <a:pt x="8692" y="17367"/>
                  </a:moveTo>
                  <a:lnTo>
                    <a:pt x="8779" y="17260"/>
                  </a:lnTo>
                  <a:lnTo>
                    <a:pt x="8858" y="17605"/>
                  </a:lnTo>
                  <a:lnTo>
                    <a:pt x="9112" y="17951"/>
                  </a:lnTo>
                  <a:lnTo>
                    <a:pt x="8932" y="18322"/>
                  </a:lnTo>
                  <a:lnTo>
                    <a:pt x="8692" y="18196"/>
                  </a:lnTo>
                  <a:lnTo>
                    <a:pt x="8703" y="17921"/>
                  </a:lnTo>
                  <a:lnTo>
                    <a:pt x="8560" y="17680"/>
                  </a:lnTo>
                  <a:lnTo>
                    <a:pt x="8692" y="17367"/>
                  </a:lnTo>
                  <a:cubicBezTo>
                    <a:pt x="8692" y="17367"/>
                    <a:pt x="8692" y="17367"/>
                    <a:pt x="8692" y="17367"/>
                  </a:cubicBezTo>
                  <a:close/>
                  <a:moveTo>
                    <a:pt x="7985" y="9733"/>
                  </a:moveTo>
                  <a:lnTo>
                    <a:pt x="8337" y="9416"/>
                  </a:lnTo>
                  <a:lnTo>
                    <a:pt x="8966" y="9313"/>
                  </a:lnTo>
                  <a:lnTo>
                    <a:pt x="9341" y="9743"/>
                  </a:lnTo>
                  <a:lnTo>
                    <a:pt x="9778" y="9909"/>
                  </a:lnTo>
                  <a:lnTo>
                    <a:pt x="10202" y="10145"/>
                  </a:lnTo>
                  <a:lnTo>
                    <a:pt x="10252" y="10248"/>
                  </a:lnTo>
                  <a:lnTo>
                    <a:pt x="10577" y="10267"/>
                  </a:lnTo>
                  <a:lnTo>
                    <a:pt x="10633" y="10184"/>
                  </a:lnTo>
                  <a:lnTo>
                    <a:pt x="11224" y="10796"/>
                  </a:lnTo>
                  <a:lnTo>
                    <a:pt x="11436" y="11186"/>
                  </a:lnTo>
                  <a:lnTo>
                    <a:pt x="11442" y="11404"/>
                  </a:lnTo>
                  <a:lnTo>
                    <a:pt x="11514" y="11663"/>
                  </a:lnTo>
                  <a:lnTo>
                    <a:pt x="11470" y="12045"/>
                  </a:lnTo>
                  <a:lnTo>
                    <a:pt x="11802" y="12380"/>
                  </a:lnTo>
                  <a:lnTo>
                    <a:pt x="11945" y="12271"/>
                  </a:lnTo>
                  <a:lnTo>
                    <a:pt x="12384" y="12314"/>
                  </a:lnTo>
                  <a:lnTo>
                    <a:pt x="12210" y="12839"/>
                  </a:lnTo>
                  <a:lnTo>
                    <a:pt x="11973" y="12706"/>
                  </a:lnTo>
                  <a:lnTo>
                    <a:pt x="11765" y="12829"/>
                  </a:lnTo>
                  <a:lnTo>
                    <a:pt x="11397" y="12576"/>
                  </a:lnTo>
                  <a:lnTo>
                    <a:pt x="11263" y="12314"/>
                  </a:lnTo>
                  <a:lnTo>
                    <a:pt x="11307" y="12037"/>
                  </a:lnTo>
                  <a:lnTo>
                    <a:pt x="11107" y="11840"/>
                  </a:lnTo>
                  <a:lnTo>
                    <a:pt x="10794" y="11344"/>
                  </a:lnTo>
                  <a:lnTo>
                    <a:pt x="10670" y="11131"/>
                  </a:lnTo>
                  <a:lnTo>
                    <a:pt x="10343" y="11158"/>
                  </a:lnTo>
                  <a:lnTo>
                    <a:pt x="9895" y="10909"/>
                  </a:lnTo>
                  <a:lnTo>
                    <a:pt x="9694" y="10592"/>
                  </a:lnTo>
                  <a:lnTo>
                    <a:pt x="9391" y="10517"/>
                  </a:lnTo>
                  <a:lnTo>
                    <a:pt x="9193" y="10236"/>
                  </a:lnTo>
                  <a:lnTo>
                    <a:pt x="8966" y="10137"/>
                  </a:lnTo>
                  <a:lnTo>
                    <a:pt x="8863" y="9967"/>
                  </a:lnTo>
                  <a:lnTo>
                    <a:pt x="8633" y="9760"/>
                  </a:lnTo>
                  <a:lnTo>
                    <a:pt x="8200" y="9780"/>
                  </a:lnTo>
                  <a:lnTo>
                    <a:pt x="7985" y="9733"/>
                  </a:lnTo>
                  <a:cubicBezTo>
                    <a:pt x="7985" y="9733"/>
                    <a:pt x="7985" y="9733"/>
                    <a:pt x="7985" y="9733"/>
                  </a:cubicBezTo>
                  <a:close/>
                  <a:moveTo>
                    <a:pt x="12639" y="12865"/>
                  </a:moveTo>
                  <a:lnTo>
                    <a:pt x="12865" y="12845"/>
                  </a:lnTo>
                  <a:lnTo>
                    <a:pt x="13063" y="13166"/>
                  </a:lnTo>
                  <a:lnTo>
                    <a:pt x="13481" y="13558"/>
                  </a:lnTo>
                  <a:lnTo>
                    <a:pt x="13479" y="13835"/>
                  </a:lnTo>
                  <a:lnTo>
                    <a:pt x="13267" y="13825"/>
                  </a:lnTo>
                  <a:lnTo>
                    <a:pt x="12740" y="13285"/>
                  </a:lnTo>
                  <a:lnTo>
                    <a:pt x="12515" y="13089"/>
                  </a:lnTo>
                  <a:lnTo>
                    <a:pt x="12639" y="12865"/>
                  </a:lnTo>
                  <a:cubicBezTo>
                    <a:pt x="12639" y="12865"/>
                    <a:pt x="12639" y="12865"/>
                    <a:pt x="12639" y="12865"/>
                  </a:cubicBezTo>
                  <a:close/>
                  <a:moveTo>
                    <a:pt x="13738" y="13883"/>
                  </a:moveTo>
                  <a:lnTo>
                    <a:pt x="13973" y="13799"/>
                  </a:lnTo>
                  <a:lnTo>
                    <a:pt x="14191" y="14009"/>
                  </a:lnTo>
                  <a:lnTo>
                    <a:pt x="14227" y="14255"/>
                  </a:lnTo>
                  <a:lnTo>
                    <a:pt x="13943" y="14124"/>
                  </a:lnTo>
                  <a:lnTo>
                    <a:pt x="13738" y="13883"/>
                  </a:lnTo>
                  <a:cubicBezTo>
                    <a:pt x="13738" y="13883"/>
                    <a:pt x="13738" y="13883"/>
                    <a:pt x="13738" y="13883"/>
                  </a:cubicBezTo>
                  <a:close/>
                  <a:moveTo>
                    <a:pt x="14461" y="14524"/>
                  </a:moveTo>
                  <a:lnTo>
                    <a:pt x="14465" y="14318"/>
                  </a:lnTo>
                  <a:lnTo>
                    <a:pt x="14684" y="14387"/>
                  </a:lnTo>
                  <a:lnTo>
                    <a:pt x="14461" y="14524"/>
                  </a:lnTo>
                  <a:cubicBezTo>
                    <a:pt x="14461" y="14524"/>
                    <a:pt x="14461" y="14524"/>
                    <a:pt x="14461" y="14524"/>
                  </a:cubicBezTo>
                  <a:close/>
                  <a:moveTo>
                    <a:pt x="14594" y="15660"/>
                  </a:moveTo>
                  <a:lnTo>
                    <a:pt x="14424" y="15371"/>
                  </a:lnTo>
                  <a:lnTo>
                    <a:pt x="14777" y="15055"/>
                  </a:lnTo>
                  <a:lnTo>
                    <a:pt x="14996" y="15102"/>
                  </a:lnTo>
                  <a:lnTo>
                    <a:pt x="15053" y="15371"/>
                  </a:lnTo>
                  <a:lnTo>
                    <a:pt x="14826" y="15670"/>
                  </a:lnTo>
                  <a:lnTo>
                    <a:pt x="14594" y="15660"/>
                  </a:lnTo>
                  <a:cubicBezTo>
                    <a:pt x="14594" y="15660"/>
                    <a:pt x="14594" y="15660"/>
                    <a:pt x="14594" y="15660"/>
                  </a:cubicBezTo>
                  <a:close/>
                  <a:moveTo>
                    <a:pt x="13990" y="15763"/>
                  </a:moveTo>
                  <a:lnTo>
                    <a:pt x="13775" y="15569"/>
                  </a:lnTo>
                  <a:lnTo>
                    <a:pt x="13876" y="15162"/>
                  </a:lnTo>
                  <a:lnTo>
                    <a:pt x="14115" y="15162"/>
                  </a:lnTo>
                  <a:lnTo>
                    <a:pt x="14227" y="15419"/>
                  </a:lnTo>
                  <a:lnTo>
                    <a:pt x="13990" y="15763"/>
                  </a:lnTo>
                  <a:cubicBezTo>
                    <a:pt x="13990" y="15763"/>
                    <a:pt x="13990" y="15763"/>
                    <a:pt x="13990" y="15763"/>
                  </a:cubicBezTo>
                  <a:close/>
                  <a:moveTo>
                    <a:pt x="11741" y="14235"/>
                  </a:moveTo>
                  <a:lnTo>
                    <a:pt x="11660" y="14069"/>
                  </a:lnTo>
                  <a:lnTo>
                    <a:pt x="11810" y="13873"/>
                  </a:lnTo>
                  <a:lnTo>
                    <a:pt x="11995" y="14124"/>
                  </a:lnTo>
                  <a:lnTo>
                    <a:pt x="11741" y="14235"/>
                  </a:lnTo>
                  <a:cubicBezTo>
                    <a:pt x="11741" y="14235"/>
                    <a:pt x="11741" y="14235"/>
                    <a:pt x="11741" y="14235"/>
                  </a:cubicBezTo>
                  <a:close/>
                  <a:moveTo>
                    <a:pt x="11982" y="14835"/>
                  </a:moveTo>
                  <a:lnTo>
                    <a:pt x="11982" y="14405"/>
                  </a:lnTo>
                  <a:lnTo>
                    <a:pt x="12210" y="14468"/>
                  </a:lnTo>
                  <a:lnTo>
                    <a:pt x="12199" y="14704"/>
                  </a:lnTo>
                  <a:cubicBezTo>
                    <a:pt x="12199" y="14704"/>
                    <a:pt x="12003" y="14835"/>
                    <a:pt x="11982" y="14835"/>
                  </a:cubicBezTo>
                  <a:cubicBezTo>
                    <a:pt x="11982" y="14835"/>
                    <a:pt x="11982" y="14835"/>
                    <a:pt x="11982" y="14835"/>
                  </a:cubicBezTo>
                  <a:close/>
                  <a:moveTo>
                    <a:pt x="12070" y="15308"/>
                  </a:moveTo>
                  <a:lnTo>
                    <a:pt x="12297" y="15138"/>
                  </a:lnTo>
                  <a:lnTo>
                    <a:pt x="12297" y="15474"/>
                  </a:lnTo>
                  <a:lnTo>
                    <a:pt x="12070" y="15308"/>
                  </a:lnTo>
                  <a:cubicBezTo>
                    <a:pt x="12070" y="15308"/>
                    <a:pt x="12070" y="15308"/>
                    <a:pt x="12070" y="15308"/>
                  </a:cubicBezTo>
                  <a:close/>
                  <a:moveTo>
                    <a:pt x="11874" y="16904"/>
                  </a:moveTo>
                  <a:lnTo>
                    <a:pt x="12106" y="16547"/>
                  </a:lnTo>
                  <a:lnTo>
                    <a:pt x="12427" y="16557"/>
                  </a:lnTo>
                  <a:lnTo>
                    <a:pt x="12361" y="16826"/>
                  </a:lnTo>
                  <a:lnTo>
                    <a:pt x="12093" y="16931"/>
                  </a:lnTo>
                  <a:lnTo>
                    <a:pt x="11874" y="16904"/>
                  </a:lnTo>
                  <a:cubicBezTo>
                    <a:pt x="11874" y="16904"/>
                    <a:pt x="11874" y="16904"/>
                    <a:pt x="11874" y="16904"/>
                  </a:cubicBezTo>
                  <a:close/>
                  <a:moveTo>
                    <a:pt x="15984" y="14310"/>
                  </a:moveTo>
                  <a:lnTo>
                    <a:pt x="15819" y="14096"/>
                  </a:lnTo>
                  <a:lnTo>
                    <a:pt x="15887" y="13815"/>
                  </a:lnTo>
                  <a:lnTo>
                    <a:pt x="16412" y="13716"/>
                  </a:lnTo>
                  <a:lnTo>
                    <a:pt x="16335" y="13974"/>
                  </a:lnTo>
                  <a:lnTo>
                    <a:pt x="15984" y="14310"/>
                  </a:lnTo>
                  <a:cubicBezTo>
                    <a:pt x="15984" y="14310"/>
                    <a:pt x="15984" y="14310"/>
                    <a:pt x="15984" y="14310"/>
                  </a:cubicBezTo>
                  <a:close/>
                  <a:moveTo>
                    <a:pt x="11929" y="9400"/>
                  </a:moveTo>
                  <a:lnTo>
                    <a:pt x="12097" y="9333"/>
                  </a:lnTo>
                  <a:lnTo>
                    <a:pt x="12306" y="9566"/>
                  </a:lnTo>
                  <a:lnTo>
                    <a:pt x="12560" y="9662"/>
                  </a:lnTo>
                  <a:lnTo>
                    <a:pt x="12605" y="10089"/>
                  </a:lnTo>
                  <a:lnTo>
                    <a:pt x="12441" y="10153"/>
                  </a:lnTo>
                  <a:lnTo>
                    <a:pt x="12306" y="9864"/>
                  </a:lnTo>
                  <a:lnTo>
                    <a:pt x="12180" y="9824"/>
                  </a:lnTo>
                  <a:lnTo>
                    <a:pt x="11929" y="9400"/>
                  </a:lnTo>
                  <a:cubicBezTo>
                    <a:pt x="11929" y="9400"/>
                    <a:pt x="11929" y="9400"/>
                    <a:pt x="11929" y="9400"/>
                  </a:cubicBezTo>
                  <a:close/>
                  <a:moveTo>
                    <a:pt x="9092" y="8822"/>
                  </a:moveTo>
                  <a:lnTo>
                    <a:pt x="9282" y="8682"/>
                  </a:lnTo>
                  <a:lnTo>
                    <a:pt x="9391" y="8794"/>
                  </a:lnTo>
                  <a:lnTo>
                    <a:pt x="9261" y="9044"/>
                  </a:lnTo>
                  <a:lnTo>
                    <a:pt x="9092" y="8822"/>
                  </a:lnTo>
                  <a:cubicBezTo>
                    <a:pt x="9092" y="8822"/>
                    <a:pt x="9092" y="8822"/>
                    <a:pt x="9092" y="8822"/>
                  </a:cubicBezTo>
                  <a:close/>
                  <a:moveTo>
                    <a:pt x="9549" y="8810"/>
                  </a:moveTo>
                  <a:lnTo>
                    <a:pt x="9704" y="8763"/>
                  </a:lnTo>
                  <a:lnTo>
                    <a:pt x="9964" y="8858"/>
                  </a:lnTo>
                  <a:lnTo>
                    <a:pt x="10045" y="9183"/>
                  </a:lnTo>
                  <a:lnTo>
                    <a:pt x="9964" y="9361"/>
                  </a:lnTo>
                  <a:lnTo>
                    <a:pt x="9549" y="8810"/>
                  </a:lnTo>
                  <a:cubicBezTo>
                    <a:pt x="9549" y="8810"/>
                    <a:pt x="9549" y="8810"/>
                    <a:pt x="9549" y="8810"/>
                  </a:cubicBezTo>
                  <a:close/>
                  <a:moveTo>
                    <a:pt x="11802" y="3611"/>
                  </a:moveTo>
                  <a:lnTo>
                    <a:pt x="12003" y="3536"/>
                  </a:lnTo>
                  <a:lnTo>
                    <a:pt x="12342" y="3710"/>
                  </a:lnTo>
                  <a:lnTo>
                    <a:pt x="12384" y="3995"/>
                  </a:lnTo>
                  <a:lnTo>
                    <a:pt x="12070" y="4150"/>
                  </a:lnTo>
                  <a:lnTo>
                    <a:pt x="11937" y="4067"/>
                  </a:lnTo>
                  <a:lnTo>
                    <a:pt x="11660" y="4075"/>
                  </a:lnTo>
                  <a:lnTo>
                    <a:pt x="11802" y="3611"/>
                  </a:lnTo>
                  <a:cubicBezTo>
                    <a:pt x="11802" y="3611"/>
                    <a:pt x="11802" y="3611"/>
                    <a:pt x="11802" y="3611"/>
                  </a:cubicBezTo>
                  <a:close/>
                  <a:moveTo>
                    <a:pt x="13008" y="5827"/>
                  </a:moveTo>
                  <a:lnTo>
                    <a:pt x="13407" y="5817"/>
                  </a:lnTo>
                  <a:lnTo>
                    <a:pt x="13577" y="5967"/>
                  </a:lnTo>
                  <a:lnTo>
                    <a:pt x="13830" y="5724"/>
                  </a:lnTo>
                  <a:lnTo>
                    <a:pt x="14079" y="5868"/>
                  </a:lnTo>
                  <a:lnTo>
                    <a:pt x="13775" y="6209"/>
                  </a:lnTo>
                  <a:lnTo>
                    <a:pt x="13712" y="6704"/>
                  </a:lnTo>
                  <a:lnTo>
                    <a:pt x="13421" y="6575"/>
                  </a:lnTo>
                  <a:lnTo>
                    <a:pt x="13225" y="6609"/>
                  </a:lnTo>
                  <a:lnTo>
                    <a:pt x="13001" y="6419"/>
                  </a:lnTo>
                  <a:lnTo>
                    <a:pt x="12881" y="6025"/>
                  </a:lnTo>
                  <a:lnTo>
                    <a:pt x="13008" y="5827"/>
                  </a:lnTo>
                  <a:cubicBezTo>
                    <a:pt x="13008" y="5827"/>
                    <a:pt x="13008" y="5827"/>
                    <a:pt x="13008" y="5827"/>
                  </a:cubicBezTo>
                  <a:close/>
                  <a:moveTo>
                    <a:pt x="14090" y="4486"/>
                  </a:moveTo>
                  <a:lnTo>
                    <a:pt x="14179" y="4308"/>
                  </a:lnTo>
                  <a:lnTo>
                    <a:pt x="14511" y="4261"/>
                  </a:lnTo>
                  <a:lnTo>
                    <a:pt x="14817" y="4348"/>
                  </a:lnTo>
                  <a:lnTo>
                    <a:pt x="14826" y="4581"/>
                  </a:lnTo>
                  <a:lnTo>
                    <a:pt x="14559" y="4680"/>
                  </a:lnTo>
                  <a:lnTo>
                    <a:pt x="14090" y="4486"/>
                  </a:lnTo>
                  <a:cubicBezTo>
                    <a:pt x="14090" y="4486"/>
                    <a:pt x="14090" y="4486"/>
                    <a:pt x="14090" y="4486"/>
                  </a:cubicBezTo>
                  <a:close/>
                  <a:moveTo>
                    <a:pt x="15339" y="9190"/>
                  </a:moveTo>
                  <a:lnTo>
                    <a:pt x="14973" y="8874"/>
                  </a:lnTo>
                  <a:lnTo>
                    <a:pt x="15200" y="8485"/>
                  </a:lnTo>
                  <a:lnTo>
                    <a:pt x="15752" y="8280"/>
                  </a:lnTo>
                  <a:lnTo>
                    <a:pt x="16028" y="8102"/>
                  </a:lnTo>
                  <a:lnTo>
                    <a:pt x="16547" y="8018"/>
                  </a:lnTo>
                  <a:lnTo>
                    <a:pt x="16627" y="8149"/>
                  </a:lnTo>
                  <a:lnTo>
                    <a:pt x="16529" y="8438"/>
                  </a:lnTo>
                  <a:lnTo>
                    <a:pt x="16646" y="8454"/>
                  </a:lnTo>
                  <a:lnTo>
                    <a:pt x="16724" y="8830"/>
                  </a:lnTo>
                  <a:lnTo>
                    <a:pt x="16717" y="9371"/>
                  </a:lnTo>
                  <a:lnTo>
                    <a:pt x="16223" y="9408"/>
                  </a:lnTo>
                  <a:lnTo>
                    <a:pt x="15880" y="9240"/>
                  </a:lnTo>
                  <a:lnTo>
                    <a:pt x="16017" y="9036"/>
                  </a:lnTo>
                  <a:lnTo>
                    <a:pt x="16223" y="8858"/>
                  </a:lnTo>
                  <a:lnTo>
                    <a:pt x="16262" y="8539"/>
                  </a:lnTo>
                  <a:lnTo>
                    <a:pt x="15899" y="8549"/>
                  </a:lnTo>
                  <a:lnTo>
                    <a:pt x="15781" y="8848"/>
                  </a:lnTo>
                  <a:lnTo>
                    <a:pt x="15726" y="9159"/>
                  </a:lnTo>
                  <a:lnTo>
                    <a:pt x="15495" y="9210"/>
                  </a:lnTo>
                  <a:lnTo>
                    <a:pt x="15339" y="9190"/>
                  </a:lnTo>
                  <a:cubicBezTo>
                    <a:pt x="15339" y="9190"/>
                    <a:pt x="15339" y="9190"/>
                    <a:pt x="15339" y="9190"/>
                  </a:cubicBezTo>
                  <a:close/>
                  <a:moveTo>
                    <a:pt x="16017" y="10685"/>
                  </a:moveTo>
                  <a:lnTo>
                    <a:pt x="16122" y="11319"/>
                  </a:lnTo>
                  <a:lnTo>
                    <a:pt x="16033" y="11739"/>
                  </a:lnTo>
                  <a:lnTo>
                    <a:pt x="15695" y="11905"/>
                  </a:lnTo>
                  <a:lnTo>
                    <a:pt x="15418" y="11691"/>
                  </a:lnTo>
                  <a:lnTo>
                    <a:pt x="15410" y="11487"/>
                  </a:lnTo>
                  <a:lnTo>
                    <a:pt x="15636" y="11392"/>
                  </a:lnTo>
                  <a:lnTo>
                    <a:pt x="15627" y="11010"/>
                  </a:lnTo>
                  <a:lnTo>
                    <a:pt x="15305" y="10762"/>
                  </a:lnTo>
                  <a:lnTo>
                    <a:pt x="15305" y="10592"/>
                  </a:lnTo>
                  <a:lnTo>
                    <a:pt x="15592" y="10434"/>
                  </a:lnTo>
                  <a:lnTo>
                    <a:pt x="15899" y="10565"/>
                  </a:lnTo>
                  <a:lnTo>
                    <a:pt x="16017" y="10685"/>
                  </a:lnTo>
                  <a:cubicBezTo>
                    <a:pt x="16017" y="10685"/>
                    <a:pt x="16017" y="10685"/>
                    <a:pt x="16017" y="10685"/>
                  </a:cubicBezTo>
                  <a:close/>
                  <a:moveTo>
                    <a:pt x="16852" y="13407"/>
                  </a:moveTo>
                  <a:lnTo>
                    <a:pt x="17269" y="13059"/>
                  </a:lnTo>
                  <a:lnTo>
                    <a:pt x="17554" y="13089"/>
                  </a:lnTo>
                  <a:lnTo>
                    <a:pt x="17848" y="13340"/>
                  </a:lnTo>
                  <a:lnTo>
                    <a:pt x="17934" y="13239"/>
                  </a:lnTo>
                  <a:lnTo>
                    <a:pt x="18067" y="13265"/>
                  </a:lnTo>
                  <a:lnTo>
                    <a:pt x="18124" y="13463"/>
                  </a:lnTo>
                  <a:lnTo>
                    <a:pt x="17845" y="13601"/>
                  </a:lnTo>
                  <a:lnTo>
                    <a:pt x="17728" y="13750"/>
                  </a:lnTo>
                  <a:lnTo>
                    <a:pt x="17481" y="13740"/>
                  </a:lnTo>
                  <a:lnTo>
                    <a:pt x="17278" y="13500"/>
                  </a:lnTo>
                  <a:lnTo>
                    <a:pt x="17008" y="13518"/>
                  </a:lnTo>
                  <a:lnTo>
                    <a:pt x="16746" y="13592"/>
                  </a:lnTo>
                  <a:lnTo>
                    <a:pt x="16852" y="13407"/>
                  </a:lnTo>
                  <a:cubicBezTo>
                    <a:pt x="16852" y="13407"/>
                    <a:pt x="16852" y="13407"/>
                    <a:pt x="16852" y="13407"/>
                  </a:cubicBezTo>
                  <a:close/>
                  <a:moveTo>
                    <a:pt x="16896" y="17070"/>
                  </a:moveTo>
                  <a:lnTo>
                    <a:pt x="16672" y="16890"/>
                  </a:lnTo>
                  <a:lnTo>
                    <a:pt x="16796" y="16706"/>
                  </a:lnTo>
                  <a:lnTo>
                    <a:pt x="17175" y="16557"/>
                  </a:lnTo>
                  <a:lnTo>
                    <a:pt x="17376" y="16650"/>
                  </a:lnTo>
                  <a:lnTo>
                    <a:pt x="17213" y="16920"/>
                  </a:lnTo>
                  <a:cubicBezTo>
                    <a:pt x="17213" y="16920"/>
                    <a:pt x="16890" y="17062"/>
                    <a:pt x="16896" y="17070"/>
                  </a:cubicBezTo>
                  <a:cubicBezTo>
                    <a:pt x="16896" y="17070"/>
                    <a:pt x="16896" y="17070"/>
                    <a:pt x="16896" y="17070"/>
                  </a:cubicBezTo>
                  <a:close/>
                  <a:moveTo>
                    <a:pt x="20246" y="18757"/>
                  </a:moveTo>
                  <a:lnTo>
                    <a:pt x="20095" y="18591"/>
                  </a:lnTo>
                  <a:lnTo>
                    <a:pt x="20220" y="18309"/>
                  </a:lnTo>
                  <a:lnTo>
                    <a:pt x="20136" y="18208"/>
                  </a:lnTo>
                  <a:lnTo>
                    <a:pt x="20174" y="17937"/>
                  </a:lnTo>
                  <a:lnTo>
                    <a:pt x="20715" y="17472"/>
                  </a:lnTo>
                  <a:lnTo>
                    <a:pt x="21282" y="17228"/>
                  </a:lnTo>
                  <a:lnTo>
                    <a:pt x="21600" y="17090"/>
                  </a:lnTo>
                  <a:lnTo>
                    <a:pt x="21571" y="17347"/>
                  </a:lnTo>
                  <a:lnTo>
                    <a:pt x="21400" y="17490"/>
                  </a:lnTo>
                  <a:lnTo>
                    <a:pt x="21312" y="17767"/>
                  </a:lnTo>
                  <a:lnTo>
                    <a:pt x="21179" y="17993"/>
                  </a:lnTo>
                  <a:lnTo>
                    <a:pt x="21183" y="18159"/>
                  </a:lnTo>
                  <a:lnTo>
                    <a:pt x="20950" y="18169"/>
                  </a:lnTo>
                  <a:lnTo>
                    <a:pt x="20679" y="18440"/>
                  </a:lnTo>
                  <a:lnTo>
                    <a:pt x="20454" y="18717"/>
                  </a:lnTo>
                  <a:lnTo>
                    <a:pt x="20246" y="18757"/>
                  </a:lnTo>
                  <a:cubicBezTo>
                    <a:pt x="20246" y="18757"/>
                    <a:pt x="20246" y="18757"/>
                    <a:pt x="20246" y="18757"/>
                  </a:cubicBezTo>
                  <a:close/>
                  <a:moveTo>
                    <a:pt x="18940" y="20293"/>
                  </a:moveTo>
                  <a:lnTo>
                    <a:pt x="18861" y="19771"/>
                  </a:lnTo>
                  <a:lnTo>
                    <a:pt x="18710" y="19454"/>
                  </a:lnTo>
                  <a:lnTo>
                    <a:pt x="18980" y="19109"/>
                  </a:lnTo>
                  <a:lnTo>
                    <a:pt x="19043" y="19420"/>
                  </a:lnTo>
                  <a:lnTo>
                    <a:pt x="19274" y="19735"/>
                  </a:lnTo>
                  <a:lnTo>
                    <a:pt x="19095" y="20222"/>
                  </a:lnTo>
                  <a:lnTo>
                    <a:pt x="18940" y="20293"/>
                  </a:lnTo>
                  <a:cubicBezTo>
                    <a:pt x="18940" y="20293"/>
                    <a:pt x="18940" y="20293"/>
                    <a:pt x="18940" y="20293"/>
                  </a:cubicBezTo>
                  <a:close/>
                  <a:moveTo>
                    <a:pt x="19052" y="18979"/>
                  </a:moveTo>
                  <a:lnTo>
                    <a:pt x="18980" y="18867"/>
                  </a:lnTo>
                  <a:lnTo>
                    <a:pt x="19115" y="18634"/>
                  </a:lnTo>
                  <a:lnTo>
                    <a:pt x="19115" y="18887"/>
                  </a:lnTo>
                  <a:lnTo>
                    <a:pt x="19052" y="18979"/>
                  </a:lnTo>
                  <a:cubicBezTo>
                    <a:pt x="19052" y="18979"/>
                    <a:pt x="19052" y="18979"/>
                    <a:pt x="19052" y="18979"/>
                  </a:cubicBezTo>
                  <a:close/>
                  <a:moveTo>
                    <a:pt x="3548" y="13332"/>
                  </a:moveTo>
                  <a:lnTo>
                    <a:pt x="3733" y="13558"/>
                  </a:lnTo>
                  <a:lnTo>
                    <a:pt x="3429" y="13508"/>
                  </a:lnTo>
                  <a:lnTo>
                    <a:pt x="3368" y="13677"/>
                  </a:lnTo>
                  <a:lnTo>
                    <a:pt x="3087" y="13601"/>
                  </a:lnTo>
                  <a:lnTo>
                    <a:pt x="2748" y="13249"/>
                  </a:lnTo>
                  <a:lnTo>
                    <a:pt x="2817" y="12968"/>
                  </a:lnTo>
                  <a:lnTo>
                    <a:pt x="3018" y="12865"/>
                  </a:lnTo>
                  <a:lnTo>
                    <a:pt x="3323" y="13013"/>
                  </a:lnTo>
                  <a:lnTo>
                    <a:pt x="3548" y="13332"/>
                  </a:lnTo>
                  <a:cubicBezTo>
                    <a:pt x="3548" y="13332"/>
                    <a:pt x="3548" y="13332"/>
                    <a:pt x="3548" y="13332"/>
                  </a:cubicBezTo>
                  <a:close/>
                  <a:moveTo>
                    <a:pt x="2625" y="11495"/>
                  </a:moveTo>
                  <a:lnTo>
                    <a:pt x="2635" y="10869"/>
                  </a:lnTo>
                  <a:lnTo>
                    <a:pt x="2918" y="11113"/>
                  </a:lnTo>
                  <a:lnTo>
                    <a:pt x="3070" y="11479"/>
                  </a:lnTo>
                  <a:lnTo>
                    <a:pt x="3006" y="11691"/>
                  </a:lnTo>
                  <a:lnTo>
                    <a:pt x="3221" y="11924"/>
                  </a:lnTo>
                  <a:lnTo>
                    <a:pt x="3286" y="12166"/>
                  </a:lnTo>
                  <a:lnTo>
                    <a:pt x="3386" y="12307"/>
                  </a:lnTo>
                  <a:lnTo>
                    <a:pt x="3233" y="12556"/>
                  </a:lnTo>
                  <a:lnTo>
                    <a:pt x="2934" y="12390"/>
                  </a:lnTo>
                  <a:lnTo>
                    <a:pt x="2590" y="12344"/>
                  </a:lnTo>
                  <a:lnTo>
                    <a:pt x="2590" y="12057"/>
                  </a:lnTo>
                  <a:lnTo>
                    <a:pt x="2477" y="11924"/>
                  </a:lnTo>
                  <a:lnTo>
                    <a:pt x="2464" y="12186"/>
                  </a:lnTo>
                  <a:lnTo>
                    <a:pt x="2341" y="12323"/>
                  </a:lnTo>
                  <a:lnTo>
                    <a:pt x="2114" y="12083"/>
                  </a:lnTo>
                  <a:lnTo>
                    <a:pt x="2114" y="11542"/>
                  </a:lnTo>
                  <a:lnTo>
                    <a:pt x="2412" y="11459"/>
                  </a:lnTo>
                  <a:lnTo>
                    <a:pt x="2625" y="11495"/>
                  </a:lnTo>
                  <a:cubicBezTo>
                    <a:pt x="2625" y="11495"/>
                    <a:pt x="2625" y="11495"/>
                    <a:pt x="2625" y="11495"/>
                  </a:cubicBezTo>
                  <a:close/>
                  <a:moveTo>
                    <a:pt x="2590" y="10653"/>
                  </a:moveTo>
                  <a:lnTo>
                    <a:pt x="2565" y="10481"/>
                  </a:lnTo>
                  <a:lnTo>
                    <a:pt x="2784" y="10069"/>
                  </a:lnTo>
                  <a:lnTo>
                    <a:pt x="2955" y="10038"/>
                  </a:lnTo>
                  <a:lnTo>
                    <a:pt x="3028" y="10473"/>
                  </a:lnTo>
                  <a:lnTo>
                    <a:pt x="2881" y="10671"/>
                  </a:lnTo>
                  <a:lnTo>
                    <a:pt x="2722" y="10707"/>
                  </a:lnTo>
                  <a:lnTo>
                    <a:pt x="2590" y="10653"/>
                  </a:lnTo>
                  <a:cubicBezTo>
                    <a:pt x="2590" y="10653"/>
                    <a:pt x="2590" y="10653"/>
                    <a:pt x="2590" y="10653"/>
                  </a:cubicBezTo>
                  <a:close/>
                  <a:moveTo>
                    <a:pt x="656" y="6991"/>
                  </a:moveTo>
                  <a:lnTo>
                    <a:pt x="637" y="7496"/>
                  </a:lnTo>
                  <a:lnTo>
                    <a:pt x="918" y="7820"/>
                  </a:lnTo>
                  <a:lnTo>
                    <a:pt x="1243" y="7945"/>
                  </a:lnTo>
                  <a:lnTo>
                    <a:pt x="1297" y="8121"/>
                  </a:lnTo>
                  <a:lnTo>
                    <a:pt x="1174" y="8212"/>
                  </a:lnTo>
                  <a:lnTo>
                    <a:pt x="775" y="8018"/>
                  </a:lnTo>
                  <a:lnTo>
                    <a:pt x="330" y="7535"/>
                  </a:lnTo>
                  <a:lnTo>
                    <a:pt x="297" y="7385"/>
                  </a:lnTo>
                  <a:lnTo>
                    <a:pt x="34" y="7274"/>
                  </a:lnTo>
                  <a:lnTo>
                    <a:pt x="0" y="7013"/>
                  </a:lnTo>
                  <a:lnTo>
                    <a:pt x="434" y="6842"/>
                  </a:lnTo>
                  <a:lnTo>
                    <a:pt x="656" y="6991"/>
                  </a:lnTo>
                  <a:cubicBezTo>
                    <a:pt x="656" y="6991"/>
                    <a:pt x="656" y="6991"/>
                    <a:pt x="656" y="6991"/>
                  </a:cubicBezTo>
                  <a:close/>
                  <a:moveTo>
                    <a:pt x="10638" y="19996"/>
                  </a:moveTo>
                  <a:lnTo>
                    <a:pt x="10477" y="19678"/>
                  </a:lnTo>
                  <a:lnTo>
                    <a:pt x="10451" y="20048"/>
                  </a:lnTo>
                  <a:lnTo>
                    <a:pt x="10292" y="20376"/>
                  </a:lnTo>
                  <a:lnTo>
                    <a:pt x="10339" y="20760"/>
                  </a:lnTo>
                  <a:lnTo>
                    <a:pt x="10702" y="20931"/>
                  </a:lnTo>
                  <a:lnTo>
                    <a:pt x="11529" y="20816"/>
                  </a:lnTo>
                  <a:lnTo>
                    <a:pt x="11874" y="20911"/>
                  </a:lnTo>
                  <a:lnTo>
                    <a:pt x="12210" y="20788"/>
                  </a:lnTo>
                  <a:lnTo>
                    <a:pt x="12702" y="20939"/>
                  </a:lnTo>
                  <a:lnTo>
                    <a:pt x="13244" y="21265"/>
                  </a:lnTo>
                  <a:lnTo>
                    <a:pt x="13305" y="21600"/>
                  </a:lnTo>
                  <a:lnTo>
                    <a:pt x="13929" y="21572"/>
                  </a:lnTo>
                  <a:lnTo>
                    <a:pt x="14440" y="21235"/>
                  </a:lnTo>
                  <a:lnTo>
                    <a:pt x="15017" y="21291"/>
                  </a:lnTo>
                  <a:lnTo>
                    <a:pt x="15930" y="21265"/>
                  </a:lnTo>
                  <a:lnTo>
                    <a:pt x="16565" y="21283"/>
                  </a:lnTo>
                  <a:lnTo>
                    <a:pt x="16925" y="21049"/>
                  </a:lnTo>
                  <a:lnTo>
                    <a:pt x="17078" y="20689"/>
                  </a:lnTo>
                  <a:lnTo>
                    <a:pt x="16993" y="20330"/>
                  </a:lnTo>
                  <a:lnTo>
                    <a:pt x="16993" y="20107"/>
                  </a:lnTo>
                  <a:lnTo>
                    <a:pt x="16864" y="20313"/>
                  </a:lnTo>
                  <a:lnTo>
                    <a:pt x="16846" y="20574"/>
                  </a:lnTo>
                  <a:lnTo>
                    <a:pt x="16543" y="20832"/>
                  </a:lnTo>
                  <a:lnTo>
                    <a:pt x="16323" y="20639"/>
                  </a:lnTo>
                  <a:lnTo>
                    <a:pt x="16059" y="20740"/>
                  </a:lnTo>
                  <a:lnTo>
                    <a:pt x="15797" y="20705"/>
                  </a:lnTo>
                  <a:lnTo>
                    <a:pt x="15854" y="20463"/>
                  </a:lnTo>
                  <a:lnTo>
                    <a:pt x="15726" y="20127"/>
                  </a:lnTo>
                  <a:lnTo>
                    <a:pt x="15479" y="20139"/>
                  </a:lnTo>
                  <a:lnTo>
                    <a:pt x="14807" y="20044"/>
                  </a:lnTo>
                  <a:lnTo>
                    <a:pt x="14278" y="19800"/>
                  </a:lnTo>
                  <a:lnTo>
                    <a:pt x="13577" y="19826"/>
                  </a:lnTo>
                  <a:lnTo>
                    <a:pt x="12992" y="20214"/>
                  </a:lnTo>
                  <a:lnTo>
                    <a:pt x="12540" y="20330"/>
                  </a:lnTo>
                  <a:lnTo>
                    <a:pt x="12164" y="20127"/>
                  </a:lnTo>
                  <a:lnTo>
                    <a:pt x="11982" y="19921"/>
                  </a:lnTo>
                  <a:lnTo>
                    <a:pt x="11686" y="19968"/>
                  </a:lnTo>
                  <a:lnTo>
                    <a:pt x="11893" y="19771"/>
                  </a:lnTo>
                  <a:lnTo>
                    <a:pt x="11713" y="19462"/>
                  </a:lnTo>
                  <a:lnTo>
                    <a:pt x="11325" y="19496"/>
                  </a:lnTo>
                  <a:lnTo>
                    <a:pt x="11397" y="19689"/>
                  </a:lnTo>
                  <a:lnTo>
                    <a:pt x="11525" y="19729"/>
                  </a:lnTo>
                  <a:lnTo>
                    <a:pt x="11381" y="19856"/>
                  </a:lnTo>
                  <a:lnTo>
                    <a:pt x="11010" y="19875"/>
                  </a:lnTo>
                  <a:lnTo>
                    <a:pt x="10920" y="19496"/>
                  </a:lnTo>
                  <a:lnTo>
                    <a:pt x="10800" y="19454"/>
                  </a:lnTo>
                  <a:lnTo>
                    <a:pt x="10758" y="19671"/>
                  </a:lnTo>
                  <a:lnTo>
                    <a:pt x="10826" y="19929"/>
                  </a:lnTo>
                  <a:lnTo>
                    <a:pt x="10638" y="19996"/>
                  </a:lnTo>
                  <a:cubicBezTo>
                    <a:pt x="10638" y="19996"/>
                    <a:pt x="10638" y="19996"/>
                    <a:pt x="10638" y="19996"/>
                  </a:cubicBezTo>
                  <a:close/>
                  <a:moveTo>
                    <a:pt x="16206" y="0"/>
                  </a:moveTo>
                  <a:lnTo>
                    <a:pt x="15903" y="0"/>
                  </a:lnTo>
                  <a:lnTo>
                    <a:pt x="15311" y="467"/>
                  </a:lnTo>
                  <a:lnTo>
                    <a:pt x="15277" y="1061"/>
                  </a:lnTo>
                  <a:lnTo>
                    <a:pt x="15475" y="1505"/>
                  </a:lnTo>
                  <a:lnTo>
                    <a:pt x="15149" y="1784"/>
                  </a:lnTo>
                  <a:lnTo>
                    <a:pt x="14090" y="1711"/>
                  </a:lnTo>
                  <a:lnTo>
                    <a:pt x="13608" y="1954"/>
                  </a:lnTo>
                  <a:lnTo>
                    <a:pt x="13176" y="1691"/>
                  </a:lnTo>
                  <a:lnTo>
                    <a:pt x="12689" y="1691"/>
                  </a:lnTo>
                  <a:lnTo>
                    <a:pt x="12350" y="1972"/>
                  </a:lnTo>
                  <a:lnTo>
                    <a:pt x="11879" y="1936"/>
                  </a:lnTo>
                  <a:lnTo>
                    <a:pt x="11810" y="1505"/>
                  </a:lnTo>
                  <a:lnTo>
                    <a:pt x="11162" y="1525"/>
                  </a:lnTo>
                  <a:lnTo>
                    <a:pt x="10549" y="1414"/>
                  </a:lnTo>
                  <a:lnTo>
                    <a:pt x="10122" y="1841"/>
                  </a:lnTo>
                  <a:lnTo>
                    <a:pt x="9488" y="2008"/>
                  </a:lnTo>
                  <a:lnTo>
                    <a:pt x="8659" y="1988"/>
                  </a:lnTo>
                  <a:lnTo>
                    <a:pt x="8413" y="1861"/>
                  </a:lnTo>
                  <a:lnTo>
                    <a:pt x="8088" y="2158"/>
                  </a:lnTo>
                  <a:lnTo>
                    <a:pt x="7636" y="2174"/>
                  </a:lnTo>
                  <a:lnTo>
                    <a:pt x="7064" y="2546"/>
                  </a:lnTo>
                  <a:lnTo>
                    <a:pt x="5824" y="2491"/>
                  </a:lnTo>
                  <a:lnTo>
                    <a:pt x="5304" y="2788"/>
                  </a:lnTo>
                  <a:lnTo>
                    <a:pt x="5265" y="3011"/>
                  </a:lnTo>
                  <a:lnTo>
                    <a:pt x="4565" y="3271"/>
                  </a:lnTo>
                  <a:lnTo>
                    <a:pt x="3579" y="3904"/>
                  </a:lnTo>
                  <a:lnTo>
                    <a:pt x="3470" y="4629"/>
                  </a:lnTo>
                  <a:lnTo>
                    <a:pt x="3071" y="5369"/>
                  </a:lnTo>
                  <a:lnTo>
                    <a:pt x="2087" y="5706"/>
                  </a:lnTo>
                  <a:lnTo>
                    <a:pt x="2051" y="6300"/>
                  </a:lnTo>
                  <a:lnTo>
                    <a:pt x="1705" y="7062"/>
                  </a:lnTo>
                  <a:lnTo>
                    <a:pt x="1383" y="7234"/>
                  </a:lnTo>
                  <a:lnTo>
                    <a:pt x="1436" y="7276"/>
                  </a:lnTo>
                  <a:lnTo>
                    <a:pt x="1471" y="8015"/>
                  </a:lnTo>
                  <a:lnTo>
                    <a:pt x="2382" y="8721"/>
                  </a:lnTo>
                  <a:lnTo>
                    <a:pt x="2896" y="9487"/>
                  </a:lnTo>
                  <a:lnTo>
                    <a:pt x="3139" y="9543"/>
                  </a:lnTo>
                  <a:lnTo>
                    <a:pt x="3080" y="9776"/>
                  </a:lnTo>
                  <a:lnTo>
                    <a:pt x="3778" y="10790"/>
                  </a:lnTo>
                  <a:lnTo>
                    <a:pt x="3952" y="11495"/>
                  </a:lnTo>
                  <a:lnTo>
                    <a:pt x="4267" y="11629"/>
                  </a:lnTo>
                  <a:lnTo>
                    <a:pt x="4687" y="11103"/>
                  </a:lnTo>
                  <a:lnTo>
                    <a:pt x="5062" y="11594"/>
                  </a:lnTo>
                  <a:lnTo>
                    <a:pt x="5648" y="11669"/>
                  </a:lnTo>
                  <a:lnTo>
                    <a:pt x="5894" y="11279"/>
                  </a:lnTo>
                  <a:lnTo>
                    <a:pt x="6308" y="11319"/>
                  </a:lnTo>
                  <a:lnTo>
                    <a:pt x="6965" y="11729"/>
                  </a:lnTo>
                  <a:lnTo>
                    <a:pt x="7366" y="11532"/>
                  </a:lnTo>
                  <a:lnTo>
                    <a:pt x="7437" y="11883"/>
                  </a:lnTo>
                  <a:lnTo>
                    <a:pt x="7759" y="11865"/>
                  </a:lnTo>
                  <a:lnTo>
                    <a:pt x="8025" y="12081"/>
                  </a:lnTo>
                  <a:lnTo>
                    <a:pt x="8550" y="12176"/>
                  </a:lnTo>
                  <a:lnTo>
                    <a:pt x="8174" y="12410"/>
                  </a:lnTo>
                  <a:lnTo>
                    <a:pt x="7833" y="12760"/>
                  </a:lnTo>
                  <a:lnTo>
                    <a:pt x="7496" y="12467"/>
                  </a:lnTo>
                  <a:lnTo>
                    <a:pt x="7044" y="12354"/>
                  </a:lnTo>
                  <a:lnTo>
                    <a:pt x="6063" y="11689"/>
                  </a:lnTo>
                  <a:lnTo>
                    <a:pt x="5629" y="11843"/>
                  </a:lnTo>
                  <a:lnTo>
                    <a:pt x="5216" y="12097"/>
                  </a:lnTo>
                  <a:lnTo>
                    <a:pt x="4777" y="11883"/>
                  </a:lnTo>
                  <a:lnTo>
                    <a:pt x="4418" y="12354"/>
                  </a:lnTo>
                  <a:lnTo>
                    <a:pt x="4159" y="12429"/>
                  </a:lnTo>
                  <a:lnTo>
                    <a:pt x="3988" y="12881"/>
                  </a:lnTo>
                  <a:lnTo>
                    <a:pt x="4513" y="13502"/>
                  </a:lnTo>
                  <a:lnTo>
                    <a:pt x="5062" y="13776"/>
                  </a:lnTo>
                  <a:lnTo>
                    <a:pt x="5591" y="14283"/>
                  </a:lnTo>
                  <a:lnTo>
                    <a:pt x="5648" y="14655"/>
                  </a:lnTo>
                  <a:lnTo>
                    <a:pt x="5437" y="14906"/>
                  </a:lnTo>
                  <a:lnTo>
                    <a:pt x="5477" y="15395"/>
                  </a:lnTo>
                  <a:lnTo>
                    <a:pt x="5928" y="15997"/>
                  </a:lnTo>
                  <a:lnTo>
                    <a:pt x="6230" y="16349"/>
                  </a:lnTo>
                  <a:lnTo>
                    <a:pt x="6365" y="16019"/>
                  </a:lnTo>
                  <a:lnTo>
                    <a:pt x="6252" y="15763"/>
                  </a:lnTo>
                  <a:lnTo>
                    <a:pt x="6438" y="15316"/>
                  </a:lnTo>
                  <a:lnTo>
                    <a:pt x="6612" y="15882"/>
                  </a:lnTo>
                  <a:lnTo>
                    <a:pt x="7270" y="16175"/>
                  </a:lnTo>
                  <a:lnTo>
                    <a:pt x="7420" y="16544"/>
                  </a:lnTo>
                  <a:lnTo>
                    <a:pt x="7330" y="16971"/>
                  </a:lnTo>
                  <a:lnTo>
                    <a:pt x="7610" y="17323"/>
                  </a:lnTo>
                  <a:lnTo>
                    <a:pt x="7610" y="16599"/>
                  </a:lnTo>
                  <a:lnTo>
                    <a:pt x="7853" y="16019"/>
                  </a:lnTo>
                  <a:lnTo>
                    <a:pt x="8268" y="16019"/>
                  </a:lnTo>
                  <a:lnTo>
                    <a:pt x="8458" y="16488"/>
                  </a:lnTo>
                  <a:lnTo>
                    <a:pt x="9195" y="16991"/>
                  </a:lnTo>
                  <a:lnTo>
                    <a:pt x="8889" y="16464"/>
                  </a:lnTo>
                  <a:lnTo>
                    <a:pt x="8966" y="16116"/>
                  </a:lnTo>
                  <a:lnTo>
                    <a:pt x="8703" y="15609"/>
                  </a:lnTo>
                  <a:lnTo>
                    <a:pt x="8364" y="14769"/>
                  </a:lnTo>
                  <a:lnTo>
                    <a:pt x="8061" y="14283"/>
                  </a:lnTo>
                  <a:lnTo>
                    <a:pt x="8082" y="14088"/>
                  </a:lnTo>
                  <a:lnTo>
                    <a:pt x="8382" y="14049"/>
                  </a:lnTo>
                  <a:lnTo>
                    <a:pt x="8927" y="14342"/>
                  </a:lnTo>
                  <a:lnTo>
                    <a:pt x="8760" y="14556"/>
                  </a:lnTo>
                  <a:lnTo>
                    <a:pt x="8927" y="14750"/>
                  </a:lnTo>
                  <a:lnTo>
                    <a:pt x="9211" y="14437"/>
                  </a:lnTo>
                  <a:lnTo>
                    <a:pt x="9778" y="14631"/>
                  </a:lnTo>
                  <a:lnTo>
                    <a:pt x="9796" y="14437"/>
                  </a:lnTo>
                  <a:lnTo>
                    <a:pt x="9571" y="14263"/>
                  </a:lnTo>
                  <a:lnTo>
                    <a:pt x="9525" y="14043"/>
                  </a:lnTo>
                  <a:lnTo>
                    <a:pt x="9325" y="13989"/>
                  </a:lnTo>
                  <a:lnTo>
                    <a:pt x="8912" y="13716"/>
                  </a:lnTo>
                  <a:lnTo>
                    <a:pt x="8950" y="13463"/>
                  </a:lnTo>
                  <a:lnTo>
                    <a:pt x="8458" y="13073"/>
                  </a:lnTo>
                  <a:lnTo>
                    <a:pt x="8927" y="12859"/>
                  </a:lnTo>
                  <a:lnTo>
                    <a:pt x="9367" y="12881"/>
                  </a:lnTo>
                  <a:lnTo>
                    <a:pt x="9630" y="12645"/>
                  </a:lnTo>
                  <a:lnTo>
                    <a:pt x="10304" y="13130"/>
                  </a:lnTo>
                  <a:lnTo>
                    <a:pt x="10384" y="13344"/>
                  </a:lnTo>
                  <a:lnTo>
                    <a:pt x="10856" y="13405"/>
                  </a:lnTo>
                  <a:lnTo>
                    <a:pt x="10986" y="13110"/>
                  </a:lnTo>
                  <a:lnTo>
                    <a:pt x="10573" y="12489"/>
                  </a:lnTo>
                  <a:lnTo>
                    <a:pt x="10683" y="11905"/>
                  </a:lnTo>
                  <a:lnTo>
                    <a:pt x="10512" y="11570"/>
                  </a:lnTo>
                  <a:lnTo>
                    <a:pt x="9367" y="10830"/>
                  </a:lnTo>
                  <a:lnTo>
                    <a:pt x="9002" y="10735"/>
                  </a:lnTo>
                  <a:lnTo>
                    <a:pt x="8832" y="10440"/>
                  </a:lnTo>
                  <a:lnTo>
                    <a:pt x="8515" y="10461"/>
                  </a:lnTo>
                  <a:lnTo>
                    <a:pt x="8307" y="10188"/>
                  </a:lnTo>
                  <a:lnTo>
                    <a:pt x="7817" y="10129"/>
                  </a:lnTo>
                  <a:lnTo>
                    <a:pt x="7330" y="9679"/>
                  </a:lnTo>
                  <a:lnTo>
                    <a:pt x="7853" y="9598"/>
                  </a:lnTo>
                  <a:lnTo>
                    <a:pt x="8155" y="9230"/>
                  </a:lnTo>
                  <a:lnTo>
                    <a:pt x="8137" y="8961"/>
                  </a:lnTo>
                  <a:lnTo>
                    <a:pt x="7646" y="8822"/>
                  </a:lnTo>
                  <a:lnTo>
                    <a:pt x="7911" y="8472"/>
                  </a:lnTo>
                  <a:lnTo>
                    <a:pt x="7889" y="8177"/>
                  </a:lnTo>
                  <a:lnTo>
                    <a:pt x="8270" y="8327"/>
                  </a:lnTo>
                  <a:lnTo>
                    <a:pt x="8579" y="8589"/>
                  </a:lnTo>
                  <a:lnTo>
                    <a:pt x="8459" y="8872"/>
                  </a:lnTo>
                  <a:lnTo>
                    <a:pt x="8498" y="9143"/>
                  </a:lnTo>
                  <a:lnTo>
                    <a:pt x="8766" y="9079"/>
                  </a:lnTo>
                  <a:lnTo>
                    <a:pt x="8941" y="8472"/>
                  </a:lnTo>
                  <a:lnTo>
                    <a:pt x="8608" y="8062"/>
                  </a:lnTo>
                  <a:lnTo>
                    <a:pt x="7853" y="7108"/>
                  </a:lnTo>
                  <a:lnTo>
                    <a:pt x="7532" y="6854"/>
                  </a:lnTo>
                  <a:lnTo>
                    <a:pt x="7459" y="6500"/>
                  </a:lnTo>
                  <a:lnTo>
                    <a:pt x="6876" y="5995"/>
                  </a:lnTo>
                  <a:lnTo>
                    <a:pt x="7081" y="5722"/>
                  </a:lnTo>
                  <a:lnTo>
                    <a:pt x="6987" y="4708"/>
                  </a:lnTo>
                  <a:lnTo>
                    <a:pt x="7305" y="4180"/>
                  </a:lnTo>
                  <a:lnTo>
                    <a:pt x="7911" y="4045"/>
                  </a:lnTo>
                  <a:lnTo>
                    <a:pt x="7985" y="4552"/>
                  </a:lnTo>
                  <a:lnTo>
                    <a:pt x="7704" y="4552"/>
                  </a:lnTo>
                  <a:lnTo>
                    <a:pt x="7759" y="4827"/>
                  </a:lnTo>
                  <a:lnTo>
                    <a:pt x="8533" y="5195"/>
                  </a:lnTo>
                  <a:lnTo>
                    <a:pt x="8608" y="5819"/>
                  </a:lnTo>
                  <a:lnTo>
                    <a:pt x="9097" y="6227"/>
                  </a:lnTo>
                  <a:lnTo>
                    <a:pt x="9649" y="6209"/>
                  </a:lnTo>
                  <a:lnTo>
                    <a:pt x="9250" y="5938"/>
                  </a:lnTo>
                  <a:lnTo>
                    <a:pt x="9043" y="5548"/>
                  </a:lnTo>
                  <a:lnTo>
                    <a:pt x="9119" y="5195"/>
                  </a:lnTo>
                  <a:lnTo>
                    <a:pt x="9630" y="5369"/>
                  </a:lnTo>
                  <a:lnTo>
                    <a:pt x="10024" y="5938"/>
                  </a:lnTo>
                  <a:lnTo>
                    <a:pt x="10362" y="6072"/>
                  </a:lnTo>
                  <a:lnTo>
                    <a:pt x="10554" y="5741"/>
                  </a:lnTo>
                  <a:lnTo>
                    <a:pt x="10178" y="5447"/>
                  </a:lnTo>
                  <a:lnTo>
                    <a:pt x="9835" y="5312"/>
                  </a:lnTo>
                  <a:lnTo>
                    <a:pt x="9854" y="5019"/>
                  </a:lnTo>
                  <a:lnTo>
                    <a:pt x="10778" y="5061"/>
                  </a:lnTo>
                  <a:lnTo>
                    <a:pt x="11118" y="5407"/>
                  </a:lnTo>
                  <a:lnTo>
                    <a:pt x="11269" y="5235"/>
                  </a:lnTo>
                  <a:lnTo>
                    <a:pt x="10739" y="4728"/>
                  </a:lnTo>
                  <a:lnTo>
                    <a:pt x="10197" y="4649"/>
                  </a:lnTo>
                  <a:lnTo>
                    <a:pt x="9742" y="4102"/>
                  </a:lnTo>
                  <a:lnTo>
                    <a:pt x="10009" y="3791"/>
                  </a:lnTo>
                  <a:lnTo>
                    <a:pt x="10493" y="3944"/>
                  </a:lnTo>
                  <a:lnTo>
                    <a:pt x="10895" y="3710"/>
                  </a:lnTo>
                  <a:lnTo>
                    <a:pt x="11083" y="3031"/>
                  </a:lnTo>
                  <a:lnTo>
                    <a:pt x="11437" y="2893"/>
                  </a:lnTo>
                  <a:lnTo>
                    <a:pt x="11987" y="3322"/>
                  </a:lnTo>
                  <a:lnTo>
                    <a:pt x="12397" y="3362"/>
                  </a:lnTo>
                  <a:lnTo>
                    <a:pt x="12854" y="2875"/>
                  </a:lnTo>
                  <a:lnTo>
                    <a:pt x="12873" y="2621"/>
                  </a:lnTo>
                  <a:lnTo>
                    <a:pt x="13078" y="2621"/>
                  </a:lnTo>
                  <a:lnTo>
                    <a:pt x="13421" y="3031"/>
                  </a:lnTo>
                  <a:lnTo>
                    <a:pt x="14440" y="3031"/>
                  </a:lnTo>
                  <a:lnTo>
                    <a:pt x="15201" y="3239"/>
                  </a:lnTo>
                  <a:lnTo>
                    <a:pt x="15742" y="3097"/>
                  </a:lnTo>
                  <a:lnTo>
                    <a:pt x="16033" y="2503"/>
                  </a:lnTo>
                  <a:lnTo>
                    <a:pt x="15922" y="1944"/>
                  </a:lnTo>
                  <a:lnTo>
                    <a:pt x="16572" y="1536"/>
                  </a:lnTo>
                  <a:lnTo>
                    <a:pt x="16607" y="903"/>
                  </a:lnTo>
                  <a:lnTo>
                    <a:pt x="16103" y="681"/>
                  </a:lnTo>
                  <a:lnTo>
                    <a:pt x="16206" y="0"/>
                  </a:lnTo>
                  <a:cubicBezTo>
                    <a:pt x="16206" y="0"/>
                    <a:pt x="16206" y="0"/>
                    <a:pt x="16206" y="0"/>
                  </a:cubicBezTo>
                  <a:close/>
                  <a:moveTo>
                    <a:pt x="16206" y="0"/>
                  </a:moveTo>
                </a:path>
              </a:pathLst>
            </a:custGeom>
            <a:solidFill>
              <a:schemeClr val="bg1">
                <a:lumMod val="75000"/>
              </a:schemeClr>
            </a:solidFill>
            <a:ln>
              <a:solidFill>
                <a:schemeClr val="bg1"/>
              </a:solidFill>
            </a:ln>
          </p:spPr>
          <p:txBody>
            <a:bodyPr lIns="0" tIns="0" rIns="0" bIns="0"/>
            <a:lstStyle/>
            <a:p>
              <a:endParaRPr lang="en-US" dirty="0"/>
            </a:p>
          </p:txBody>
        </p:sp>
        <p:sp>
          <p:nvSpPr>
            <p:cNvPr id="65" name="AutoShape 72"/>
            <p:cNvSpPr/>
            <p:nvPr/>
          </p:nvSpPr>
          <p:spPr bwMode="auto">
            <a:xfrm>
              <a:off x="5094514" y="3836987"/>
              <a:ext cx="320675" cy="238125"/>
            </a:xfrm>
            <a:custGeom>
              <a:avLst/>
              <a:gdLst/>
              <a:ahLst/>
              <a:cxnLst/>
              <a:rect l="0" t="0" r="r" b="b"/>
              <a:pathLst>
                <a:path w="21600" h="21600">
                  <a:moveTo>
                    <a:pt x="6809" y="18663"/>
                  </a:moveTo>
                  <a:lnTo>
                    <a:pt x="5051" y="15440"/>
                  </a:lnTo>
                  <a:lnTo>
                    <a:pt x="4094" y="15096"/>
                  </a:lnTo>
                  <a:lnTo>
                    <a:pt x="3468" y="13583"/>
                  </a:lnTo>
                  <a:lnTo>
                    <a:pt x="2788" y="13583"/>
                  </a:lnTo>
                  <a:lnTo>
                    <a:pt x="2337" y="14063"/>
                  </a:lnTo>
                  <a:lnTo>
                    <a:pt x="1312" y="12895"/>
                  </a:lnTo>
                  <a:lnTo>
                    <a:pt x="680" y="13308"/>
                  </a:lnTo>
                  <a:lnTo>
                    <a:pt x="0" y="13338"/>
                  </a:lnTo>
                  <a:lnTo>
                    <a:pt x="160" y="13653"/>
                  </a:lnTo>
                  <a:lnTo>
                    <a:pt x="327" y="13667"/>
                  </a:lnTo>
                  <a:lnTo>
                    <a:pt x="874" y="14447"/>
                  </a:lnTo>
                  <a:lnTo>
                    <a:pt x="1370" y="14400"/>
                  </a:lnTo>
                  <a:lnTo>
                    <a:pt x="1649" y="15253"/>
                  </a:lnTo>
                  <a:lnTo>
                    <a:pt x="1585" y="15941"/>
                  </a:lnTo>
                  <a:lnTo>
                    <a:pt x="3312" y="17081"/>
                  </a:lnTo>
                  <a:lnTo>
                    <a:pt x="3434" y="17996"/>
                  </a:lnTo>
                  <a:lnTo>
                    <a:pt x="4459" y="18630"/>
                  </a:lnTo>
                  <a:lnTo>
                    <a:pt x="5487" y="18670"/>
                  </a:lnTo>
                  <a:lnTo>
                    <a:pt x="6588" y="19424"/>
                  </a:lnTo>
                  <a:cubicBezTo>
                    <a:pt x="6588" y="19424"/>
                    <a:pt x="6809" y="18663"/>
                    <a:pt x="6809" y="18663"/>
                  </a:cubicBezTo>
                  <a:close/>
                  <a:moveTo>
                    <a:pt x="227" y="4472"/>
                  </a:moveTo>
                  <a:lnTo>
                    <a:pt x="293" y="3670"/>
                  </a:lnTo>
                  <a:lnTo>
                    <a:pt x="1770" y="2981"/>
                  </a:lnTo>
                  <a:lnTo>
                    <a:pt x="3983" y="4497"/>
                  </a:lnTo>
                  <a:lnTo>
                    <a:pt x="5454" y="4567"/>
                  </a:lnTo>
                  <a:lnTo>
                    <a:pt x="6867" y="5464"/>
                  </a:lnTo>
                  <a:lnTo>
                    <a:pt x="7096" y="3743"/>
                  </a:lnTo>
                  <a:lnTo>
                    <a:pt x="6533" y="2776"/>
                  </a:lnTo>
                  <a:lnTo>
                    <a:pt x="5513" y="2018"/>
                  </a:lnTo>
                  <a:lnTo>
                    <a:pt x="5908" y="300"/>
                  </a:lnTo>
                  <a:lnTo>
                    <a:pt x="7044" y="432"/>
                  </a:lnTo>
                  <a:lnTo>
                    <a:pt x="8860" y="2223"/>
                  </a:lnTo>
                  <a:lnTo>
                    <a:pt x="9370" y="3395"/>
                  </a:lnTo>
                  <a:lnTo>
                    <a:pt x="11185" y="3604"/>
                  </a:lnTo>
                  <a:lnTo>
                    <a:pt x="11522" y="2776"/>
                  </a:lnTo>
                  <a:lnTo>
                    <a:pt x="12655" y="2018"/>
                  </a:lnTo>
                  <a:lnTo>
                    <a:pt x="14024" y="0"/>
                  </a:lnTo>
                  <a:lnTo>
                    <a:pt x="14860" y="729"/>
                  </a:lnTo>
                  <a:lnTo>
                    <a:pt x="16078" y="2651"/>
                  </a:lnTo>
                  <a:lnTo>
                    <a:pt x="16138" y="3582"/>
                  </a:lnTo>
                  <a:lnTo>
                    <a:pt x="16646" y="4915"/>
                  </a:lnTo>
                  <a:lnTo>
                    <a:pt x="17973" y="6050"/>
                  </a:lnTo>
                  <a:lnTo>
                    <a:pt x="18123" y="6804"/>
                  </a:lnTo>
                  <a:lnTo>
                    <a:pt x="18970" y="7596"/>
                  </a:lnTo>
                  <a:lnTo>
                    <a:pt x="20018" y="7566"/>
                  </a:lnTo>
                  <a:lnTo>
                    <a:pt x="21033" y="8079"/>
                  </a:lnTo>
                  <a:lnTo>
                    <a:pt x="21600" y="9075"/>
                  </a:lnTo>
                  <a:lnTo>
                    <a:pt x="21003" y="8972"/>
                  </a:lnTo>
                  <a:lnTo>
                    <a:pt x="20471" y="9456"/>
                  </a:lnTo>
                  <a:lnTo>
                    <a:pt x="19429" y="9522"/>
                  </a:lnTo>
                  <a:lnTo>
                    <a:pt x="18229" y="10730"/>
                  </a:lnTo>
                  <a:lnTo>
                    <a:pt x="18311" y="11961"/>
                  </a:lnTo>
                  <a:lnTo>
                    <a:pt x="18458" y="12957"/>
                  </a:lnTo>
                  <a:lnTo>
                    <a:pt x="18088" y="13550"/>
                  </a:lnTo>
                  <a:lnTo>
                    <a:pt x="18011" y="14400"/>
                  </a:lnTo>
                  <a:lnTo>
                    <a:pt x="18262" y="14920"/>
                  </a:lnTo>
                  <a:lnTo>
                    <a:pt x="18262" y="15608"/>
                  </a:lnTo>
                  <a:lnTo>
                    <a:pt x="17889" y="16019"/>
                  </a:lnTo>
                  <a:lnTo>
                    <a:pt x="17889" y="17667"/>
                  </a:lnTo>
                  <a:lnTo>
                    <a:pt x="17667" y="18289"/>
                  </a:lnTo>
                  <a:lnTo>
                    <a:pt x="17408" y="17740"/>
                  </a:lnTo>
                  <a:lnTo>
                    <a:pt x="17667" y="16707"/>
                  </a:lnTo>
                  <a:lnTo>
                    <a:pt x="17130" y="16019"/>
                  </a:lnTo>
                  <a:lnTo>
                    <a:pt x="16815" y="16363"/>
                  </a:lnTo>
                  <a:lnTo>
                    <a:pt x="16588" y="17117"/>
                  </a:lnTo>
                  <a:lnTo>
                    <a:pt x="16871" y="18348"/>
                  </a:lnTo>
                  <a:lnTo>
                    <a:pt x="16785" y="19110"/>
                  </a:lnTo>
                  <a:lnTo>
                    <a:pt x="16986" y="19520"/>
                  </a:lnTo>
                  <a:lnTo>
                    <a:pt x="16964" y="21329"/>
                  </a:lnTo>
                  <a:lnTo>
                    <a:pt x="16624" y="21600"/>
                  </a:lnTo>
                  <a:lnTo>
                    <a:pt x="15974" y="21428"/>
                  </a:lnTo>
                  <a:lnTo>
                    <a:pt x="15718" y="20871"/>
                  </a:lnTo>
                  <a:lnTo>
                    <a:pt x="15065" y="20494"/>
                  </a:lnTo>
                  <a:lnTo>
                    <a:pt x="13755" y="18751"/>
                  </a:lnTo>
                  <a:lnTo>
                    <a:pt x="15027" y="17703"/>
                  </a:lnTo>
                  <a:lnTo>
                    <a:pt x="14122" y="17007"/>
                  </a:lnTo>
                  <a:lnTo>
                    <a:pt x="13913" y="16527"/>
                  </a:lnTo>
                  <a:lnTo>
                    <a:pt x="14389" y="16048"/>
                  </a:lnTo>
                  <a:lnTo>
                    <a:pt x="13862" y="15403"/>
                  </a:lnTo>
                  <a:lnTo>
                    <a:pt x="13526" y="14697"/>
                  </a:lnTo>
                  <a:lnTo>
                    <a:pt x="13160" y="14594"/>
                  </a:lnTo>
                  <a:lnTo>
                    <a:pt x="13091" y="14319"/>
                  </a:lnTo>
                  <a:lnTo>
                    <a:pt x="12671" y="14297"/>
                  </a:lnTo>
                  <a:lnTo>
                    <a:pt x="11944" y="14979"/>
                  </a:lnTo>
                  <a:lnTo>
                    <a:pt x="11369" y="15118"/>
                  </a:lnTo>
                  <a:lnTo>
                    <a:pt x="10869" y="15924"/>
                  </a:lnTo>
                  <a:lnTo>
                    <a:pt x="10404" y="16162"/>
                  </a:lnTo>
                  <a:lnTo>
                    <a:pt x="9738" y="17300"/>
                  </a:lnTo>
                  <a:lnTo>
                    <a:pt x="9325" y="17315"/>
                  </a:lnTo>
                  <a:lnTo>
                    <a:pt x="9059" y="17784"/>
                  </a:lnTo>
                  <a:lnTo>
                    <a:pt x="8931" y="18333"/>
                  </a:lnTo>
                  <a:lnTo>
                    <a:pt x="8235" y="18710"/>
                  </a:lnTo>
                  <a:lnTo>
                    <a:pt x="7678" y="18476"/>
                  </a:lnTo>
                  <a:lnTo>
                    <a:pt x="7723" y="18465"/>
                  </a:lnTo>
                  <a:lnTo>
                    <a:pt x="7723" y="17439"/>
                  </a:lnTo>
                  <a:lnTo>
                    <a:pt x="8008" y="17022"/>
                  </a:lnTo>
                  <a:lnTo>
                    <a:pt x="7441" y="15784"/>
                  </a:lnTo>
                  <a:lnTo>
                    <a:pt x="8402" y="15513"/>
                  </a:lnTo>
                  <a:lnTo>
                    <a:pt x="7498" y="14473"/>
                  </a:lnTo>
                  <a:lnTo>
                    <a:pt x="6360" y="14407"/>
                  </a:lnTo>
                  <a:lnTo>
                    <a:pt x="4603" y="13235"/>
                  </a:lnTo>
                  <a:lnTo>
                    <a:pt x="4094" y="11792"/>
                  </a:lnTo>
                  <a:lnTo>
                    <a:pt x="4603" y="11104"/>
                  </a:lnTo>
                  <a:lnTo>
                    <a:pt x="4549" y="10141"/>
                  </a:lnTo>
                  <a:lnTo>
                    <a:pt x="2955" y="8558"/>
                  </a:lnTo>
                  <a:lnTo>
                    <a:pt x="2892" y="7592"/>
                  </a:lnTo>
                  <a:lnTo>
                    <a:pt x="3184" y="6493"/>
                  </a:lnTo>
                  <a:lnTo>
                    <a:pt x="2386" y="5530"/>
                  </a:lnTo>
                  <a:lnTo>
                    <a:pt x="972" y="5325"/>
                  </a:lnTo>
                  <a:lnTo>
                    <a:pt x="227" y="4472"/>
                  </a:lnTo>
                  <a:cubicBezTo>
                    <a:pt x="227" y="4472"/>
                    <a:pt x="227" y="4472"/>
                    <a:pt x="227" y="4472"/>
                  </a:cubicBezTo>
                  <a:close/>
                  <a:moveTo>
                    <a:pt x="227" y="4472"/>
                  </a:moveTo>
                </a:path>
              </a:pathLst>
            </a:custGeom>
            <a:solidFill>
              <a:schemeClr val="bg1">
                <a:lumMod val="75000"/>
              </a:schemeClr>
            </a:solidFill>
            <a:ln>
              <a:solidFill>
                <a:schemeClr val="bg1"/>
              </a:solidFill>
            </a:ln>
          </p:spPr>
          <p:txBody>
            <a:bodyPr lIns="0" tIns="0" rIns="0" bIns="0"/>
            <a:lstStyle/>
            <a:p>
              <a:endParaRPr lang="en-US" dirty="0"/>
            </a:p>
          </p:txBody>
        </p:sp>
        <p:sp>
          <p:nvSpPr>
            <p:cNvPr id="66" name="AutoShape 73"/>
            <p:cNvSpPr/>
            <p:nvPr/>
          </p:nvSpPr>
          <p:spPr bwMode="auto">
            <a:xfrm>
              <a:off x="5069114" y="3989387"/>
              <a:ext cx="1196975" cy="871538"/>
            </a:xfrm>
            <a:custGeom>
              <a:avLst/>
              <a:gdLst/>
              <a:ahLst/>
              <a:cxnLst/>
              <a:rect l="0" t="0" r="r" b="b"/>
              <a:pathLst>
                <a:path w="21600" h="21600">
                  <a:moveTo>
                    <a:pt x="514" y="0"/>
                  </a:moveTo>
                  <a:lnTo>
                    <a:pt x="559" y="4"/>
                  </a:lnTo>
                  <a:lnTo>
                    <a:pt x="705" y="218"/>
                  </a:lnTo>
                  <a:lnTo>
                    <a:pt x="838" y="205"/>
                  </a:lnTo>
                  <a:lnTo>
                    <a:pt x="913" y="440"/>
                  </a:lnTo>
                  <a:lnTo>
                    <a:pt x="896" y="629"/>
                  </a:lnTo>
                  <a:lnTo>
                    <a:pt x="1359" y="942"/>
                  </a:lnTo>
                  <a:lnTo>
                    <a:pt x="1392" y="1193"/>
                  </a:lnTo>
                  <a:lnTo>
                    <a:pt x="1667" y="1367"/>
                  </a:lnTo>
                  <a:lnTo>
                    <a:pt x="1943" y="1378"/>
                  </a:lnTo>
                  <a:lnTo>
                    <a:pt x="2238" y="1585"/>
                  </a:lnTo>
                  <a:lnTo>
                    <a:pt x="2297" y="1376"/>
                  </a:lnTo>
                  <a:lnTo>
                    <a:pt x="2300" y="1380"/>
                  </a:lnTo>
                  <a:lnTo>
                    <a:pt x="2530" y="1325"/>
                  </a:lnTo>
                  <a:lnTo>
                    <a:pt x="2680" y="1389"/>
                  </a:lnTo>
                  <a:lnTo>
                    <a:pt x="2866" y="1286"/>
                  </a:lnTo>
                  <a:lnTo>
                    <a:pt x="2900" y="1135"/>
                  </a:lnTo>
                  <a:lnTo>
                    <a:pt x="2972" y="1006"/>
                  </a:lnTo>
                  <a:lnTo>
                    <a:pt x="3083" y="1002"/>
                  </a:lnTo>
                  <a:lnTo>
                    <a:pt x="3261" y="689"/>
                  </a:lnTo>
                  <a:lnTo>
                    <a:pt x="3386" y="624"/>
                  </a:lnTo>
                  <a:lnTo>
                    <a:pt x="3520" y="402"/>
                  </a:lnTo>
                  <a:lnTo>
                    <a:pt x="3674" y="364"/>
                  </a:lnTo>
                  <a:lnTo>
                    <a:pt x="3869" y="177"/>
                  </a:lnTo>
                  <a:lnTo>
                    <a:pt x="3982" y="183"/>
                  </a:lnTo>
                  <a:lnTo>
                    <a:pt x="4000" y="258"/>
                  </a:lnTo>
                  <a:lnTo>
                    <a:pt x="4098" y="287"/>
                  </a:lnTo>
                  <a:lnTo>
                    <a:pt x="4189" y="481"/>
                  </a:lnTo>
                  <a:lnTo>
                    <a:pt x="4330" y="658"/>
                  </a:lnTo>
                  <a:lnTo>
                    <a:pt x="4202" y="789"/>
                  </a:lnTo>
                  <a:lnTo>
                    <a:pt x="4258" y="921"/>
                  </a:lnTo>
                  <a:lnTo>
                    <a:pt x="4501" y="1112"/>
                  </a:lnTo>
                  <a:lnTo>
                    <a:pt x="4160" y="1400"/>
                  </a:lnTo>
                  <a:lnTo>
                    <a:pt x="4511" y="1879"/>
                  </a:lnTo>
                  <a:lnTo>
                    <a:pt x="4686" y="1982"/>
                  </a:lnTo>
                  <a:lnTo>
                    <a:pt x="4755" y="2135"/>
                  </a:lnTo>
                  <a:lnTo>
                    <a:pt x="4929" y="2183"/>
                  </a:lnTo>
                  <a:lnTo>
                    <a:pt x="5020" y="2108"/>
                  </a:lnTo>
                  <a:lnTo>
                    <a:pt x="5018" y="2189"/>
                  </a:lnTo>
                  <a:lnTo>
                    <a:pt x="5171" y="2460"/>
                  </a:lnTo>
                  <a:lnTo>
                    <a:pt x="5201" y="2772"/>
                  </a:lnTo>
                  <a:lnTo>
                    <a:pt x="5155" y="3076"/>
                  </a:lnTo>
                  <a:lnTo>
                    <a:pt x="5224" y="3197"/>
                  </a:lnTo>
                  <a:lnTo>
                    <a:pt x="5382" y="3227"/>
                  </a:lnTo>
                  <a:lnTo>
                    <a:pt x="5587" y="3499"/>
                  </a:lnTo>
                  <a:lnTo>
                    <a:pt x="5839" y="3499"/>
                  </a:lnTo>
                  <a:lnTo>
                    <a:pt x="6013" y="3576"/>
                  </a:lnTo>
                  <a:lnTo>
                    <a:pt x="6264" y="3462"/>
                  </a:lnTo>
                  <a:lnTo>
                    <a:pt x="6509" y="3661"/>
                  </a:lnTo>
                  <a:lnTo>
                    <a:pt x="6660" y="3670"/>
                  </a:lnTo>
                  <a:lnTo>
                    <a:pt x="6727" y="3953"/>
                  </a:lnTo>
                  <a:lnTo>
                    <a:pt x="6886" y="4198"/>
                  </a:lnTo>
                  <a:lnTo>
                    <a:pt x="7418" y="4462"/>
                  </a:lnTo>
                  <a:lnTo>
                    <a:pt x="7655" y="4490"/>
                  </a:lnTo>
                  <a:lnTo>
                    <a:pt x="8292" y="4716"/>
                  </a:lnTo>
                  <a:lnTo>
                    <a:pt x="8603" y="4716"/>
                  </a:lnTo>
                  <a:lnTo>
                    <a:pt x="9303" y="4472"/>
                  </a:lnTo>
                  <a:lnTo>
                    <a:pt x="9828" y="4387"/>
                  </a:lnTo>
                  <a:lnTo>
                    <a:pt x="10435" y="4453"/>
                  </a:lnTo>
                  <a:lnTo>
                    <a:pt x="10670" y="4510"/>
                  </a:lnTo>
                  <a:lnTo>
                    <a:pt x="10747" y="4170"/>
                  </a:lnTo>
                  <a:lnTo>
                    <a:pt x="10587" y="3877"/>
                  </a:lnTo>
                  <a:lnTo>
                    <a:pt x="10484" y="3537"/>
                  </a:lnTo>
                  <a:lnTo>
                    <a:pt x="10703" y="3379"/>
                  </a:lnTo>
                  <a:lnTo>
                    <a:pt x="11219" y="3341"/>
                  </a:lnTo>
                  <a:lnTo>
                    <a:pt x="11311" y="2992"/>
                  </a:lnTo>
                  <a:lnTo>
                    <a:pt x="11449" y="2775"/>
                  </a:lnTo>
                  <a:lnTo>
                    <a:pt x="11623" y="2758"/>
                  </a:lnTo>
                  <a:lnTo>
                    <a:pt x="12062" y="2293"/>
                  </a:lnTo>
                  <a:lnTo>
                    <a:pt x="12513" y="2191"/>
                  </a:lnTo>
                  <a:lnTo>
                    <a:pt x="12906" y="2293"/>
                  </a:lnTo>
                  <a:lnTo>
                    <a:pt x="12983" y="1982"/>
                  </a:lnTo>
                  <a:lnTo>
                    <a:pt x="13195" y="1917"/>
                  </a:lnTo>
                  <a:lnTo>
                    <a:pt x="13400" y="2020"/>
                  </a:lnTo>
                  <a:lnTo>
                    <a:pt x="13636" y="2012"/>
                  </a:lnTo>
                  <a:lnTo>
                    <a:pt x="14016" y="2389"/>
                  </a:lnTo>
                  <a:lnTo>
                    <a:pt x="14343" y="2501"/>
                  </a:lnTo>
                  <a:lnTo>
                    <a:pt x="14960" y="2983"/>
                  </a:lnTo>
                  <a:lnTo>
                    <a:pt x="15125" y="2974"/>
                  </a:lnTo>
                  <a:lnTo>
                    <a:pt x="15294" y="2832"/>
                  </a:lnTo>
                  <a:lnTo>
                    <a:pt x="15719" y="3050"/>
                  </a:lnTo>
                  <a:lnTo>
                    <a:pt x="15939" y="3097"/>
                  </a:lnTo>
                  <a:lnTo>
                    <a:pt x="15998" y="3483"/>
                  </a:lnTo>
                  <a:lnTo>
                    <a:pt x="16097" y="3578"/>
                  </a:lnTo>
                  <a:lnTo>
                    <a:pt x="16318" y="3512"/>
                  </a:lnTo>
                  <a:lnTo>
                    <a:pt x="16713" y="3624"/>
                  </a:lnTo>
                  <a:lnTo>
                    <a:pt x="17139" y="4361"/>
                  </a:lnTo>
                  <a:lnTo>
                    <a:pt x="17603" y="4408"/>
                  </a:lnTo>
                  <a:lnTo>
                    <a:pt x="17870" y="4550"/>
                  </a:lnTo>
                  <a:lnTo>
                    <a:pt x="18036" y="4917"/>
                  </a:lnTo>
                  <a:lnTo>
                    <a:pt x="17961" y="5115"/>
                  </a:lnTo>
                  <a:lnTo>
                    <a:pt x="18052" y="5437"/>
                  </a:lnTo>
                  <a:lnTo>
                    <a:pt x="18044" y="5637"/>
                  </a:lnTo>
                  <a:lnTo>
                    <a:pt x="18142" y="5872"/>
                  </a:lnTo>
                  <a:lnTo>
                    <a:pt x="18126" y="6238"/>
                  </a:lnTo>
                  <a:lnTo>
                    <a:pt x="18150" y="6418"/>
                  </a:lnTo>
                  <a:lnTo>
                    <a:pt x="18073" y="6617"/>
                  </a:lnTo>
                  <a:lnTo>
                    <a:pt x="18208" y="6843"/>
                  </a:lnTo>
                  <a:lnTo>
                    <a:pt x="18156" y="6910"/>
                  </a:lnTo>
                  <a:lnTo>
                    <a:pt x="18172" y="7079"/>
                  </a:lnTo>
                  <a:lnTo>
                    <a:pt x="17899" y="7306"/>
                  </a:lnTo>
                  <a:lnTo>
                    <a:pt x="17669" y="7383"/>
                  </a:lnTo>
                  <a:lnTo>
                    <a:pt x="17762" y="7562"/>
                  </a:lnTo>
                  <a:lnTo>
                    <a:pt x="17938" y="7731"/>
                  </a:lnTo>
                  <a:lnTo>
                    <a:pt x="17739" y="8079"/>
                  </a:lnTo>
                  <a:lnTo>
                    <a:pt x="17792" y="8137"/>
                  </a:lnTo>
                  <a:lnTo>
                    <a:pt x="17860" y="8608"/>
                  </a:lnTo>
                  <a:lnTo>
                    <a:pt x="17860" y="8863"/>
                  </a:lnTo>
                  <a:lnTo>
                    <a:pt x="18217" y="8966"/>
                  </a:lnTo>
                  <a:lnTo>
                    <a:pt x="18308" y="8966"/>
                  </a:lnTo>
                  <a:lnTo>
                    <a:pt x="17982" y="9467"/>
                  </a:lnTo>
                  <a:lnTo>
                    <a:pt x="17931" y="9806"/>
                  </a:lnTo>
                  <a:lnTo>
                    <a:pt x="18208" y="10485"/>
                  </a:lnTo>
                  <a:lnTo>
                    <a:pt x="18362" y="11098"/>
                  </a:lnTo>
                  <a:lnTo>
                    <a:pt x="18287" y="11279"/>
                  </a:lnTo>
                  <a:lnTo>
                    <a:pt x="18393" y="11515"/>
                  </a:lnTo>
                  <a:lnTo>
                    <a:pt x="18420" y="11998"/>
                  </a:lnTo>
                  <a:lnTo>
                    <a:pt x="19341" y="12014"/>
                  </a:lnTo>
                  <a:lnTo>
                    <a:pt x="19509" y="12468"/>
                  </a:lnTo>
                  <a:lnTo>
                    <a:pt x="19487" y="12826"/>
                  </a:lnTo>
                  <a:lnTo>
                    <a:pt x="19592" y="13347"/>
                  </a:lnTo>
                  <a:lnTo>
                    <a:pt x="19509" y="13508"/>
                  </a:lnTo>
                  <a:lnTo>
                    <a:pt x="18719" y="14848"/>
                  </a:lnTo>
                  <a:lnTo>
                    <a:pt x="19266" y="15753"/>
                  </a:lnTo>
                  <a:lnTo>
                    <a:pt x="19386" y="16055"/>
                  </a:lnTo>
                  <a:lnTo>
                    <a:pt x="19662" y="16413"/>
                  </a:lnTo>
                  <a:lnTo>
                    <a:pt x="19928" y="16593"/>
                  </a:lnTo>
                  <a:lnTo>
                    <a:pt x="20018" y="16725"/>
                  </a:lnTo>
                  <a:lnTo>
                    <a:pt x="20369" y="16763"/>
                  </a:lnTo>
                  <a:lnTo>
                    <a:pt x="20566" y="16857"/>
                  </a:lnTo>
                  <a:lnTo>
                    <a:pt x="20595" y="16998"/>
                  </a:lnTo>
                  <a:lnTo>
                    <a:pt x="20886" y="17035"/>
                  </a:lnTo>
                  <a:lnTo>
                    <a:pt x="20892" y="17481"/>
                  </a:lnTo>
                  <a:lnTo>
                    <a:pt x="20968" y="17783"/>
                  </a:lnTo>
                  <a:lnTo>
                    <a:pt x="20983" y="18141"/>
                  </a:lnTo>
                  <a:lnTo>
                    <a:pt x="21038" y="18376"/>
                  </a:lnTo>
                  <a:lnTo>
                    <a:pt x="21294" y="18358"/>
                  </a:lnTo>
                  <a:lnTo>
                    <a:pt x="21569" y="18583"/>
                  </a:lnTo>
                  <a:lnTo>
                    <a:pt x="21600" y="19094"/>
                  </a:lnTo>
                  <a:lnTo>
                    <a:pt x="21448" y="19274"/>
                  </a:lnTo>
                  <a:lnTo>
                    <a:pt x="21173" y="19142"/>
                  </a:lnTo>
                  <a:lnTo>
                    <a:pt x="20664" y="19330"/>
                  </a:lnTo>
                  <a:lnTo>
                    <a:pt x="20558" y="19470"/>
                  </a:lnTo>
                  <a:lnTo>
                    <a:pt x="20238" y="19631"/>
                  </a:lnTo>
                  <a:lnTo>
                    <a:pt x="20132" y="19886"/>
                  </a:lnTo>
                  <a:lnTo>
                    <a:pt x="20187" y="20112"/>
                  </a:lnTo>
                  <a:lnTo>
                    <a:pt x="20024" y="20388"/>
                  </a:lnTo>
                  <a:lnTo>
                    <a:pt x="20126" y="20707"/>
                  </a:lnTo>
                  <a:lnTo>
                    <a:pt x="20080" y="21171"/>
                  </a:lnTo>
                  <a:lnTo>
                    <a:pt x="20084" y="21383"/>
                  </a:lnTo>
                  <a:lnTo>
                    <a:pt x="20024" y="21383"/>
                  </a:lnTo>
                  <a:lnTo>
                    <a:pt x="19975" y="21491"/>
                  </a:lnTo>
                  <a:lnTo>
                    <a:pt x="19816" y="21600"/>
                  </a:lnTo>
                  <a:lnTo>
                    <a:pt x="19464" y="21442"/>
                  </a:lnTo>
                  <a:lnTo>
                    <a:pt x="19201" y="21324"/>
                  </a:lnTo>
                  <a:lnTo>
                    <a:pt x="19098" y="21095"/>
                  </a:lnTo>
                  <a:lnTo>
                    <a:pt x="18964" y="21124"/>
                  </a:lnTo>
                  <a:lnTo>
                    <a:pt x="18914" y="21354"/>
                  </a:lnTo>
                  <a:lnTo>
                    <a:pt x="18850" y="21362"/>
                  </a:lnTo>
                  <a:lnTo>
                    <a:pt x="18700" y="21204"/>
                  </a:lnTo>
                  <a:lnTo>
                    <a:pt x="18603" y="21245"/>
                  </a:lnTo>
                  <a:lnTo>
                    <a:pt x="18420" y="21164"/>
                  </a:lnTo>
                  <a:lnTo>
                    <a:pt x="17957" y="21144"/>
                  </a:lnTo>
                  <a:lnTo>
                    <a:pt x="17630" y="20967"/>
                  </a:lnTo>
                  <a:lnTo>
                    <a:pt x="17049" y="21016"/>
                  </a:lnTo>
                  <a:lnTo>
                    <a:pt x="16769" y="20690"/>
                  </a:lnTo>
                  <a:lnTo>
                    <a:pt x="16683" y="20679"/>
                  </a:lnTo>
                  <a:lnTo>
                    <a:pt x="16436" y="20937"/>
                  </a:lnTo>
                  <a:lnTo>
                    <a:pt x="16235" y="20747"/>
                  </a:lnTo>
                  <a:lnTo>
                    <a:pt x="16003" y="20758"/>
                  </a:lnTo>
                  <a:lnTo>
                    <a:pt x="15445" y="20767"/>
                  </a:lnTo>
                  <a:lnTo>
                    <a:pt x="15406" y="20629"/>
                  </a:lnTo>
                  <a:lnTo>
                    <a:pt x="15287" y="20532"/>
                  </a:lnTo>
                  <a:lnTo>
                    <a:pt x="15271" y="20183"/>
                  </a:lnTo>
                  <a:lnTo>
                    <a:pt x="15063" y="19688"/>
                  </a:lnTo>
                  <a:lnTo>
                    <a:pt x="14952" y="19213"/>
                  </a:lnTo>
                  <a:lnTo>
                    <a:pt x="14760" y="18877"/>
                  </a:lnTo>
                  <a:lnTo>
                    <a:pt x="14736" y="18739"/>
                  </a:lnTo>
                  <a:lnTo>
                    <a:pt x="14641" y="18747"/>
                  </a:lnTo>
                  <a:lnTo>
                    <a:pt x="14641" y="18658"/>
                  </a:lnTo>
                  <a:lnTo>
                    <a:pt x="14281" y="18599"/>
                  </a:lnTo>
                  <a:lnTo>
                    <a:pt x="14067" y="18679"/>
                  </a:lnTo>
                  <a:lnTo>
                    <a:pt x="13788" y="18935"/>
                  </a:lnTo>
                  <a:lnTo>
                    <a:pt x="13571" y="18946"/>
                  </a:lnTo>
                  <a:lnTo>
                    <a:pt x="13547" y="18827"/>
                  </a:lnTo>
                  <a:lnTo>
                    <a:pt x="13541" y="18976"/>
                  </a:lnTo>
                  <a:lnTo>
                    <a:pt x="13102" y="19312"/>
                  </a:lnTo>
                  <a:lnTo>
                    <a:pt x="12736" y="19688"/>
                  </a:lnTo>
                  <a:lnTo>
                    <a:pt x="12320" y="19343"/>
                  </a:lnTo>
                  <a:lnTo>
                    <a:pt x="11968" y="19233"/>
                  </a:lnTo>
                  <a:lnTo>
                    <a:pt x="11714" y="19282"/>
                  </a:lnTo>
                  <a:lnTo>
                    <a:pt x="11611" y="19352"/>
                  </a:lnTo>
                  <a:lnTo>
                    <a:pt x="11242" y="18946"/>
                  </a:lnTo>
                  <a:lnTo>
                    <a:pt x="11067" y="18916"/>
                  </a:lnTo>
                  <a:lnTo>
                    <a:pt x="10901" y="18777"/>
                  </a:lnTo>
                  <a:lnTo>
                    <a:pt x="10653" y="18708"/>
                  </a:lnTo>
                  <a:lnTo>
                    <a:pt x="10340" y="18302"/>
                  </a:lnTo>
                  <a:lnTo>
                    <a:pt x="10470" y="18164"/>
                  </a:lnTo>
                  <a:lnTo>
                    <a:pt x="10439" y="18045"/>
                  </a:lnTo>
                  <a:lnTo>
                    <a:pt x="10238" y="18026"/>
                  </a:lnTo>
                  <a:lnTo>
                    <a:pt x="10192" y="17936"/>
                  </a:lnTo>
                  <a:lnTo>
                    <a:pt x="9855" y="17916"/>
                  </a:lnTo>
                  <a:lnTo>
                    <a:pt x="9745" y="17767"/>
                  </a:lnTo>
                  <a:lnTo>
                    <a:pt x="9473" y="17658"/>
                  </a:lnTo>
                  <a:lnTo>
                    <a:pt x="9089" y="17706"/>
                  </a:lnTo>
                  <a:lnTo>
                    <a:pt x="8872" y="17548"/>
                  </a:lnTo>
                  <a:lnTo>
                    <a:pt x="8554" y="16666"/>
                  </a:lnTo>
                  <a:lnTo>
                    <a:pt x="8515" y="16457"/>
                  </a:lnTo>
                  <a:lnTo>
                    <a:pt x="8421" y="16500"/>
                  </a:lnTo>
                  <a:lnTo>
                    <a:pt x="8228" y="16303"/>
                  </a:lnTo>
                  <a:lnTo>
                    <a:pt x="8274" y="16232"/>
                  </a:lnTo>
                  <a:lnTo>
                    <a:pt x="8348" y="16290"/>
                  </a:lnTo>
                  <a:lnTo>
                    <a:pt x="8428" y="16290"/>
                  </a:lnTo>
                  <a:lnTo>
                    <a:pt x="8316" y="16054"/>
                  </a:lnTo>
                  <a:lnTo>
                    <a:pt x="8157" y="16083"/>
                  </a:lnTo>
                  <a:lnTo>
                    <a:pt x="8046" y="15992"/>
                  </a:lnTo>
                  <a:lnTo>
                    <a:pt x="8012" y="15588"/>
                  </a:lnTo>
                  <a:lnTo>
                    <a:pt x="7630" y="15013"/>
                  </a:lnTo>
                  <a:lnTo>
                    <a:pt x="7607" y="14763"/>
                  </a:lnTo>
                  <a:lnTo>
                    <a:pt x="7383" y="14397"/>
                  </a:lnTo>
                  <a:lnTo>
                    <a:pt x="7271" y="14329"/>
                  </a:lnTo>
                  <a:lnTo>
                    <a:pt x="6943" y="14667"/>
                  </a:lnTo>
                  <a:lnTo>
                    <a:pt x="6840" y="14657"/>
                  </a:lnTo>
                  <a:lnTo>
                    <a:pt x="6737" y="14419"/>
                  </a:lnTo>
                  <a:lnTo>
                    <a:pt x="6642" y="14470"/>
                  </a:lnTo>
                  <a:lnTo>
                    <a:pt x="6402" y="14329"/>
                  </a:lnTo>
                  <a:lnTo>
                    <a:pt x="6434" y="14180"/>
                  </a:lnTo>
                  <a:lnTo>
                    <a:pt x="6475" y="14032"/>
                  </a:lnTo>
                  <a:lnTo>
                    <a:pt x="6418" y="14111"/>
                  </a:lnTo>
                  <a:lnTo>
                    <a:pt x="6275" y="14121"/>
                  </a:lnTo>
                  <a:lnTo>
                    <a:pt x="6148" y="14102"/>
                  </a:lnTo>
                  <a:lnTo>
                    <a:pt x="6305" y="14261"/>
                  </a:lnTo>
                  <a:lnTo>
                    <a:pt x="6297" y="14507"/>
                  </a:lnTo>
                  <a:lnTo>
                    <a:pt x="6179" y="14637"/>
                  </a:lnTo>
                  <a:lnTo>
                    <a:pt x="6051" y="14646"/>
                  </a:lnTo>
                  <a:lnTo>
                    <a:pt x="5891" y="14389"/>
                  </a:lnTo>
                  <a:lnTo>
                    <a:pt x="5899" y="14311"/>
                  </a:lnTo>
                  <a:lnTo>
                    <a:pt x="5804" y="14359"/>
                  </a:lnTo>
                  <a:lnTo>
                    <a:pt x="5726" y="14280"/>
                  </a:lnTo>
                  <a:lnTo>
                    <a:pt x="5499" y="14166"/>
                  </a:lnTo>
                  <a:lnTo>
                    <a:pt x="5318" y="14007"/>
                  </a:lnTo>
                  <a:lnTo>
                    <a:pt x="5248" y="13196"/>
                  </a:lnTo>
                  <a:lnTo>
                    <a:pt x="4915" y="13196"/>
                  </a:lnTo>
                  <a:lnTo>
                    <a:pt x="4829" y="12846"/>
                  </a:lnTo>
                  <a:lnTo>
                    <a:pt x="4845" y="12460"/>
                  </a:lnTo>
                  <a:lnTo>
                    <a:pt x="5066" y="12215"/>
                  </a:lnTo>
                  <a:lnTo>
                    <a:pt x="4845" y="11629"/>
                  </a:lnTo>
                  <a:lnTo>
                    <a:pt x="4648" y="11496"/>
                  </a:lnTo>
                  <a:lnTo>
                    <a:pt x="4450" y="11034"/>
                  </a:lnTo>
                  <a:lnTo>
                    <a:pt x="4321" y="10919"/>
                  </a:lnTo>
                  <a:lnTo>
                    <a:pt x="4207" y="10978"/>
                  </a:lnTo>
                  <a:lnTo>
                    <a:pt x="3426" y="10336"/>
                  </a:lnTo>
                  <a:lnTo>
                    <a:pt x="3242" y="10354"/>
                  </a:lnTo>
                  <a:lnTo>
                    <a:pt x="3136" y="10448"/>
                  </a:lnTo>
                  <a:lnTo>
                    <a:pt x="2916" y="10241"/>
                  </a:lnTo>
                  <a:lnTo>
                    <a:pt x="2954" y="10080"/>
                  </a:lnTo>
                  <a:lnTo>
                    <a:pt x="2894" y="9987"/>
                  </a:lnTo>
                  <a:lnTo>
                    <a:pt x="2992" y="9712"/>
                  </a:lnTo>
                  <a:lnTo>
                    <a:pt x="2753" y="9467"/>
                  </a:lnTo>
                  <a:lnTo>
                    <a:pt x="2710" y="9279"/>
                  </a:lnTo>
                  <a:lnTo>
                    <a:pt x="2482" y="9221"/>
                  </a:lnTo>
                  <a:lnTo>
                    <a:pt x="2369" y="9042"/>
                  </a:lnTo>
                  <a:lnTo>
                    <a:pt x="2223" y="9023"/>
                  </a:lnTo>
                  <a:lnTo>
                    <a:pt x="2223" y="8843"/>
                  </a:lnTo>
                  <a:lnTo>
                    <a:pt x="2308" y="8701"/>
                  </a:lnTo>
                  <a:lnTo>
                    <a:pt x="2238" y="8570"/>
                  </a:lnTo>
                  <a:lnTo>
                    <a:pt x="2300" y="8391"/>
                  </a:lnTo>
                  <a:lnTo>
                    <a:pt x="2308" y="7910"/>
                  </a:lnTo>
                  <a:lnTo>
                    <a:pt x="2422" y="7787"/>
                  </a:lnTo>
                  <a:lnTo>
                    <a:pt x="2458" y="7383"/>
                  </a:lnTo>
                  <a:lnTo>
                    <a:pt x="2595" y="7419"/>
                  </a:lnTo>
                  <a:lnTo>
                    <a:pt x="2724" y="7314"/>
                  </a:lnTo>
                  <a:lnTo>
                    <a:pt x="2724" y="6854"/>
                  </a:lnTo>
                  <a:lnTo>
                    <a:pt x="2641" y="6787"/>
                  </a:lnTo>
                  <a:lnTo>
                    <a:pt x="2620" y="6447"/>
                  </a:lnTo>
                  <a:lnTo>
                    <a:pt x="2745" y="6415"/>
                  </a:lnTo>
                  <a:lnTo>
                    <a:pt x="2951" y="6330"/>
                  </a:lnTo>
                  <a:lnTo>
                    <a:pt x="3015" y="6273"/>
                  </a:lnTo>
                  <a:lnTo>
                    <a:pt x="2922" y="6198"/>
                  </a:lnTo>
                  <a:lnTo>
                    <a:pt x="2779" y="6107"/>
                  </a:lnTo>
                  <a:lnTo>
                    <a:pt x="2550" y="6136"/>
                  </a:lnTo>
                  <a:lnTo>
                    <a:pt x="2393" y="6088"/>
                  </a:lnTo>
                  <a:lnTo>
                    <a:pt x="2036" y="5834"/>
                  </a:lnTo>
                  <a:lnTo>
                    <a:pt x="1883" y="5806"/>
                  </a:lnTo>
                  <a:lnTo>
                    <a:pt x="1693" y="5671"/>
                  </a:lnTo>
                  <a:lnTo>
                    <a:pt x="1594" y="5369"/>
                  </a:lnTo>
                  <a:lnTo>
                    <a:pt x="1488" y="5154"/>
                  </a:lnTo>
                  <a:lnTo>
                    <a:pt x="1328" y="5107"/>
                  </a:lnTo>
                  <a:lnTo>
                    <a:pt x="1228" y="4850"/>
                  </a:lnTo>
                  <a:lnTo>
                    <a:pt x="1237" y="4617"/>
                  </a:lnTo>
                  <a:lnTo>
                    <a:pt x="1138" y="4285"/>
                  </a:lnTo>
                  <a:lnTo>
                    <a:pt x="939" y="4267"/>
                  </a:lnTo>
                  <a:lnTo>
                    <a:pt x="915" y="4276"/>
                  </a:lnTo>
                  <a:lnTo>
                    <a:pt x="971" y="4049"/>
                  </a:lnTo>
                  <a:lnTo>
                    <a:pt x="872" y="3748"/>
                  </a:lnTo>
                  <a:lnTo>
                    <a:pt x="644" y="3237"/>
                  </a:lnTo>
                  <a:lnTo>
                    <a:pt x="362" y="3106"/>
                  </a:lnTo>
                  <a:lnTo>
                    <a:pt x="386" y="2955"/>
                  </a:lnTo>
                  <a:lnTo>
                    <a:pt x="370" y="2578"/>
                  </a:lnTo>
                  <a:lnTo>
                    <a:pt x="508" y="2183"/>
                  </a:lnTo>
                  <a:lnTo>
                    <a:pt x="439" y="2020"/>
                  </a:lnTo>
                  <a:lnTo>
                    <a:pt x="196" y="1982"/>
                  </a:lnTo>
                  <a:lnTo>
                    <a:pt x="188" y="1624"/>
                  </a:lnTo>
                  <a:lnTo>
                    <a:pt x="218" y="1378"/>
                  </a:lnTo>
                  <a:lnTo>
                    <a:pt x="120" y="888"/>
                  </a:lnTo>
                  <a:lnTo>
                    <a:pt x="6" y="633"/>
                  </a:lnTo>
                  <a:lnTo>
                    <a:pt x="0" y="501"/>
                  </a:lnTo>
                  <a:lnTo>
                    <a:pt x="295" y="472"/>
                  </a:lnTo>
                  <a:lnTo>
                    <a:pt x="401" y="123"/>
                  </a:lnTo>
                  <a:lnTo>
                    <a:pt x="514" y="1"/>
                  </a:lnTo>
                  <a:cubicBezTo>
                    <a:pt x="514" y="1"/>
                    <a:pt x="514" y="0"/>
                    <a:pt x="514" y="0"/>
                  </a:cubicBezTo>
                  <a:close/>
                  <a:moveTo>
                    <a:pt x="514" y="0"/>
                  </a:moveTo>
                </a:path>
              </a:pathLst>
            </a:custGeom>
            <a:solidFill>
              <a:schemeClr val="bg1">
                <a:lumMod val="75000"/>
              </a:schemeClr>
            </a:solidFill>
            <a:ln>
              <a:solidFill>
                <a:schemeClr val="bg1"/>
              </a:solidFill>
            </a:ln>
          </p:spPr>
          <p:txBody>
            <a:bodyPr lIns="0" tIns="0" rIns="0" bIns="0"/>
            <a:lstStyle/>
            <a:p>
              <a:endParaRPr lang="en-US" dirty="0"/>
            </a:p>
          </p:txBody>
        </p:sp>
        <p:sp>
          <p:nvSpPr>
            <p:cNvPr id="67" name="AutoShape 74"/>
            <p:cNvSpPr/>
            <p:nvPr/>
          </p:nvSpPr>
          <p:spPr bwMode="auto">
            <a:xfrm>
              <a:off x="5005614" y="3875087"/>
              <a:ext cx="209550" cy="160338"/>
            </a:xfrm>
            <a:custGeom>
              <a:avLst/>
              <a:gdLst/>
              <a:ahLst/>
              <a:cxnLst/>
              <a:rect l="0" t="0" r="r" b="b"/>
              <a:pathLst>
                <a:path w="21600" h="21600">
                  <a:moveTo>
                    <a:pt x="0" y="1476"/>
                  </a:moveTo>
                  <a:lnTo>
                    <a:pt x="1873" y="708"/>
                  </a:lnTo>
                  <a:lnTo>
                    <a:pt x="4572" y="0"/>
                  </a:lnTo>
                  <a:lnTo>
                    <a:pt x="5351" y="202"/>
                  </a:lnTo>
                  <a:lnTo>
                    <a:pt x="8746" y="109"/>
                  </a:lnTo>
                  <a:lnTo>
                    <a:pt x="10220" y="1743"/>
                  </a:lnTo>
                  <a:lnTo>
                    <a:pt x="12385" y="2048"/>
                  </a:lnTo>
                  <a:lnTo>
                    <a:pt x="13608" y="3480"/>
                  </a:lnTo>
                  <a:lnTo>
                    <a:pt x="13161" y="5114"/>
                  </a:lnTo>
                  <a:lnTo>
                    <a:pt x="13257" y="6552"/>
                  </a:lnTo>
                  <a:lnTo>
                    <a:pt x="15699" y="8905"/>
                  </a:lnTo>
                  <a:lnTo>
                    <a:pt x="15781" y="10337"/>
                  </a:lnTo>
                  <a:lnTo>
                    <a:pt x="15002" y="11361"/>
                  </a:lnTo>
                  <a:lnTo>
                    <a:pt x="15781" y="13507"/>
                  </a:lnTo>
                  <a:lnTo>
                    <a:pt x="18472" y="15250"/>
                  </a:lnTo>
                  <a:lnTo>
                    <a:pt x="20216" y="15348"/>
                  </a:lnTo>
                  <a:lnTo>
                    <a:pt x="21600" y="16894"/>
                  </a:lnTo>
                  <a:lnTo>
                    <a:pt x="20128" y="17298"/>
                  </a:lnTo>
                  <a:lnTo>
                    <a:pt x="20996" y="19139"/>
                  </a:lnTo>
                  <a:lnTo>
                    <a:pt x="20560" y="19759"/>
                  </a:lnTo>
                  <a:lnTo>
                    <a:pt x="20560" y="21284"/>
                  </a:lnTo>
                  <a:lnTo>
                    <a:pt x="19176" y="21600"/>
                  </a:lnTo>
                  <a:lnTo>
                    <a:pt x="16468" y="16785"/>
                  </a:lnTo>
                  <a:lnTo>
                    <a:pt x="15002" y="16274"/>
                  </a:lnTo>
                  <a:lnTo>
                    <a:pt x="14043" y="14024"/>
                  </a:lnTo>
                  <a:lnTo>
                    <a:pt x="13002" y="14024"/>
                  </a:lnTo>
                  <a:lnTo>
                    <a:pt x="12311" y="14737"/>
                  </a:lnTo>
                  <a:lnTo>
                    <a:pt x="10741" y="13000"/>
                  </a:lnTo>
                  <a:lnTo>
                    <a:pt x="9773" y="13616"/>
                  </a:lnTo>
                  <a:lnTo>
                    <a:pt x="8731" y="13660"/>
                  </a:lnTo>
                  <a:lnTo>
                    <a:pt x="8282" y="12805"/>
                  </a:lnTo>
                  <a:lnTo>
                    <a:pt x="7249" y="11579"/>
                  </a:lnTo>
                  <a:lnTo>
                    <a:pt x="6078" y="11677"/>
                  </a:lnTo>
                  <a:lnTo>
                    <a:pt x="4202" y="11579"/>
                  </a:lnTo>
                  <a:lnTo>
                    <a:pt x="2473" y="10348"/>
                  </a:lnTo>
                  <a:lnTo>
                    <a:pt x="2382" y="7543"/>
                  </a:lnTo>
                  <a:lnTo>
                    <a:pt x="2779" y="5338"/>
                  </a:lnTo>
                  <a:lnTo>
                    <a:pt x="2132" y="3862"/>
                  </a:lnTo>
                  <a:lnTo>
                    <a:pt x="1030" y="3551"/>
                  </a:lnTo>
                  <a:lnTo>
                    <a:pt x="958" y="2691"/>
                  </a:lnTo>
                  <a:cubicBezTo>
                    <a:pt x="958" y="2691"/>
                    <a:pt x="0" y="1476"/>
                    <a:pt x="0" y="1476"/>
                  </a:cubicBezTo>
                  <a:close/>
                  <a:moveTo>
                    <a:pt x="0" y="1476"/>
                  </a:moveTo>
                </a:path>
              </a:pathLst>
            </a:custGeom>
            <a:solidFill>
              <a:schemeClr val="bg1">
                <a:lumMod val="75000"/>
              </a:schemeClr>
            </a:solidFill>
            <a:ln>
              <a:solidFill>
                <a:schemeClr val="bg1"/>
              </a:solidFill>
            </a:ln>
          </p:spPr>
          <p:txBody>
            <a:bodyPr lIns="0" tIns="0" rIns="0" bIns="0"/>
            <a:lstStyle/>
            <a:p>
              <a:endParaRPr lang="en-US" dirty="0"/>
            </a:p>
          </p:txBody>
        </p:sp>
        <p:sp>
          <p:nvSpPr>
            <p:cNvPr id="68" name="AutoShape 75"/>
            <p:cNvSpPr/>
            <p:nvPr/>
          </p:nvSpPr>
          <p:spPr bwMode="auto">
            <a:xfrm>
              <a:off x="4040414" y="3836987"/>
              <a:ext cx="1084263" cy="393700"/>
            </a:xfrm>
            <a:custGeom>
              <a:avLst/>
              <a:gdLst/>
              <a:ahLst/>
              <a:cxnLst/>
              <a:rect l="0" t="0" r="r" b="b"/>
              <a:pathLst>
                <a:path w="21600" h="21600">
                  <a:moveTo>
                    <a:pt x="0" y="7043"/>
                  </a:moveTo>
                  <a:lnTo>
                    <a:pt x="180" y="7221"/>
                  </a:lnTo>
                  <a:lnTo>
                    <a:pt x="412" y="7065"/>
                  </a:lnTo>
                  <a:lnTo>
                    <a:pt x="447" y="6749"/>
                  </a:lnTo>
                  <a:lnTo>
                    <a:pt x="337" y="6571"/>
                  </a:lnTo>
                  <a:lnTo>
                    <a:pt x="213" y="6802"/>
                  </a:lnTo>
                  <a:lnTo>
                    <a:pt x="45" y="6811"/>
                  </a:lnTo>
                  <a:cubicBezTo>
                    <a:pt x="45" y="6811"/>
                    <a:pt x="0" y="7043"/>
                    <a:pt x="0" y="7043"/>
                  </a:cubicBezTo>
                  <a:close/>
                  <a:moveTo>
                    <a:pt x="2566" y="19984"/>
                  </a:moveTo>
                  <a:lnTo>
                    <a:pt x="2647" y="19777"/>
                  </a:lnTo>
                  <a:lnTo>
                    <a:pt x="2744" y="19788"/>
                  </a:lnTo>
                  <a:lnTo>
                    <a:pt x="2770" y="19993"/>
                  </a:lnTo>
                  <a:lnTo>
                    <a:pt x="2667" y="20069"/>
                  </a:lnTo>
                  <a:lnTo>
                    <a:pt x="2566" y="19984"/>
                  </a:lnTo>
                  <a:cubicBezTo>
                    <a:pt x="2566" y="19984"/>
                    <a:pt x="2566" y="19984"/>
                    <a:pt x="2566" y="19984"/>
                  </a:cubicBezTo>
                  <a:close/>
                  <a:moveTo>
                    <a:pt x="17404" y="1215"/>
                  </a:moveTo>
                  <a:lnTo>
                    <a:pt x="17350" y="1402"/>
                  </a:lnTo>
                  <a:lnTo>
                    <a:pt x="17208" y="2146"/>
                  </a:lnTo>
                  <a:lnTo>
                    <a:pt x="16919" y="2587"/>
                  </a:lnTo>
                  <a:lnTo>
                    <a:pt x="16530" y="3067"/>
                  </a:lnTo>
                  <a:lnTo>
                    <a:pt x="16461" y="3508"/>
                  </a:lnTo>
                  <a:lnTo>
                    <a:pt x="16098" y="3575"/>
                  </a:lnTo>
                  <a:lnTo>
                    <a:pt x="15958" y="3860"/>
                  </a:lnTo>
                  <a:lnTo>
                    <a:pt x="15483" y="3597"/>
                  </a:lnTo>
                  <a:lnTo>
                    <a:pt x="15343" y="3374"/>
                  </a:lnTo>
                  <a:lnTo>
                    <a:pt x="15176" y="3374"/>
                  </a:lnTo>
                  <a:lnTo>
                    <a:pt x="15105" y="3268"/>
                  </a:lnTo>
                  <a:lnTo>
                    <a:pt x="14875" y="3441"/>
                  </a:lnTo>
                  <a:lnTo>
                    <a:pt x="14454" y="3508"/>
                  </a:lnTo>
                  <a:lnTo>
                    <a:pt x="13961" y="4011"/>
                  </a:lnTo>
                  <a:lnTo>
                    <a:pt x="13563" y="3815"/>
                  </a:lnTo>
                  <a:lnTo>
                    <a:pt x="13300" y="3354"/>
                  </a:lnTo>
                  <a:lnTo>
                    <a:pt x="13158" y="3597"/>
                  </a:lnTo>
                  <a:lnTo>
                    <a:pt x="12710" y="3049"/>
                  </a:lnTo>
                  <a:lnTo>
                    <a:pt x="12482" y="2960"/>
                  </a:lnTo>
                  <a:lnTo>
                    <a:pt x="12077" y="2279"/>
                  </a:lnTo>
                  <a:lnTo>
                    <a:pt x="11953" y="2279"/>
                  </a:lnTo>
                  <a:lnTo>
                    <a:pt x="11849" y="2653"/>
                  </a:lnTo>
                  <a:lnTo>
                    <a:pt x="11654" y="2542"/>
                  </a:lnTo>
                  <a:lnTo>
                    <a:pt x="11452" y="1865"/>
                  </a:lnTo>
                  <a:lnTo>
                    <a:pt x="11398" y="1162"/>
                  </a:lnTo>
                  <a:lnTo>
                    <a:pt x="11212" y="766"/>
                  </a:lnTo>
                  <a:lnTo>
                    <a:pt x="11082" y="832"/>
                  </a:lnTo>
                  <a:lnTo>
                    <a:pt x="10800" y="1531"/>
                  </a:lnTo>
                  <a:lnTo>
                    <a:pt x="10704" y="1424"/>
                  </a:lnTo>
                  <a:lnTo>
                    <a:pt x="10599" y="1598"/>
                  </a:lnTo>
                  <a:lnTo>
                    <a:pt x="10175" y="637"/>
                  </a:lnTo>
                  <a:lnTo>
                    <a:pt x="10139" y="67"/>
                  </a:lnTo>
                  <a:lnTo>
                    <a:pt x="10069" y="0"/>
                  </a:lnTo>
                  <a:lnTo>
                    <a:pt x="9788" y="347"/>
                  </a:lnTo>
                  <a:lnTo>
                    <a:pt x="9418" y="347"/>
                  </a:lnTo>
                  <a:lnTo>
                    <a:pt x="9240" y="196"/>
                  </a:lnTo>
                  <a:lnTo>
                    <a:pt x="9012" y="347"/>
                  </a:lnTo>
                  <a:lnTo>
                    <a:pt x="8441" y="285"/>
                  </a:lnTo>
                  <a:lnTo>
                    <a:pt x="8160" y="436"/>
                  </a:lnTo>
                  <a:lnTo>
                    <a:pt x="7622" y="1028"/>
                  </a:lnTo>
                  <a:lnTo>
                    <a:pt x="7376" y="1099"/>
                  </a:lnTo>
                  <a:lnTo>
                    <a:pt x="6945" y="1296"/>
                  </a:lnTo>
                  <a:lnTo>
                    <a:pt x="6821" y="1709"/>
                  </a:lnTo>
                  <a:lnTo>
                    <a:pt x="6620" y="1839"/>
                  </a:lnTo>
                  <a:lnTo>
                    <a:pt x="6426" y="2346"/>
                  </a:lnTo>
                  <a:lnTo>
                    <a:pt x="6319" y="2498"/>
                  </a:lnTo>
                  <a:lnTo>
                    <a:pt x="6207" y="3203"/>
                  </a:lnTo>
                  <a:lnTo>
                    <a:pt x="6100" y="3374"/>
                  </a:lnTo>
                  <a:lnTo>
                    <a:pt x="6118" y="3682"/>
                  </a:lnTo>
                  <a:lnTo>
                    <a:pt x="5703" y="3748"/>
                  </a:lnTo>
                  <a:lnTo>
                    <a:pt x="5088" y="3179"/>
                  </a:lnTo>
                  <a:lnTo>
                    <a:pt x="4893" y="3179"/>
                  </a:lnTo>
                  <a:lnTo>
                    <a:pt x="4752" y="3441"/>
                  </a:lnTo>
                  <a:lnTo>
                    <a:pt x="4497" y="3312"/>
                  </a:lnTo>
                  <a:lnTo>
                    <a:pt x="4146" y="3530"/>
                  </a:lnTo>
                  <a:lnTo>
                    <a:pt x="3969" y="3374"/>
                  </a:lnTo>
                  <a:lnTo>
                    <a:pt x="3679" y="3575"/>
                  </a:lnTo>
                  <a:lnTo>
                    <a:pt x="3627" y="3966"/>
                  </a:lnTo>
                  <a:lnTo>
                    <a:pt x="3838" y="4844"/>
                  </a:lnTo>
                  <a:lnTo>
                    <a:pt x="4163" y="4866"/>
                  </a:lnTo>
                  <a:lnTo>
                    <a:pt x="4436" y="4975"/>
                  </a:lnTo>
                  <a:lnTo>
                    <a:pt x="4390" y="5280"/>
                  </a:lnTo>
                  <a:lnTo>
                    <a:pt x="3916" y="5306"/>
                  </a:lnTo>
                  <a:lnTo>
                    <a:pt x="3502" y="5611"/>
                  </a:lnTo>
                  <a:lnTo>
                    <a:pt x="3352" y="6092"/>
                  </a:lnTo>
                  <a:lnTo>
                    <a:pt x="3431" y="6377"/>
                  </a:lnTo>
                  <a:lnTo>
                    <a:pt x="3651" y="6206"/>
                  </a:lnTo>
                  <a:lnTo>
                    <a:pt x="3740" y="6535"/>
                  </a:lnTo>
                  <a:lnTo>
                    <a:pt x="3565" y="6687"/>
                  </a:lnTo>
                  <a:lnTo>
                    <a:pt x="3029" y="6707"/>
                  </a:lnTo>
                  <a:lnTo>
                    <a:pt x="2797" y="6402"/>
                  </a:lnTo>
                  <a:lnTo>
                    <a:pt x="2526" y="6707"/>
                  </a:lnTo>
                  <a:lnTo>
                    <a:pt x="2395" y="6226"/>
                  </a:lnTo>
                  <a:lnTo>
                    <a:pt x="2244" y="6250"/>
                  </a:lnTo>
                  <a:lnTo>
                    <a:pt x="2041" y="6816"/>
                  </a:lnTo>
                  <a:lnTo>
                    <a:pt x="1846" y="6798"/>
                  </a:lnTo>
                  <a:lnTo>
                    <a:pt x="1568" y="6250"/>
                  </a:lnTo>
                  <a:lnTo>
                    <a:pt x="1292" y="6250"/>
                  </a:lnTo>
                  <a:lnTo>
                    <a:pt x="766" y="7259"/>
                  </a:lnTo>
                  <a:lnTo>
                    <a:pt x="687" y="7784"/>
                  </a:lnTo>
                  <a:lnTo>
                    <a:pt x="597" y="8289"/>
                  </a:lnTo>
                  <a:lnTo>
                    <a:pt x="687" y="8656"/>
                  </a:lnTo>
                  <a:lnTo>
                    <a:pt x="678" y="9251"/>
                  </a:lnTo>
                  <a:lnTo>
                    <a:pt x="597" y="9491"/>
                  </a:lnTo>
                  <a:lnTo>
                    <a:pt x="678" y="9843"/>
                  </a:lnTo>
                  <a:lnTo>
                    <a:pt x="986" y="9580"/>
                  </a:lnTo>
                  <a:lnTo>
                    <a:pt x="1073" y="9669"/>
                  </a:lnTo>
                  <a:lnTo>
                    <a:pt x="1303" y="9536"/>
                  </a:lnTo>
                  <a:lnTo>
                    <a:pt x="1583" y="9558"/>
                  </a:lnTo>
                  <a:lnTo>
                    <a:pt x="1311" y="10195"/>
                  </a:lnTo>
                  <a:lnTo>
                    <a:pt x="1347" y="10633"/>
                  </a:lnTo>
                  <a:lnTo>
                    <a:pt x="1460" y="11094"/>
                  </a:lnTo>
                  <a:lnTo>
                    <a:pt x="1453" y="11441"/>
                  </a:lnTo>
                  <a:lnTo>
                    <a:pt x="1432" y="11695"/>
                  </a:lnTo>
                  <a:lnTo>
                    <a:pt x="1507" y="11824"/>
                  </a:lnTo>
                  <a:lnTo>
                    <a:pt x="1716" y="11486"/>
                  </a:lnTo>
                  <a:lnTo>
                    <a:pt x="1735" y="11784"/>
                  </a:lnTo>
                  <a:lnTo>
                    <a:pt x="1595" y="12140"/>
                  </a:lnTo>
                  <a:lnTo>
                    <a:pt x="1304" y="12594"/>
                  </a:lnTo>
                  <a:lnTo>
                    <a:pt x="1405" y="12766"/>
                  </a:lnTo>
                  <a:lnTo>
                    <a:pt x="1571" y="12808"/>
                  </a:lnTo>
                  <a:lnTo>
                    <a:pt x="1405" y="13079"/>
                  </a:lnTo>
                  <a:lnTo>
                    <a:pt x="1304" y="13587"/>
                  </a:lnTo>
                  <a:lnTo>
                    <a:pt x="1181" y="13587"/>
                  </a:lnTo>
                  <a:lnTo>
                    <a:pt x="1053" y="12817"/>
                  </a:lnTo>
                  <a:lnTo>
                    <a:pt x="966" y="12710"/>
                  </a:lnTo>
                  <a:lnTo>
                    <a:pt x="927" y="13191"/>
                  </a:lnTo>
                  <a:lnTo>
                    <a:pt x="1006" y="13729"/>
                  </a:lnTo>
                  <a:lnTo>
                    <a:pt x="905" y="14014"/>
                  </a:lnTo>
                  <a:lnTo>
                    <a:pt x="942" y="14424"/>
                  </a:lnTo>
                  <a:lnTo>
                    <a:pt x="1133" y="14731"/>
                  </a:lnTo>
                  <a:lnTo>
                    <a:pt x="1178" y="14493"/>
                  </a:lnTo>
                  <a:lnTo>
                    <a:pt x="1407" y="14974"/>
                  </a:lnTo>
                  <a:lnTo>
                    <a:pt x="1583" y="14882"/>
                  </a:lnTo>
                  <a:lnTo>
                    <a:pt x="1846" y="15279"/>
                  </a:lnTo>
                  <a:lnTo>
                    <a:pt x="1918" y="15960"/>
                  </a:lnTo>
                  <a:lnTo>
                    <a:pt x="1733" y="16421"/>
                  </a:lnTo>
                  <a:lnTo>
                    <a:pt x="1883" y="16770"/>
                  </a:lnTo>
                  <a:lnTo>
                    <a:pt x="1892" y="17122"/>
                  </a:lnTo>
                  <a:lnTo>
                    <a:pt x="2041" y="17144"/>
                  </a:lnTo>
                  <a:lnTo>
                    <a:pt x="2332" y="17847"/>
                  </a:lnTo>
                  <a:lnTo>
                    <a:pt x="2227" y="18306"/>
                  </a:lnTo>
                  <a:lnTo>
                    <a:pt x="2041" y="18175"/>
                  </a:lnTo>
                  <a:lnTo>
                    <a:pt x="1998" y="18502"/>
                  </a:lnTo>
                  <a:lnTo>
                    <a:pt x="2147" y="18658"/>
                  </a:lnTo>
                  <a:lnTo>
                    <a:pt x="2501" y="18435"/>
                  </a:lnTo>
                  <a:lnTo>
                    <a:pt x="2991" y="18435"/>
                  </a:lnTo>
                  <a:lnTo>
                    <a:pt x="2957" y="18675"/>
                  </a:lnTo>
                  <a:lnTo>
                    <a:pt x="2844" y="18978"/>
                  </a:lnTo>
                  <a:lnTo>
                    <a:pt x="2590" y="19252"/>
                  </a:lnTo>
                  <a:lnTo>
                    <a:pt x="2213" y="19214"/>
                  </a:lnTo>
                  <a:lnTo>
                    <a:pt x="2127" y="19539"/>
                  </a:lnTo>
                  <a:lnTo>
                    <a:pt x="2265" y="19628"/>
                  </a:lnTo>
                  <a:lnTo>
                    <a:pt x="2457" y="19468"/>
                  </a:lnTo>
                  <a:lnTo>
                    <a:pt x="2717" y="19466"/>
                  </a:lnTo>
                  <a:lnTo>
                    <a:pt x="2841" y="19312"/>
                  </a:lnTo>
                  <a:lnTo>
                    <a:pt x="2841" y="19735"/>
                  </a:lnTo>
                  <a:lnTo>
                    <a:pt x="2912" y="19884"/>
                  </a:lnTo>
                  <a:lnTo>
                    <a:pt x="3045" y="19466"/>
                  </a:lnTo>
                  <a:lnTo>
                    <a:pt x="3203" y="18985"/>
                  </a:lnTo>
                  <a:lnTo>
                    <a:pt x="3372" y="18965"/>
                  </a:lnTo>
                  <a:lnTo>
                    <a:pt x="3485" y="19312"/>
                  </a:lnTo>
                  <a:lnTo>
                    <a:pt x="3635" y="19312"/>
                  </a:lnTo>
                  <a:lnTo>
                    <a:pt x="3855" y="19646"/>
                  </a:lnTo>
                  <a:lnTo>
                    <a:pt x="3961" y="19272"/>
                  </a:lnTo>
                  <a:lnTo>
                    <a:pt x="4136" y="19334"/>
                  </a:lnTo>
                  <a:lnTo>
                    <a:pt x="4111" y="19646"/>
                  </a:lnTo>
                  <a:lnTo>
                    <a:pt x="4022" y="19753"/>
                  </a:lnTo>
                  <a:lnTo>
                    <a:pt x="4127" y="20149"/>
                  </a:lnTo>
                  <a:lnTo>
                    <a:pt x="4153" y="20541"/>
                  </a:lnTo>
                  <a:lnTo>
                    <a:pt x="4400" y="21046"/>
                  </a:lnTo>
                  <a:lnTo>
                    <a:pt x="4488" y="20937"/>
                  </a:lnTo>
                  <a:lnTo>
                    <a:pt x="4752" y="21200"/>
                  </a:lnTo>
                  <a:lnTo>
                    <a:pt x="5034" y="21091"/>
                  </a:lnTo>
                  <a:lnTo>
                    <a:pt x="5166" y="20828"/>
                  </a:lnTo>
                  <a:lnTo>
                    <a:pt x="5393" y="20828"/>
                  </a:lnTo>
                  <a:lnTo>
                    <a:pt x="5527" y="20541"/>
                  </a:lnTo>
                  <a:lnTo>
                    <a:pt x="5729" y="20803"/>
                  </a:lnTo>
                  <a:lnTo>
                    <a:pt x="5871" y="20612"/>
                  </a:lnTo>
                  <a:lnTo>
                    <a:pt x="5843" y="19931"/>
                  </a:lnTo>
                  <a:lnTo>
                    <a:pt x="5890" y="19579"/>
                  </a:lnTo>
                  <a:lnTo>
                    <a:pt x="5843" y="18940"/>
                  </a:lnTo>
                  <a:lnTo>
                    <a:pt x="6337" y="18831"/>
                  </a:lnTo>
                  <a:lnTo>
                    <a:pt x="6759" y="18920"/>
                  </a:lnTo>
                  <a:lnTo>
                    <a:pt x="7324" y="19646"/>
                  </a:lnTo>
                  <a:lnTo>
                    <a:pt x="7523" y="19646"/>
                  </a:lnTo>
                  <a:lnTo>
                    <a:pt x="7895" y="20872"/>
                  </a:lnTo>
                  <a:lnTo>
                    <a:pt x="8212" y="21378"/>
                  </a:lnTo>
                  <a:lnTo>
                    <a:pt x="9269" y="21046"/>
                  </a:lnTo>
                  <a:lnTo>
                    <a:pt x="9584" y="20719"/>
                  </a:lnTo>
                  <a:lnTo>
                    <a:pt x="9691" y="20719"/>
                  </a:lnTo>
                  <a:lnTo>
                    <a:pt x="9746" y="20850"/>
                  </a:lnTo>
                  <a:lnTo>
                    <a:pt x="9893" y="20585"/>
                  </a:lnTo>
                  <a:lnTo>
                    <a:pt x="9946" y="20104"/>
                  </a:lnTo>
                  <a:lnTo>
                    <a:pt x="10447" y="18675"/>
                  </a:lnTo>
                  <a:lnTo>
                    <a:pt x="10571" y="18613"/>
                  </a:lnTo>
                  <a:lnTo>
                    <a:pt x="11046" y="19027"/>
                  </a:lnTo>
                  <a:lnTo>
                    <a:pt x="11336" y="19356"/>
                  </a:lnTo>
                  <a:lnTo>
                    <a:pt x="11698" y="19187"/>
                  </a:lnTo>
                  <a:lnTo>
                    <a:pt x="11723" y="18920"/>
                  </a:lnTo>
                  <a:lnTo>
                    <a:pt x="11979" y="18459"/>
                  </a:lnTo>
                  <a:lnTo>
                    <a:pt x="12174" y="18613"/>
                  </a:lnTo>
                  <a:lnTo>
                    <a:pt x="12201" y="19027"/>
                  </a:lnTo>
                  <a:lnTo>
                    <a:pt x="12023" y="19735"/>
                  </a:lnTo>
                  <a:lnTo>
                    <a:pt x="11794" y="20189"/>
                  </a:lnTo>
                  <a:lnTo>
                    <a:pt x="11804" y="20476"/>
                  </a:lnTo>
                  <a:lnTo>
                    <a:pt x="12014" y="21091"/>
                  </a:lnTo>
                  <a:lnTo>
                    <a:pt x="11968" y="21489"/>
                  </a:lnTo>
                  <a:lnTo>
                    <a:pt x="12199" y="21600"/>
                  </a:lnTo>
                  <a:lnTo>
                    <a:pt x="12442" y="21496"/>
                  </a:lnTo>
                  <a:lnTo>
                    <a:pt x="12669" y="21289"/>
                  </a:lnTo>
                  <a:lnTo>
                    <a:pt x="12643" y="20639"/>
                  </a:lnTo>
                  <a:lnTo>
                    <a:pt x="12793" y="20412"/>
                  </a:lnTo>
                  <a:lnTo>
                    <a:pt x="12802" y="19330"/>
                  </a:lnTo>
                  <a:lnTo>
                    <a:pt x="12867" y="18867"/>
                  </a:lnTo>
                  <a:lnTo>
                    <a:pt x="13205" y="19074"/>
                  </a:lnTo>
                  <a:lnTo>
                    <a:pt x="13406" y="19199"/>
                  </a:lnTo>
                  <a:lnTo>
                    <a:pt x="13968" y="18658"/>
                  </a:lnTo>
                  <a:lnTo>
                    <a:pt x="14101" y="18613"/>
                  </a:lnTo>
                  <a:lnTo>
                    <a:pt x="14269" y="18364"/>
                  </a:lnTo>
                  <a:lnTo>
                    <a:pt x="14872" y="18217"/>
                  </a:lnTo>
                  <a:lnTo>
                    <a:pt x="15091" y="18364"/>
                  </a:lnTo>
                  <a:lnTo>
                    <a:pt x="15209" y="18631"/>
                  </a:lnTo>
                  <a:lnTo>
                    <a:pt x="15586" y="18822"/>
                  </a:lnTo>
                  <a:lnTo>
                    <a:pt x="16112" y="18867"/>
                  </a:lnTo>
                  <a:lnTo>
                    <a:pt x="16166" y="18613"/>
                  </a:lnTo>
                  <a:lnTo>
                    <a:pt x="16466" y="18386"/>
                  </a:lnTo>
                  <a:lnTo>
                    <a:pt x="16641" y="17905"/>
                  </a:lnTo>
                  <a:lnTo>
                    <a:pt x="17053" y="17589"/>
                  </a:lnTo>
                  <a:lnTo>
                    <a:pt x="17347" y="17589"/>
                  </a:lnTo>
                  <a:lnTo>
                    <a:pt x="17572" y="17482"/>
                  </a:lnTo>
                  <a:lnTo>
                    <a:pt x="18161" y="17567"/>
                  </a:lnTo>
                  <a:lnTo>
                    <a:pt x="18621" y="17171"/>
                  </a:lnTo>
                  <a:lnTo>
                    <a:pt x="18950" y="17151"/>
                  </a:lnTo>
                  <a:lnTo>
                    <a:pt x="19042" y="17342"/>
                  </a:lnTo>
                  <a:lnTo>
                    <a:pt x="19360" y="16690"/>
                  </a:lnTo>
                  <a:lnTo>
                    <a:pt x="19637" y="16690"/>
                  </a:lnTo>
                  <a:lnTo>
                    <a:pt x="19753" y="16465"/>
                  </a:lnTo>
                  <a:lnTo>
                    <a:pt x="20232" y="16465"/>
                  </a:lnTo>
                  <a:lnTo>
                    <a:pt x="20635" y="16710"/>
                  </a:lnTo>
                  <a:lnTo>
                    <a:pt x="20937" y="16503"/>
                  </a:lnTo>
                  <a:lnTo>
                    <a:pt x="21095" y="16754"/>
                  </a:lnTo>
                  <a:lnTo>
                    <a:pt x="21088" y="17322"/>
                  </a:lnTo>
                  <a:lnTo>
                    <a:pt x="21280" y="17549"/>
                  </a:lnTo>
                  <a:lnTo>
                    <a:pt x="21538" y="17360"/>
                  </a:lnTo>
                  <a:lnTo>
                    <a:pt x="21600" y="16859"/>
                  </a:lnTo>
                  <a:lnTo>
                    <a:pt x="21490" y="16191"/>
                  </a:lnTo>
                  <a:lnTo>
                    <a:pt x="21239" y="15061"/>
                  </a:lnTo>
                  <a:lnTo>
                    <a:pt x="20928" y="14771"/>
                  </a:lnTo>
                  <a:lnTo>
                    <a:pt x="20954" y="14437"/>
                  </a:lnTo>
                  <a:lnTo>
                    <a:pt x="20937" y="13603"/>
                  </a:lnTo>
                  <a:lnTo>
                    <a:pt x="21088" y="12728"/>
                  </a:lnTo>
                  <a:lnTo>
                    <a:pt x="21013" y="12367"/>
                  </a:lnTo>
                  <a:lnTo>
                    <a:pt x="20745" y="12285"/>
                  </a:lnTo>
                  <a:lnTo>
                    <a:pt x="20735" y="11492"/>
                  </a:lnTo>
                  <a:lnTo>
                    <a:pt x="20768" y="10947"/>
                  </a:lnTo>
                  <a:lnTo>
                    <a:pt x="20660" y="9863"/>
                  </a:lnTo>
                  <a:lnTo>
                    <a:pt x="20535" y="9298"/>
                  </a:lnTo>
                  <a:lnTo>
                    <a:pt x="20528" y="9006"/>
                  </a:lnTo>
                  <a:lnTo>
                    <a:pt x="20854" y="8942"/>
                  </a:lnTo>
                  <a:lnTo>
                    <a:pt x="20970" y="8169"/>
                  </a:lnTo>
                  <a:lnTo>
                    <a:pt x="21095" y="7900"/>
                  </a:lnTo>
                  <a:lnTo>
                    <a:pt x="20961" y="7357"/>
                  </a:lnTo>
                  <a:lnTo>
                    <a:pt x="20761" y="6856"/>
                  </a:lnTo>
                  <a:lnTo>
                    <a:pt x="20535" y="6896"/>
                  </a:lnTo>
                  <a:lnTo>
                    <a:pt x="20172" y="6856"/>
                  </a:lnTo>
                  <a:lnTo>
                    <a:pt x="19838" y="6353"/>
                  </a:lnTo>
                  <a:lnTo>
                    <a:pt x="19821" y="5206"/>
                  </a:lnTo>
                  <a:lnTo>
                    <a:pt x="19898" y="4305"/>
                  </a:lnTo>
                  <a:lnTo>
                    <a:pt x="19772" y="3702"/>
                  </a:lnTo>
                  <a:lnTo>
                    <a:pt x="19560" y="3575"/>
                  </a:lnTo>
                  <a:lnTo>
                    <a:pt x="19545" y="3223"/>
                  </a:lnTo>
                  <a:lnTo>
                    <a:pt x="19343" y="2676"/>
                  </a:lnTo>
                  <a:lnTo>
                    <a:pt x="19133" y="2555"/>
                  </a:lnTo>
                  <a:lnTo>
                    <a:pt x="18646" y="1527"/>
                  </a:lnTo>
                  <a:lnTo>
                    <a:pt x="18454" y="1402"/>
                  </a:lnTo>
                  <a:lnTo>
                    <a:pt x="18286" y="1754"/>
                  </a:lnTo>
                  <a:lnTo>
                    <a:pt x="18145" y="1821"/>
                  </a:lnTo>
                  <a:lnTo>
                    <a:pt x="17841" y="1527"/>
                  </a:lnTo>
                  <a:lnTo>
                    <a:pt x="17733" y="1885"/>
                  </a:lnTo>
                  <a:lnTo>
                    <a:pt x="17599" y="1778"/>
                  </a:lnTo>
                  <a:lnTo>
                    <a:pt x="17548" y="1255"/>
                  </a:lnTo>
                  <a:lnTo>
                    <a:pt x="17404" y="1215"/>
                  </a:lnTo>
                  <a:cubicBezTo>
                    <a:pt x="17404" y="1215"/>
                    <a:pt x="17404" y="1215"/>
                    <a:pt x="17404" y="1215"/>
                  </a:cubicBezTo>
                  <a:close/>
                  <a:moveTo>
                    <a:pt x="338" y="4750"/>
                  </a:moveTo>
                  <a:lnTo>
                    <a:pt x="590" y="4590"/>
                  </a:lnTo>
                  <a:lnTo>
                    <a:pt x="726" y="3922"/>
                  </a:lnTo>
                  <a:lnTo>
                    <a:pt x="674" y="3294"/>
                  </a:lnTo>
                  <a:lnTo>
                    <a:pt x="977" y="2836"/>
                  </a:lnTo>
                  <a:lnTo>
                    <a:pt x="994" y="2123"/>
                  </a:lnTo>
                  <a:lnTo>
                    <a:pt x="759" y="1874"/>
                  </a:lnTo>
                  <a:lnTo>
                    <a:pt x="810" y="1077"/>
                  </a:lnTo>
                  <a:lnTo>
                    <a:pt x="994" y="574"/>
                  </a:lnTo>
                  <a:lnTo>
                    <a:pt x="1178" y="534"/>
                  </a:lnTo>
                  <a:lnTo>
                    <a:pt x="1313" y="156"/>
                  </a:lnTo>
                  <a:lnTo>
                    <a:pt x="1649" y="156"/>
                  </a:lnTo>
                  <a:lnTo>
                    <a:pt x="1969" y="788"/>
                  </a:lnTo>
                  <a:lnTo>
                    <a:pt x="2136" y="445"/>
                  </a:lnTo>
                  <a:lnTo>
                    <a:pt x="2395" y="610"/>
                  </a:lnTo>
                  <a:lnTo>
                    <a:pt x="2429" y="1643"/>
                  </a:lnTo>
                  <a:lnTo>
                    <a:pt x="2780" y="2409"/>
                  </a:lnTo>
                  <a:lnTo>
                    <a:pt x="3036" y="2498"/>
                  </a:lnTo>
                  <a:lnTo>
                    <a:pt x="3300" y="3179"/>
                  </a:lnTo>
                  <a:lnTo>
                    <a:pt x="3539" y="3508"/>
                  </a:lnTo>
                  <a:lnTo>
                    <a:pt x="3539" y="3882"/>
                  </a:lnTo>
                  <a:lnTo>
                    <a:pt x="3335" y="4385"/>
                  </a:lnTo>
                  <a:lnTo>
                    <a:pt x="3045" y="4318"/>
                  </a:lnTo>
                  <a:lnTo>
                    <a:pt x="2888" y="4100"/>
                  </a:lnTo>
                  <a:lnTo>
                    <a:pt x="2623" y="4100"/>
                  </a:lnTo>
                  <a:lnTo>
                    <a:pt x="2517" y="4341"/>
                  </a:lnTo>
                  <a:lnTo>
                    <a:pt x="2120" y="4318"/>
                  </a:lnTo>
                  <a:lnTo>
                    <a:pt x="1883" y="4558"/>
                  </a:lnTo>
                  <a:lnTo>
                    <a:pt x="1759" y="5351"/>
                  </a:lnTo>
                  <a:lnTo>
                    <a:pt x="1153" y="6112"/>
                  </a:lnTo>
                  <a:lnTo>
                    <a:pt x="669" y="7145"/>
                  </a:lnTo>
                  <a:lnTo>
                    <a:pt x="651" y="6751"/>
                  </a:lnTo>
                  <a:lnTo>
                    <a:pt x="766" y="5899"/>
                  </a:lnTo>
                  <a:lnTo>
                    <a:pt x="899" y="5876"/>
                  </a:lnTo>
                  <a:lnTo>
                    <a:pt x="1126" y="5503"/>
                  </a:lnTo>
                  <a:lnTo>
                    <a:pt x="907" y="5569"/>
                  </a:lnTo>
                  <a:lnTo>
                    <a:pt x="766" y="5458"/>
                  </a:lnTo>
                  <a:lnTo>
                    <a:pt x="632" y="5543"/>
                  </a:lnTo>
                  <a:lnTo>
                    <a:pt x="447" y="5260"/>
                  </a:lnTo>
                  <a:lnTo>
                    <a:pt x="351" y="4757"/>
                  </a:lnTo>
                  <a:lnTo>
                    <a:pt x="338" y="4750"/>
                  </a:lnTo>
                  <a:cubicBezTo>
                    <a:pt x="338" y="4750"/>
                    <a:pt x="338" y="4750"/>
                    <a:pt x="338" y="4750"/>
                  </a:cubicBezTo>
                  <a:close/>
                  <a:moveTo>
                    <a:pt x="338" y="4750"/>
                  </a:moveTo>
                </a:path>
              </a:pathLst>
            </a:custGeom>
            <a:solidFill>
              <a:schemeClr val="bg1">
                <a:lumMod val="75000"/>
              </a:schemeClr>
            </a:solidFill>
            <a:ln>
              <a:solidFill>
                <a:schemeClr val="bg1"/>
              </a:solidFill>
            </a:ln>
          </p:spPr>
          <p:txBody>
            <a:bodyPr lIns="0" tIns="0" rIns="0" bIns="0"/>
            <a:lstStyle/>
            <a:p>
              <a:endParaRPr lang="en-US" dirty="0"/>
            </a:p>
          </p:txBody>
        </p:sp>
        <p:sp>
          <p:nvSpPr>
            <p:cNvPr id="69" name="AutoShape 76"/>
            <p:cNvSpPr/>
            <p:nvPr/>
          </p:nvSpPr>
          <p:spPr bwMode="auto">
            <a:xfrm>
              <a:off x="4815114" y="4141787"/>
              <a:ext cx="568325" cy="490538"/>
            </a:xfrm>
            <a:custGeom>
              <a:avLst/>
              <a:gdLst/>
              <a:ahLst/>
              <a:cxnLst/>
              <a:rect l="0" t="0" r="r" b="b"/>
              <a:pathLst>
                <a:path w="21600" h="21600">
                  <a:moveTo>
                    <a:pt x="21600" y="18596"/>
                  </a:moveTo>
                  <a:lnTo>
                    <a:pt x="21434" y="18457"/>
                  </a:lnTo>
                  <a:lnTo>
                    <a:pt x="20957" y="18254"/>
                  </a:lnTo>
                  <a:lnTo>
                    <a:pt x="20575" y="17972"/>
                  </a:lnTo>
                  <a:lnTo>
                    <a:pt x="20430" y="16534"/>
                  </a:lnTo>
                  <a:lnTo>
                    <a:pt x="19728" y="16534"/>
                  </a:lnTo>
                  <a:lnTo>
                    <a:pt x="19546" y="15913"/>
                  </a:lnTo>
                  <a:lnTo>
                    <a:pt x="19580" y="15229"/>
                  </a:lnTo>
                  <a:lnTo>
                    <a:pt x="20045" y="14794"/>
                  </a:lnTo>
                  <a:lnTo>
                    <a:pt x="19580" y="13756"/>
                  </a:lnTo>
                  <a:lnTo>
                    <a:pt x="19166" y="13520"/>
                  </a:lnTo>
                  <a:lnTo>
                    <a:pt x="18748" y="12700"/>
                  </a:lnTo>
                  <a:lnTo>
                    <a:pt x="18476" y="12497"/>
                  </a:lnTo>
                  <a:lnTo>
                    <a:pt x="18237" y="12600"/>
                  </a:lnTo>
                  <a:lnTo>
                    <a:pt x="16592" y="11462"/>
                  </a:lnTo>
                  <a:lnTo>
                    <a:pt x="16206" y="11495"/>
                  </a:lnTo>
                  <a:lnTo>
                    <a:pt x="15981" y="11662"/>
                  </a:lnTo>
                  <a:lnTo>
                    <a:pt x="15519" y="11295"/>
                  </a:lnTo>
                  <a:lnTo>
                    <a:pt x="15600" y="11010"/>
                  </a:lnTo>
                  <a:lnTo>
                    <a:pt x="15472" y="10843"/>
                  </a:lnTo>
                  <a:lnTo>
                    <a:pt x="15680" y="10357"/>
                  </a:lnTo>
                  <a:lnTo>
                    <a:pt x="15176" y="9921"/>
                  </a:lnTo>
                  <a:lnTo>
                    <a:pt x="15085" y="9588"/>
                  </a:lnTo>
                  <a:lnTo>
                    <a:pt x="14605" y="9486"/>
                  </a:lnTo>
                  <a:lnTo>
                    <a:pt x="14367" y="9169"/>
                  </a:lnTo>
                  <a:lnTo>
                    <a:pt x="14060" y="9135"/>
                  </a:lnTo>
                  <a:lnTo>
                    <a:pt x="14060" y="8816"/>
                  </a:lnTo>
                  <a:lnTo>
                    <a:pt x="14239" y="8564"/>
                  </a:lnTo>
                  <a:lnTo>
                    <a:pt x="14091" y="8331"/>
                  </a:lnTo>
                  <a:lnTo>
                    <a:pt x="14223" y="8015"/>
                  </a:lnTo>
                  <a:lnTo>
                    <a:pt x="14239" y="7161"/>
                  </a:lnTo>
                  <a:lnTo>
                    <a:pt x="14479" y="6943"/>
                  </a:lnTo>
                  <a:lnTo>
                    <a:pt x="14555" y="6226"/>
                  </a:lnTo>
                  <a:lnTo>
                    <a:pt x="14842" y="6291"/>
                  </a:lnTo>
                  <a:lnTo>
                    <a:pt x="15115" y="6105"/>
                  </a:lnTo>
                  <a:lnTo>
                    <a:pt x="15115" y="5288"/>
                  </a:lnTo>
                  <a:lnTo>
                    <a:pt x="14940" y="5170"/>
                  </a:lnTo>
                  <a:lnTo>
                    <a:pt x="14896" y="4568"/>
                  </a:lnTo>
                  <a:lnTo>
                    <a:pt x="15158" y="4510"/>
                  </a:lnTo>
                  <a:lnTo>
                    <a:pt x="15593" y="4359"/>
                  </a:lnTo>
                  <a:lnTo>
                    <a:pt x="15726" y="4259"/>
                  </a:lnTo>
                  <a:lnTo>
                    <a:pt x="15532" y="4125"/>
                  </a:lnTo>
                  <a:lnTo>
                    <a:pt x="15231" y="3965"/>
                  </a:lnTo>
                  <a:lnTo>
                    <a:pt x="14748" y="4015"/>
                  </a:lnTo>
                  <a:lnTo>
                    <a:pt x="14418" y="3931"/>
                  </a:lnTo>
                  <a:lnTo>
                    <a:pt x="13667" y="3480"/>
                  </a:lnTo>
                  <a:lnTo>
                    <a:pt x="13344" y="3430"/>
                  </a:lnTo>
                  <a:lnTo>
                    <a:pt x="12944" y="3191"/>
                  </a:lnTo>
                  <a:lnTo>
                    <a:pt x="12736" y="2656"/>
                  </a:lnTo>
                  <a:lnTo>
                    <a:pt x="12512" y="2274"/>
                  </a:lnTo>
                  <a:lnTo>
                    <a:pt x="12175" y="2190"/>
                  </a:lnTo>
                  <a:lnTo>
                    <a:pt x="11964" y="1735"/>
                  </a:lnTo>
                  <a:lnTo>
                    <a:pt x="11984" y="1322"/>
                  </a:lnTo>
                  <a:lnTo>
                    <a:pt x="11774" y="733"/>
                  </a:lnTo>
                  <a:lnTo>
                    <a:pt x="11357" y="701"/>
                  </a:lnTo>
                  <a:lnTo>
                    <a:pt x="10814" y="869"/>
                  </a:lnTo>
                  <a:lnTo>
                    <a:pt x="10448" y="687"/>
                  </a:lnTo>
                  <a:lnTo>
                    <a:pt x="10461" y="232"/>
                  </a:lnTo>
                  <a:lnTo>
                    <a:pt x="10159" y="30"/>
                  </a:lnTo>
                  <a:lnTo>
                    <a:pt x="9584" y="196"/>
                  </a:lnTo>
                  <a:lnTo>
                    <a:pt x="8815" y="0"/>
                  </a:lnTo>
                  <a:lnTo>
                    <a:pt x="7901" y="0"/>
                  </a:lnTo>
                  <a:lnTo>
                    <a:pt x="7679" y="180"/>
                  </a:lnTo>
                  <a:lnTo>
                    <a:pt x="7152" y="180"/>
                  </a:lnTo>
                  <a:lnTo>
                    <a:pt x="6545" y="703"/>
                  </a:lnTo>
                  <a:lnTo>
                    <a:pt x="6640" y="785"/>
                  </a:lnTo>
                  <a:lnTo>
                    <a:pt x="6349" y="1286"/>
                  </a:lnTo>
                  <a:lnTo>
                    <a:pt x="6147" y="1286"/>
                  </a:lnTo>
                  <a:lnTo>
                    <a:pt x="5680" y="1703"/>
                  </a:lnTo>
                  <a:lnTo>
                    <a:pt x="4820" y="1889"/>
                  </a:lnTo>
                  <a:lnTo>
                    <a:pt x="4417" y="2656"/>
                  </a:lnTo>
                  <a:lnTo>
                    <a:pt x="4369" y="3412"/>
                  </a:lnTo>
                  <a:lnTo>
                    <a:pt x="4785" y="4282"/>
                  </a:lnTo>
                  <a:lnTo>
                    <a:pt x="4797" y="5019"/>
                  </a:lnTo>
                  <a:lnTo>
                    <a:pt x="4417" y="5841"/>
                  </a:lnTo>
                  <a:lnTo>
                    <a:pt x="4527" y="6207"/>
                  </a:lnTo>
                  <a:lnTo>
                    <a:pt x="4512" y="6843"/>
                  </a:lnTo>
                  <a:lnTo>
                    <a:pt x="4160" y="7378"/>
                  </a:lnTo>
                  <a:lnTo>
                    <a:pt x="3950" y="7728"/>
                  </a:lnTo>
                  <a:lnTo>
                    <a:pt x="6" y="10674"/>
                  </a:lnTo>
                  <a:lnTo>
                    <a:pt x="0" y="10695"/>
                  </a:lnTo>
                  <a:lnTo>
                    <a:pt x="0" y="10694"/>
                  </a:lnTo>
                  <a:lnTo>
                    <a:pt x="1131" y="13731"/>
                  </a:lnTo>
                  <a:lnTo>
                    <a:pt x="3103" y="13985"/>
                  </a:lnTo>
                  <a:lnTo>
                    <a:pt x="13484" y="21525"/>
                  </a:lnTo>
                  <a:lnTo>
                    <a:pt x="17667" y="21600"/>
                  </a:lnTo>
                  <a:lnTo>
                    <a:pt x="18159" y="20622"/>
                  </a:lnTo>
                  <a:lnTo>
                    <a:pt x="18641" y="19480"/>
                  </a:lnTo>
                  <a:lnTo>
                    <a:pt x="19634" y="19010"/>
                  </a:lnTo>
                  <a:lnTo>
                    <a:pt x="20402" y="19313"/>
                  </a:lnTo>
                  <a:lnTo>
                    <a:pt x="20916" y="19149"/>
                  </a:lnTo>
                  <a:lnTo>
                    <a:pt x="21132" y="19242"/>
                  </a:lnTo>
                  <a:lnTo>
                    <a:pt x="21366" y="18702"/>
                  </a:lnTo>
                  <a:cubicBezTo>
                    <a:pt x="21366" y="18702"/>
                    <a:pt x="21600" y="18596"/>
                    <a:pt x="21600" y="18596"/>
                  </a:cubicBezTo>
                  <a:close/>
                  <a:moveTo>
                    <a:pt x="21600" y="18596"/>
                  </a:moveTo>
                </a:path>
              </a:pathLst>
            </a:custGeom>
            <a:solidFill>
              <a:schemeClr val="bg1">
                <a:lumMod val="75000"/>
              </a:schemeClr>
            </a:solidFill>
            <a:ln>
              <a:solidFill>
                <a:schemeClr val="bg1"/>
              </a:solidFill>
            </a:ln>
          </p:spPr>
          <p:txBody>
            <a:bodyPr lIns="0" tIns="0" rIns="0" bIns="0"/>
            <a:lstStyle/>
            <a:p>
              <a:endParaRPr lang="en-US" dirty="0"/>
            </a:p>
          </p:txBody>
        </p:sp>
        <p:sp>
          <p:nvSpPr>
            <p:cNvPr id="70" name="AutoShape 77"/>
            <p:cNvSpPr/>
            <p:nvPr/>
          </p:nvSpPr>
          <p:spPr bwMode="auto">
            <a:xfrm>
              <a:off x="5285014" y="4573587"/>
              <a:ext cx="100013" cy="92075"/>
            </a:xfrm>
            <a:custGeom>
              <a:avLst/>
              <a:gdLst/>
              <a:ahLst/>
              <a:cxnLst/>
              <a:rect l="0" t="0" r="r" b="b"/>
              <a:pathLst>
                <a:path w="21600" h="21600">
                  <a:moveTo>
                    <a:pt x="0" y="13639"/>
                  </a:moveTo>
                  <a:lnTo>
                    <a:pt x="2792" y="8489"/>
                  </a:lnTo>
                  <a:lnTo>
                    <a:pt x="5522" y="2478"/>
                  </a:lnTo>
                  <a:lnTo>
                    <a:pt x="11156" y="0"/>
                  </a:lnTo>
                  <a:lnTo>
                    <a:pt x="15509" y="1594"/>
                  </a:lnTo>
                  <a:lnTo>
                    <a:pt x="18427" y="734"/>
                  </a:lnTo>
                  <a:lnTo>
                    <a:pt x="19652" y="1222"/>
                  </a:lnTo>
                  <a:lnTo>
                    <a:pt x="19342" y="1898"/>
                  </a:lnTo>
                  <a:lnTo>
                    <a:pt x="20586" y="7341"/>
                  </a:lnTo>
                  <a:lnTo>
                    <a:pt x="13345" y="8724"/>
                  </a:lnTo>
                  <a:lnTo>
                    <a:pt x="18320" y="11890"/>
                  </a:lnTo>
                  <a:lnTo>
                    <a:pt x="18883" y="10783"/>
                  </a:lnTo>
                  <a:lnTo>
                    <a:pt x="19713" y="12624"/>
                  </a:lnTo>
                  <a:lnTo>
                    <a:pt x="19825" y="14649"/>
                  </a:lnTo>
                  <a:lnTo>
                    <a:pt x="21256" y="16237"/>
                  </a:lnTo>
                  <a:lnTo>
                    <a:pt x="20797" y="16237"/>
                  </a:lnTo>
                  <a:lnTo>
                    <a:pt x="20282" y="16501"/>
                  </a:lnTo>
                  <a:lnTo>
                    <a:pt x="21600" y="18119"/>
                  </a:lnTo>
                  <a:lnTo>
                    <a:pt x="13921" y="21600"/>
                  </a:lnTo>
                  <a:lnTo>
                    <a:pt x="13211" y="17092"/>
                  </a:lnTo>
                  <a:lnTo>
                    <a:pt x="1711" y="13656"/>
                  </a:lnTo>
                  <a:cubicBezTo>
                    <a:pt x="1711" y="13656"/>
                    <a:pt x="0" y="13639"/>
                    <a:pt x="0" y="13639"/>
                  </a:cubicBezTo>
                  <a:close/>
                  <a:moveTo>
                    <a:pt x="0" y="13639"/>
                  </a:moveTo>
                </a:path>
              </a:pathLst>
            </a:custGeom>
            <a:solidFill>
              <a:schemeClr val="bg1">
                <a:lumMod val="75000"/>
              </a:schemeClr>
            </a:solidFill>
            <a:ln>
              <a:solidFill>
                <a:schemeClr val="bg1"/>
              </a:solidFill>
            </a:ln>
          </p:spPr>
          <p:txBody>
            <a:bodyPr lIns="0" tIns="0" rIns="0" bIns="0"/>
            <a:lstStyle/>
            <a:p>
              <a:endParaRPr lang="en-US" dirty="0"/>
            </a:p>
          </p:txBody>
        </p:sp>
        <p:sp>
          <p:nvSpPr>
            <p:cNvPr id="71" name="AutoShape 78"/>
            <p:cNvSpPr/>
            <p:nvPr/>
          </p:nvSpPr>
          <p:spPr bwMode="auto">
            <a:xfrm>
              <a:off x="4434114" y="4256087"/>
              <a:ext cx="128588" cy="66675"/>
            </a:xfrm>
            <a:custGeom>
              <a:avLst/>
              <a:gdLst/>
              <a:ahLst/>
              <a:cxnLst/>
              <a:rect l="0" t="0" r="r" b="b"/>
              <a:pathLst>
                <a:path w="21600" h="21600">
                  <a:moveTo>
                    <a:pt x="3508" y="20634"/>
                  </a:moveTo>
                  <a:lnTo>
                    <a:pt x="1256" y="18331"/>
                  </a:lnTo>
                  <a:lnTo>
                    <a:pt x="0" y="15192"/>
                  </a:lnTo>
                  <a:lnTo>
                    <a:pt x="0" y="11464"/>
                  </a:lnTo>
                  <a:lnTo>
                    <a:pt x="1134" y="11000"/>
                  </a:lnTo>
                  <a:lnTo>
                    <a:pt x="2333" y="8568"/>
                  </a:lnTo>
                  <a:lnTo>
                    <a:pt x="4207" y="9892"/>
                  </a:lnTo>
                  <a:lnTo>
                    <a:pt x="5548" y="9174"/>
                  </a:lnTo>
                  <a:lnTo>
                    <a:pt x="6105" y="7009"/>
                  </a:lnTo>
                  <a:lnTo>
                    <a:pt x="6177" y="4824"/>
                  </a:lnTo>
                  <a:lnTo>
                    <a:pt x="8070" y="4824"/>
                  </a:lnTo>
                  <a:lnTo>
                    <a:pt x="10036" y="6522"/>
                  </a:lnTo>
                  <a:lnTo>
                    <a:pt x="12552" y="6262"/>
                  </a:lnTo>
                  <a:lnTo>
                    <a:pt x="16902" y="3383"/>
                  </a:lnTo>
                  <a:lnTo>
                    <a:pt x="19917" y="126"/>
                  </a:lnTo>
                  <a:lnTo>
                    <a:pt x="21029" y="0"/>
                  </a:lnTo>
                  <a:lnTo>
                    <a:pt x="21600" y="974"/>
                  </a:lnTo>
                  <a:lnTo>
                    <a:pt x="20548" y="2275"/>
                  </a:lnTo>
                  <a:lnTo>
                    <a:pt x="18312" y="4707"/>
                  </a:lnTo>
                  <a:lnTo>
                    <a:pt x="16122" y="9044"/>
                  </a:lnTo>
                  <a:lnTo>
                    <a:pt x="16902" y="12081"/>
                  </a:lnTo>
                  <a:lnTo>
                    <a:pt x="16757" y="15192"/>
                  </a:lnTo>
                  <a:lnTo>
                    <a:pt x="14173" y="14729"/>
                  </a:lnTo>
                  <a:lnTo>
                    <a:pt x="12690" y="15939"/>
                  </a:lnTo>
                  <a:lnTo>
                    <a:pt x="10677" y="19180"/>
                  </a:lnTo>
                  <a:lnTo>
                    <a:pt x="8419" y="20029"/>
                  </a:lnTo>
                  <a:lnTo>
                    <a:pt x="7303" y="21600"/>
                  </a:lnTo>
                  <a:lnTo>
                    <a:pt x="6177" y="20390"/>
                  </a:lnTo>
                  <a:cubicBezTo>
                    <a:pt x="6177" y="20390"/>
                    <a:pt x="3508" y="20634"/>
                    <a:pt x="3508" y="20634"/>
                  </a:cubicBezTo>
                  <a:close/>
                  <a:moveTo>
                    <a:pt x="3508" y="20634"/>
                  </a:moveTo>
                </a:path>
              </a:pathLst>
            </a:custGeom>
            <a:solidFill>
              <a:schemeClr val="bg1">
                <a:lumMod val="75000"/>
              </a:schemeClr>
            </a:solidFill>
            <a:ln>
              <a:solidFill>
                <a:schemeClr val="bg1"/>
              </a:solidFill>
            </a:ln>
          </p:spPr>
          <p:txBody>
            <a:bodyPr lIns="0" tIns="0" rIns="0" bIns="0"/>
            <a:lstStyle/>
            <a:p>
              <a:endParaRPr lang="en-US" dirty="0"/>
            </a:p>
          </p:txBody>
        </p:sp>
        <p:sp>
          <p:nvSpPr>
            <p:cNvPr id="72" name="AutoShape 79"/>
            <p:cNvSpPr/>
            <p:nvPr/>
          </p:nvSpPr>
          <p:spPr bwMode="auto">
            <a:xfrm>
              <a:off x="4624614" y="4154487"/>
              <a:ext cx="365125" cy="295275"/>
            </a:xfrm>
            <a:custGeom>
              <a:avLst/>
              <a:gdLst/>
              <a:ahLst/>
              <a:cxnLst/>
              <a:rect l="0" t="0" r="r" b="b"/>
              <a:pathLst>
                <a:path w="21600" h="21600">
                  <a:moveTo>
                    <a:pt x="11293" y="16799"/>
                  </a:moveTo>
                  <a:lnTo>
                    <a:pt x="17420" y="11911"/>
                  </a:lnTo>
                  <a:lnTo>
                    <a:pt x="17748" y="11331"/>
                  </a:lnTo>
                  <a:lnTo>
                    <a:pt x="18294" y="10443"/>
                  </a:lnTo>
                  <a:lnTo>
                    <a:pt x="18317" y="9387"/>
                  </a:lnTo>
                  <a:lnTo>
                    <a:pt x="18147" y="8780"/>
                  </a:lnTo>
                  <a:lnTo>
                    <a:pt x="18737" y="7416"/>
                  </a:lnTo>
                  <a:lnTo>
                    <a:pt x="18718" y="6194"/>
                  </a:lnTo>
                  <a:lnTo>
                    <a:pt x="18072" y="4749"/>
                  </a:lnTo>
                  <a:lnTo>
                    <a:pt x="18147" y="3495"/>
                  </a:lnTo>
                  <a:lnTo>
                    <a:pt x="18773" y="2222"/>
                  </a:lnTo>
                  <a:lnTo>
                    <a:pt x="20109" y="1915"/>
                  </a:lnTo>
                  <a:lnTo>
                    <a:pt x="20834" y="1222"/>
                  </a:lnTo>
                  <a:lnTo>
                    <a:pt x="21148" y="1222"/>
                  </a:lnTo>
                  <a:lnTo>
                    <a:pt x="21600" y="390"/>
                  </a:lnTo>
                  <a:lnTo>
                    <a:pt x="21179" y="0"/>
                  </a:lnTo>
                  <a:lnTo>
                    <a:pt x="20204" y="27"/>
                  </a:lnTo>
                  <a:lnTo>
                    <a:pt x="18841" y="553"/>
                  </a:lnTo>
                  <a:lnTo>
                    <a:pt x="17097" y="441"/>
                  </a:lnTo>
                  <a:lnTo>
                    <a:pt x="16430" y="583"/>
                  </a:lnTo>
                  <a:lnTo>
                    <a:pt x="15558" y="583"/>
                  </a:lnTo>
                  <a:lnTo>
                    <a:pt x="14338" y="1003"/>
                  </a:lnTo>
                  <a:lnTo>
                    <a:pt x="13817" y="1642"/>
                  </a:lnTo>
                  <a:lnTo>
                    <a:pt x="12929" y="1944"/>
                  </a:lnTo>
                  <a:lnTo>
                    <a:pt x="12769" y="2282"/>
                  </a:lnTo>
                  <a:lnTo>
                    <a:pt x="11210" y="2222"/>
                  </a:lnTo>
                  <a:lnTo>
                    <a:pt x="10092" y="1968"/>
                  </a:lnTo>
                  <a:lnTo>
                    <a:pt x="9742" y="1613"/>
                  </a:lnTo>
                  <a:lnTo>
                    <a:pt x="9094" y="1417"/>
                  </a:lnTo>
                  <a:lnTo>
                    <a:pt x="7306" y="1613"/>
                  </a:lnTo>
                  <a:lnTo>
                    <a:pt x="6809" y="1944"/>
                  </a:lnTo>
                  <a:lnTo>
                    <a:pt x="6414" y="2003"/>
                  </a:lnTo>
                  <a:lnTo>
                    <a:pt x="4748" y="2723"/>
                  </a:lnTo>
                  <a:lnTo>
                    <a:pt x="4152" y="2557"/>
                  </a:lnTo>
                  <a:lnTo>
                    <a:pt x="3151" y="2282"/>
                  </a:lnTo>
                  <a:lnTo>
                    <a:pt x="2959" y="2897"/>
                  </a:lnTo>
                  <a:lnTo>
                    <a:pt x="2932" y="4335"/>
                  </a:lnTo>
                  <a:lnTo>
                    <a:pt x="2487" y="4637"/>
                  </a:lnTo>
                  <a:lnTo>
                    <a:pt x="2563" y="5501"/>
                  </a:lnTo>
                  <a:lnTo>
                    <a:pt x="1892" y="5776"/>
                  </a:lnTo>
                  <a:lnTo>
                    <a:pt x="1171" y="5915"/>
                  </a:lnTo>
                  <a:lnTo>
                    <a:pt x="485" y="5767"/>
                  </a:lnTo>
                  <a:lnTo>
                    <a:pt x="470" y="5850"/>
                  </a:lnTo>
                  <a:lnTo>
                    <a:pt x="0" y="6052"/>
                  </a:lnTo>
                  <a:lnTo>
                    <a:pt x="159" y="7217"/>
                  </a:lnTo>
                  <a:lnTo>
                    <a:pt x="729" y="8501"/>
                  </a:lnTo>
                  <a:lnTo>
                    <a:pt x="955" y="9508"/>
                  </a:lnTo>
                  <a:lnTo>
                    <a:pt x="806" y="10325"/>
                  </a:lnTo>
                  <a:lnTo>
                    <a:pt x="709" y="11816"/>
                  </a:lnTo>
                  <a:lnTo>
                    <a:pt x="2163" y="11881"/>
                  </a:lnTo>
                  <a:lnTo>
                    <a:pt x="2487" y="12721"/>
                  </a:lnTo>
                  <a:lnTo>
                    <a:pt x="3079" y="13050"/>
                  </a:lnTo>
                  <a:lnTo>
                    <a:pt x="3033" y="14109"/>
                  </a:lnTo>
                  <a:lnTo>
                    <a:pt x="3282" y="14692"/>
                  </a:lnTo>
                  <a:lnTo>
                    <a:pt x="2932" y="14941"/>
                  </a:lnTo>
                  <a:lnTo>
                    <a:pt x="2563" y="14941"/>
                  </a:lnTo>
                  <a:lnTo>
                    <a:pt x="1892" y="15332"/>
                  </a:lnTo>
                  <a:lnTo>
                    <a:pt x="1612" y="16386"/>
                  </a:lnTo>
                  <a:lnTo>
                    <a:pt x="1120" y="17270"/>
                  </a:lnTo>
                  <a:lnTo>
                    <a:pt x="1032" y="17279"/>
                  </a:lnTo>
                  <a:lnTo>
                    <a:pt x="1204" y="17554"/>
                  </a:lnTo>
                  <a:lnTo>
                    <a:pt x="1702" y="18090"/>
                  </a:lnTo>
                  <a:lnTo>
                    <a:pt x="1787" y="19462"/>
                  </a:lnTo>
                  <a:lnTo>
                    <a:pt x="1602" y="20079"/>
                  </a:lnTo>
                  <a:lnTo>
                    <a:pt x="1912" y="20108"/>
                  </a:lnTo>
                  <a:lnTo>
                    <a:pt x="3055" y="20664"/>
                  </a:lnTo>
                  <a:lnTo>
                    <a:pt x="3762" y="21276"/>
                  </a:lnTo>
                  <a:lnTo>
                    <a:pt x="4000" y="21276"/>
                  </a:lnTo>
                  <a:lnTo>
                    <a:pt x="4475" y="21600"/>
                  </a:lnTo>
                  <a:lnTo>
                    <a:pt x="11283" y="16835"/>
                  </a:lnTo>
                  <a:cubicBezTo>
                    <a:pt x="11283" y="16835"/>
                    <a:pt x="11293" y="16799"/>
                    <a:pt x="11293" y="16799"/>
                  </a:cubicBezTo>
                  <a:close/>
                  <a:moveTo>
                    <a:pt x="11293" y="16799"/>
                  </a:moveTo>
                </a:path>
              </a:pathLst>
            </a:custGeom>
            <a:solidFill>
              <a:schemeClr val="bg1">
                <a:lumMod val="75000"/>
              </a:schemeClr>
            </a:solidFill>
            <a:ln>
              <a:solidFill>
                <a:schemeClr val="bg1"/>
              </a:solidFill>
            </a:ln>
          </p:spPr>
          <p:txBody>
            <a:bodyPr lIns="0" tIns="0" rIns="0" bIns="0"/>
            <a:lstStyle/>
            <a:p>
              <a:endParaRPr lang="en-US" dirty="0"/>
            </a:p>
          </p:txBody>
        </p:sp>
        <p:sp>
          <p:nvSpPr>
            <p:cNvPr id="73" name="AutoShape 80"/>
            <p:cNvSpPr/>
            <p:nvPr/>
          </p:nvSpPr>
          <p:spPr bwMode="auto">
            <a:xfrm>
              <a:off x="4561114" y="4395787"/>
              <a:ext cx="88900" cy="231775"/>
            </a:xfrm>
            <a:custGeom>
              <a:avLst/>
              <a:gdLst/>
              <a:ahLst/>
              <a:cxnLst/>
              <a:rect l="0" t="0" r="r" b="b"/>
              <a:pathLst>
                <a:path w="21600" h="21600">
                  <a:moveTo>
                    <a:pt x="13497" y="21600"/>
                  </a:moveTo>
                  <a:lnTo>
                    <a:pt x="15104" y="20699"/>
                  </a:lnTo>
                  <a:lnTo>
                    <a:pt x="15236" y="20556"/>
                  </a:lnTo>
                  <a:lnTo>
                    <a:pt x="15086" y="19916"/>
                  </a:lnTo>
                  <a:lnTo>
                    <a:pt x="16457" y="19425"/>
                  </a:lnTo>
                  <a:lnTo>
                    <a:pt x="16457" y="18301"/>
                  </a:lnTo>
                  <a:lnTo>
                    <a:pt x="17517" y="17085"/>
                  </a:lnTo>
                  <a:lnTo>
                    <a:pt x="17433" y="15641"/>
                  </a:lnTo>
                  <a:lnTo>
                    <a:pt x="18355" y="15445"/>
                  </a:lnTo>
                  <a:lnTo>
                    <a:pt x="18355" y="14385"/>
                  </a:lnTo>
                  <a:lnTo>
                    <a:pt x="18996" y="13268"/>
                  </a:lnTo>
                  <a:lnTo>
                    <a:pt x="18900" y="12522"/>
                  </a:lnTo>
                  <a:lnTo>
                    <a:pt x="19433" y="10386"/>
                  </a:lnTo>
                  <a:lnTo>
                    <a:pt x="18385" y="10504"/>
                  </a:lnTo>
                  <a:lnTo>
                    <a:pt x="16631" y="10504"/>
                  </a:lnTo>
                  <a:lnTo>
                    <a:pt x="14311" y="10930"/>
                  </a:lnTo>
                  <a:lnTo>
                    <a:pt x="12967" y="10469"/>
                  </a:lnTo>
                  <a:lnTo>
                    <a:pt x="13590" y="8946"/>
                  </a:lnTo>
                  <a:lnTo>
                    <a:pt x="13590" y="6643"/>
                  </a:lnTo>
                  <a:lnTo>
                    <a:pt x="12791" y="6152"/>
                  </a:lnTo>
                  <a:lnTo>
                    <a:pt x="13497" y="4805"/>
                  </a:lnTo>
                  <a:lnTo>
                    <a:pt x="16856" y="4805"/>
                  </a:lnTo>
                  <a:lnTo>
                    <a:pt x="17164" y="5586"/>
                  </a:lnTo>
                  <a:lnTo>
                    <a:pt x="18577" y="5657"/>
                  </a:lnTo>
                  <a:lnTo>
                    <a:pt x="20265" y="5125"/>
                  </a:lnTo>
                  <a:lnTo>
                    <a:pt x="20193" y="4556"/>
                  </a:lnTo>
                  <a:lnTo>
                    <a:pt x="20564" y="4572"/>
                  </a:lnTo>
                  <a:lnTo>
                    <a:pt x="19939" y="4134"/>
                  </a:lnTo>
                  <a:lnTo>
                    <a:pt x="19370" y="3277"/>
                  </a:lnTo>
                  <a:lnTo>
                    <a:pt x="20157" y="1818"/>
                  </a:lnTo>
                  <a:lnTo>
                    <a:pt x="20861" y="577"/>
                  </a:lnTo>
                  <a:lnTo>
                    <a:pt x="21600" y="0"/>
                  </a:lnTo>
                  <a:lnTo>
                    <a:pt x="20193" y="25"/>
                  </a:lnTo>
                  <a:lnTo>
                    <a:pt x="18673" y="1055"/>
                  </a:lnTo>
                  <a:lnTo>
                    <a:pt x="14188" y="1090"/>
                  </a:lnTo>
                  <a:lnTo>
                    <a:pt x="12497" y="972"/>
                  </a:lnTo>
                  <a:lnTo>
                    <a:pt x="9492" y="2149"/>
                  </a:lnTo>
                  <a:lnTo>
                    <a:pt x="8423" y="5721"/>
                  </a:lnTo>
                  <a:lnTo>
                    <a:pt x="4367" y="8546"/>
                  </a:lnTo>
                  <a:lnTo>
                    <a:pt x="0" y="10598"/>
                  </a:lnTo>
                  <a:lnTo>
                    <a:pt x="1563" y="10840"/>
                  </a:lnTo>
                  <a:lnTo>
                    <a:pt x="4316" y="12261"/>
                  </a:lnTo>
                  <a:lnTo>
                    <a:pt x="5774" y="14077"/>
                  </a:lnTo>
                  <a:lnTo>
                    <a:pt x="9782" y="16189"/>
                  </a:lnTo>
                  <a:lnTo>
                    <a:pt x="12874" y="18734"/>
                  </a:lnTo>
                  <a:lnTo>
                    <a:pt x="11650" y="19937"/>
                  </a:lnTo>
                  <a:cubicBezTo>
                    <a:pt x="11650" y="19937"/>
                    <a:pt x="13497" y="21600"/>
                    <a:pt x="13497" y="21600"/>
                  </a:cubicBezTo>
                  <a:close/>
                  <a:moveTo>
                    <a:pt x="13497" y="21600"/>
                  </a:moveTo>
                </a:path>
              </a:pathLst>
            </a:custGeom>
            <a:solidFill>
              <a:schemeClr val="bg1">
                <a:lumMod val="75000"/>
              </a:schemeClr>
            </a:solidFill>
            <a:ln>
              <a:solidFill>
                <a:schemeClr val="bg1"/>
              </a:solidFill>
            </a:ln>
          </p:spPr>
          <p:txBody>
            <a:bodyPr lIns="0" tIns="0" rIns="0" bIns="0"/>
            <a:lstStyle/>
            <a:p>
              <a:endParaRPr lang="en-US" dirty="0"/>
            </a:p>
          </p:txBody>
        </p:sp>
        <p:sp>
          <p:nvSpPr>
            <p:cNvPr id="74" name="AutoShape 81"/>
            <p:cNvSpPr/>
            <p:nvPr/>
          </p:nvSpPr>
          <p:spPr bwMode="auto">
            <a:xfrm>
              <a:off x="4637314" y="4395787"/>
              <a:ext cx="22225" cy="49213"/>
            </a:xfrm>
            <a:custGeom>
              <a:avLst/>
              <a:gdLst/>
              <a:ahLst/>
              <a:cxnLst/>
              <a:rect l="0" t="0" r="r" b="b"/>
              <a:pathLst>
                <a:path w="21600" h="21600">
                  <a:moveTo>
                    <a:pt x="4686" y="21502"/>
                  </a:moveTo>
                  <a:lnTo>
                    <a:pt x="2232" y="19444"/>
                  </a:lnTo>
                  <a:lnTo>
                    <a:pt x="0" y="15411"/>
                  </a:lnTo>
                  <a:lnTo>
                    <a:pt x="3089" y="8548"/>
                  </a:lnTo>
                  <a:lnTo>
                    <a:pt x="5849" y="2714"/>
                  </a:lnTo>
                  <a:lnTo>
                    <a:pt x="8750" y="0"/>
                  </a:lnTo>
                  <a:lnTo>
                    <a:pt x="9479" y="0"/>
                  </a:lnTo>
                  <a:lnTo>
                    <a:pt x="12251" y="1647"/>
                  </a:lnTo>
                  <a:lnTo>
                    <a:pt x="20249" y="4859"/>
                  </a:lnTo>
                  <a:lnTo>
                    <a:pt x="21600" y="13087"/>
                  </a:lnTo>
                  <a:lnTo>
                    <a:pt x="18640" y="16782"/>
                  </a:lnTo>
                  <a:lnTo>
                    <a:pt x="17982" y="16744"/>
                  </a:lnTo>
                  <a:lnTo>
                    <a:pt x="11193" y="19260"/>
                  </a:lnTo>
                  <a:lnTo>
                    <a:pt x="7646" y="21600"/>
                  </a:lnTo>
                  <a:cubicBezTo>
                    <a:pt x="7646" y="21600"/>
                    <a:pt x="4686" y="21502"/>
                    <a:pt x="4686" y="21502"/>
                  </a:cubicBezTo>
                  <a:close/>
                  <a:moveTo>
                    <a:pt x="4686" y="21502"/>
                  </a:moveTo>
                </a:path>
              </a:pathLst>
            </a:custGeom>
            <a:solidFill>
              <a:schemeClr val="bg1">
                <a:lumMod val="75000"/>
              </a:schemeClr>
            </a:solidFill>
            <a:ln>
              <a:solidFill>
                <a:schemeClr val="bg1"/>
              </a:solidFill>
            </a:ln>
          </p:spPr>
          <p:txBody>
            <a:bodyPr lIns="0" tIns="0" rIns="0" bIns="0"/>
            <a:lstStyle/>
            <a:p>
              <a:endParaRPr lang="en-US" dirty="0"/>
            </a:p>
          </p:txBody>
        </p:sp>
        <p:sp>
          <p:nvSpPr>
            <p:cNvPr id="75" name="AutoShape 82"/>
            <p:cNvSpPr/>
            <p:nvPr/>
          </p:nvSpPr>
          <p:spPr bwMode="auto">
            <a:xfrm>
              <a:off x="4611914" y="4446587"/>
              <a:ext cx="31750" cy="65088"/>
            </a:xfrm>
            <a:custGeom>
              <a:avLst/>
              <a:gdLst/>
              <a:ahLst/>
              <a:cxnLst/>
              <a:rect l="0" t="0" r="r" b="b"/>
              <a:pathLst>
                <a:path w="21600" h="21600">
                  <a:moveTo>
                    <a:pt x="15456" y="20097"/>
                  </a:moveTo>
                  <a:lnTo>
                    <a:pt x="10610" y="20097"/>
                  </a:lnTo>
                  <a:lnTo>
                    <a:pt x="4201" y="21600"/>
                  </a:lnTo>
                  <a:lnTo>
                    <a:pt x="488" y="19975"/>
                  </a:lnTo>
                  <a:lnTo>
                    <a:pt x="2208" y="14606"/>
                  </a:lnTo>
                  <a:lnTo>
                    <a:pt x="2208" y="6482"/>
                  </a:lnTo>
                  <a:lnTo>
                    <a:pt x="0" y="4752"/>
                  </a:lnTo>
                  <a:lnTo>
                    <a:pt x="1952" y="0"/>
                  </a:lnTo>
                  <a:lnTo>
                    <a:pt x="11230" y="0"/>
                  </a:lnTo>
                  <a:lnTo>
                    <a:pt x="12082" y="2754"/>
                  </a:lnTo>
                  <a:lnTo>
                    <a:pt x="15985" y="3006"/>
                  </a:lnTo>
                  <a:lnTo>
                    <a:pt x="20649" y="1129"/>
                  </a:lnTo>
                  <a:lnTo>
                    <a:pt x="20773" y="2250"/>
                  </a:lnTo>
                  <a:lnTo>
                    <a:pt x="21600" y="4387"/>
                  </a:lnTo>
                  <a:lnTo>
                    <a:pt x="20219" y="5987"/>
                  </a:lnTo>
                  <a:lnTo>
                    <a:pt x="19392" y="10617"/>
                  </a:lnTo>
                  <a:lnTo>
                    <a:pt x="19599" y="13225"/>
                  </a:lnTo>
                  <a:lnTo>
                    <a:pt x="18350" y="19683"/>
                  </a:lnTo>
                  <a:cubicBezTo>
                    <a:pt x="18350" y="19683"/>
                    <a:pt x="15456" y="20097"/>
                    <a:pt x="15456" y="20097"/>
                  </a:cubicBezTo>
                  <a:close/>
                  <a:moveTo>
                    <a:pt x="15456" y="20097"/>
                  </a:moveTo>
                </a:path>
              </a:pathLst>
            </a:custGeom>
            <a:solidFill>
              <a:schemeClr val="bg1">
                <a:lumMod val="75000"/>
              </a:schemeClr>
            </a:solidFill>
            <a:ln>
              <a:solidFill>
                <a:schemeClr val="bg1"/>
              </a:solidFill>
            </a:ln>
          </p:spPr>
          <p:txBody>
            <a:bodyPr lIns="0" tIns="0" rIns="0" bIns="0"/>
            <a:lstStyle/>
            <a:p>
              <a:endParaRPr lang="en-US" dirty="0"/>
            </a:p>
          </p:txBody>
        </p:sp>
        <p:sp>
          <p:nvSpPr>
            <p:cNvPr id="76" name="AutoShape 83"/>
            <p:cNvSpPr/>
            <p:nvPr/>
          </p:nvSpPr>
          <p:spPr bwMode="auto">
            <a:xfrm>
              <a:off x="4611914" y="4319587"/>
              <a:ext cx="76200" cy="85725"/>
            </a:xfrm>
            <a:custGeom>
              <a:avLst/>
              <a:gdLst/>
              <a:ahLst/>
              <a:cxnLst/>
              <a:rect l="0" t="0" r="r" b="b"/>
              <a:pathLst>
                <a:path w="21600" h="21600">
                  <a:moveTo>
                    <a:pt x="0" y="21285"/>
                  </a:moveTo>
                  <a:lnTo>
                    <a:pt x="1975" y="21600"/>
                  </a:lnTo>
                  <a:lnTo>
                    <a:pt x="7210" y="21507"/>
                  </a:lnTo>
                  <a:lnTo>
                    <a:pt x="8986" y="18746"/>
                  </a:lnTo>
                  <a:lnTo>
                    <a:pt x="11268" y="18647"/>
                  </a:lnTo>
                  <a:lnTo>
                    <a:pt x="13621" y="15622"/>
                  </a:lnTo>
                  <a:lnTo>
                    <a:pt x="14956" y="12020"/>
                  </a:lnTo>
                  <a:lnTo>
                    <a:pt x="18164" y="10683"/>
                  </a:lnTo>
                  <a:lnTo>
                    <a:pt x="19929" y="10683"/>
                  </a:lnTo>
                  <a:lnTo>
                    <a:pt x="21600" y="9833"/>
                  </a:lnTo>
                  <a:lnTo>
                    <a:pt x="20408" y="7841"/>
                  </a:lnTo>
                  <a:lnTo>
                    <a:pt x="20632" y="4220"/>
                  </a:lnTo>
                  <a:lnTo>
                    <a:pt x="17801" y="3095"/>
                  </a:lnTo>
                  <a:lnTo>
                    <a:pt x="16252" y="222"/>
                  </a:lnTo>
                  <a:lnTo>
                    <a:pt x="9301" y="0"/>
                  </a:lnTo>
                  <a:lnTo>
                    <a:pt x="9227" y="698"/>
                  </a:lnTo>
                  <a:lnTo>
                    <a:pt x="7001" y="1094"/>
                  </a:lnTo>
                  <a:lnTo>
                    <a:pt x="6239" y="10482"/>
                  </a:lnTo>
                  <a:lnTo>
                    <a:pt x="3450" y="13861"/>
                  </a:lnTo>
                  <a:lnTo>
                    <a:pt x="500" y="17260"/>
                  </a:lnTo>
                  <a:lnTo>
                    <a:pt x="500" y="20862"/>
                  </a:lnTo>
                  <a:cubicBezTo>
                    <a:pt x="500" y="20862"/>
                    <a:pt x="0" y="21285"/>
                    <a:pt x="0" y="21285"/>
                  </a:cubicBezTo>
                  <a:close/>
                  <a:moveTo>
                    <a:pt x="0" y="21285"/>
                  </a:moveTo>
                </a:path>
              </a:pathLst>
            </a:custGeom>
            <a:solidFill>
              <a:schemeClr val="bg1">
                <a:lumMod val="75000"/>
              </a:schemeClr>
            </a:solidFill>
            <a:ln>
              <a:solidFill>
                <a:schemeClr val="bg1"/>
              </a:solidFill>
            </a:ln>
          </p:spPr>
          <p:txBody>
            <a:bodyPr lIns="0" tIns="0" rIns="0" bIns="0"/>
            <a:lstStyle/>
            <a:p>
              <a:endParaRPr lang="en-US" dirty="0"/>
            </a:p>
          </p:txBody>
        </p:sp>
        <p:sp>
          <p:nvSpPr>
            <p:cNvPr id="77" name="AutoShape 84"/>
            <p:cNvSpPr/>
            <p:nvPr/>
          </p:nvSpPr>
          <p:spPr bwMode="auto">
            <a:xfrm>
              <a:off x="4611914" y="4383087"/>
              <a:ext cx="234950" cy="261938"/>
            </a:xfrm>
            <a:custGeom>
              <a:avLst/>
              <a:gdLst/>
              <a:ahLst/>
              <a:cxnLst/>
              <a:rect l="0" t="0" r="r" b="b"/>
              <a:pathLst>
                <a:path w="21600" h="21600">
                  <a:moveTo>
                    <a:pt x="391" y="18776"/>
                  </a:moveTo>
                  <a:lnTo>
                    <a:pt x="441" y="18649"/>
                  </a:lnTo>
                  <a:lnTo>
                    <a:pt x="384" y="18084"/>
                  </a:lnTo>
                  <a:lnTo>
                    <a:pt x="905" y="17651"/>
                  </a:lnTo>
                  <a:lnTo>
                    <a:pt x="905" y="16659"/>
                  </a:lnTo>
                  <a:lnTo>
                    <a:pt x="1308" y="15585"/>
                  </a:lnTo>
                  <a:lnTo>
                    <a:pt x="1276" y="14310"/>
                  </a:lnTo>
                  <a:lnTo>
                    <a:pt x="1626" y="14137"/>
                  </a:lnTo>
                  <a:lnTo>
                    <a:pt x="1626" y="13202"/>
                  </a:lnTo>
                  <a:lnTo>
                    <a:pt x="1869" y="12216"/>
                  </a:lnTo>
                  <a:lnTo>
                    <a:pt x="1833" y="11557"/>
                  </a:lnTo>
                  <a:lnTo>
                    <a:pt x="2207" y="8055"/>
                  </a:lnTo>
                  <a:lnTo>
                    <a:pt x="2178" y="7402"/>
                  </a:lnTo>
                  <a:lnTo>
                    <a:pt x="2292" y="6243"/>
                  </a:lnTo>
                  <a:lnTo>
                    <a:pt x="2482" y="5843"/>
                  </a:lnTo>
                  <a:lnTo>
                    <a:pt x="2368" y="5308"/>
                  </a:lnTo>
                  <a:lnTo>
                    <a:pt x="2324" y="4525"/>
                  </a:lnTo>
                  <a:lnTo>
                    <a:pt x="2751" y="4558"/>
                  </a:lnTo>
                  <a:lnTo>
                    <a:pt x="3095" y="4118"/>
                  </a:lnTo>
                  <a:lnTo>
                    <a:pt x="3752" y="3646"/>
                  </a:lnTo>
                  <a:lnTo>
                    <a:pt x="4298" y="3686"/>
                  </a:lnTo>
                  <a:lnTo>
                    <a:pt x="6075" y="4311"/>
                  </a:lnTo>
                  <a:lnTo>
                    <a:pt x="7173" y="5001"/>
                  </a:lnTo>
                  <a:lnTo>
                    <a:pt x="7544" y="5001"/>
                  </a:lnTo>
                  <a:lnTo>
                    <a:pt x="8282" y="5365"/>
                  </a:lnTo>
                  <a:lnTo>
                    <a:pt x="18867" y="0"/>
                  </a:lnTo>
                  <a:lnTo>
                    <a:pt x="21600" y="5670"/>
                  </a:lnTo>
                  <a:lnTo>
                    <a:pt x="21329" y="5643"/>
                  </a:lnTo>
                  <a:lnTo>
                    <a:pt x="19395" y="7268"/>
                  </a:lnTo>
                  <a:lnTo>
                    <a:pt x="11420" y="9269"/>
                  </a:lnTo>
                  <a:lnTo>
                    <a:pt x="17457" y="14595"/>
                  </a:lnTo>
                  <a:lnTo>
                    <a:pt x="15214" y="16779"/>
                  </a:lnTo>
                  <a:lnTo>
                    <a:pt x="15059" y="18029"/>
                  </a:lnTo>
                  <a:lnTo>
                    <a:pt x="10958" y="18536"/>
                  </a:lnTo>
                  <a:lnTo>
                    <a:pt x="7086" y="21600"/>
                  </a:lnTo>
                  <a:lnTo>
                    <a:pt x="1667" y="20347"/>
                  </a:lnTo>
                  <a:lnTo>
                    <a:pt x="0" y="20400"/>
                  </a:lnTo>
                  <a:lnTo>
                    <a:pt x="17" y="20231"/>
                  </a:lnTo>
                  <a:lnTo>
                    <a:pt x="481" y="19150"/>
                  </a:lnTo>
                  <a:lnTo>
                    <a:pt x="441" y="18729"/>
                  </a:lnTo>
                  <a:cubicBezTo>
                    <a:pt x="441" y="18729"/>
                    <a:pt x="391" y="18776"/>
                    <a:pt x="391" y="18776"/>
                  </a:cubicBezTo>
                  <a:close/>
                  <a:moveTo>
                    <a:pt x="391" y="18776"/>
                  </a:moveTo>
                </a:path>
              </a:pathLst>
            </a:custGeom>
            <a:solidFill>
              <a:schemeClr val="bg1">
                <a:lumMod val="75000"/>
              </a:schemeClr>
            </a:solidFill>
            <a:ln>
              <a:solidFill>
                <a:schemeClr val="bg1"/>
              </a:solidFill>
            </a:ln>
          </p:spPr>
          <p:txBody>
            <a:bodyPr lIns="0" tIns="0" rIns="0" bIns="0"/>
            <a:lstStyle/>
            <a:p>
              <a:endParaRPr lang="en-US" dirty="0"/>
            </a:p>
          </p:txBody>
        </p:sp>
        <p:sp>
          <p:nvSpPr>
            <p:cNvPr id="78" name="AutoShape 85"/>
            <p:cNvSpPr/>
            <p:nvPr/>
          </p:nvSpPr>
          <p:spPr bwMode="auto">
            <a:xfrm>
              <a:off x="4611914" y="4459287"/>
              <a:ext cx="1216025" cy="927100"/>
            </a:xfrm>
            <a:custGeom>
              <a:avLst/>
              <a:gdLst/>
              <a:ahLst/>
              <a:cxnLst/>
              <a:rect l="0" t="0" r="r" b="b"/>
              <a:pathLst>
                <a:path w="21600" h="21600">
                  <a:moveTo>
                    <a:pt x="13816" y="4631"/>
                  </a:moveTo>
                  <a:lnTo>
                    <a:pt x="13183" y="4982"/>
                  </a:lnTo>
                  <a:lnTo>
                    <a:pt x="13125" y="4528"/>
                  </a:lnTo>
                  <a:lnTo>
                    <a:pt x="12176" y="4182"/>
                  </a:lnTo>
                  <a:lnTo>
                    <a:pt x="10079" y="4140"/>
                  </a:lnTo>
                  <a:lnTo>
                    <a:pt x="5225" y="143"/>
                  </a:lnTo>
                  <a:lnTo>
                    <a:pt x="4250" y="0"/>
                  </a:lnTo>
                  <a:lnTo>
                    <a:pt x="3876" y="461"/>
                  </a:lnTo>
                  <a:lnTo>
                    <a:pt x="2332" y="1030"/>
                  </a:lnTo>
                  <a:lnTo>
                    <a:pt x="3501" y="2542"/>
                  </a:lnTo>
                  <a:lnTo>
                    <a:pt x="3066" y="3162"/>
                  </a:lnTo>
                  <a:lnTo>
                    <a:pt x="3036" y="3518"/>
                  </a:lnTo>
                  <a:lnTo>
                    <a:pt x="2243" y="3661"/>
                  </a:lnTo>
                  <a:lnTo>
                    <a:pt x="1493" y="4532"/>
                  </a:lnTo>
                  <a:lnTo>
                    <a:pt x="444" y="4176"/>
                  </a:lnTo>
                  <a:lnTo>
                    <a:pt x="121" y="4191"/>
                  </a:lnTo>
                  <a:lnTo>
                    <a:pt x="93" y="4645"/>
                  </a:lnTo>
                  <a:lnTo>
                    <a:pt x="109" y="5167"/>
                  </a:lnTo>
                  <a:lnTo>
                    <a:pt x="0" y="5523"/>
                  </a:lnTo>
                  <a:lnTo>
                    <a:pt x="23" y="5652"/>
                  </a:lnTo>
                  <a:lnTo>
                    <a:pt x="172" y="5586"/>
                  </a:lnTo>
                  <a:lnTo>
                    <a:pt x="221" y="5679"/>
                  </a:lnTo>
                  <a:lnTo>
                    <a:pt x="352" y="5567"/>
                  </a:lnTo>
                  <a:lnTo>
                    <a:pt x="587" y="5727"/>
                  </a:lnTo>
                  <a:lnTo>
                    <a:pt x="526" y="5772"/>
                  </a:lnTo>
                  <a:lnTo>
                    <a:pt x="981" y="6377"/>
                  </a:lnTo>
                  <a:lnTo>
                    <a:pt x="1027" y="6639"/>
                  </a:lnTo>
                  <a:lnTo>
                    <a:pt x="1130" y="6695"/>
                  </a:lnTo>
                  <a:lnTo>
                    <a:pt x="1170" y="6947"/>
                  </a:lnTo>
                  <a:lnTo>
                    <a:pt x="1397" y="7189"/>
                  </a:lnTo>
                  <a:lnTo>
                    <a:pt x="1510" y="7196"/>
                  </a:lnTo>
                  <a:lnTo>
                    <a:pt x="1807" y="7803"/>
                  </a:lnTo>
                  <a:lnTo>
                    <a:pt x="1814" y="7998"/>
                  </a:lnTo>
                  <a:lnTo>
                    <a:pt x="1891" y="8214"/>
                  </a:lnTo>
                  <a:lnTo>
                    <a:pt x="2057" y="8250"/>
                  </a:lnTo>
                  <a:lnTo>
                    <a:pt x="2104" y="8558"/>
                  </a:lnTo>
                  <a:lnTo>
                    <a:pt x="2206" y="8724"/>
                  </a:lnTo>
                  <a:lnTo>
                    <a:pt x="2441" y="8846"/>
                  </a:lnTo>
                  <a:lnTo>
                    <a:pt x="2629" y="9434"/>
                  </a:lnTo>
                  <a:lnTo>
                    <a:pt x="2779" y="9553"/>
                  </a:lnTo>
                  <a:lnTo>
                    <a:pt x="2841" y="9925"/>
                  </a:lnTo>
                  <a:lnTo>
                    <a:pt x="2779" y="10086"/>
                  </a:lnTo>
                  <a:lnTo>
                    <a:pt x="2779" y="10263"/>
                  </a:lnTo>
                  <a:lnTo>
                    <a:pt x="2999" y="10447"/>
                  </a:lnTo>
                  <a:lnTo>
                    <a:pt x="3006" y="10653"/>
                  </a:lnTo>
                  <a:lnTo>
                    <a:pt x="3149" y="10756"/>
                  </a:lnTo>
                  <a:lnTo>
                    <a:pt x="3305" y="10570"/>
                  </a:lnTo>
                  <a:lnTo>
                    <a:pt x="3527" y="10784"/>
                  </a:lnTo>
                  <a:lnTo>
                    <a:pt x="3855" y="10961"/>
                  </a:lnTo>
                  <a:lnTo>
                    <a:pt x="4114" y="11276"/>
                  </a:lnTo>
                  <a:lnTo>
                    <a:pt x="4193" y="11548"/>
                  </a:lnTo>
                  <a:lnTo>
                    <a:pt x="4271" y="11566"/>
                  </a:lnTo>
                  <a:lnTo>
                    <a:pt x="4301" y="11874"/>
                  </a:lnTo>
                  <a:lnTo>
                    <a:pt x="4403" y="11975"/>
                  </a:lnTo>
                  <a:lnTo>
                    <a:pt x="4492" y="12395"/>
                  </a:lnTo>
                  <a:lnTo>
                    <a:pt x="4696" y="12609"/>
                  </a:lnTo>
                  <a:lnTo>
                    <a:pt x="4760" y="13038"/>
                  </a:lnTo>
                  <a:lnTo>
                    <a:pt x="4822" y="13174"/>
                  </a:lnTo>
                  <a:lnTo>
                    <a:pt x="4743" y="13577"/>
                  </a:lnTo>
                  <a:lnTo>
                    <a:pt x="4666" y="13663"/>
                  </a:lnTo>
                  <a:lnTo>
                    <a:pt x="4743" y="13858"/>
                  </a:lnTo>
                  <a:lnTo>
                    <a:pt x="4846" y="14304"/>
                  </a:lnTo>
                  <a:lnTo>
                    <a:pt x="4888" y="14772"/>
                  </a:lnTo>
                  <a:lnTo>
                    <a:pt x="5077" y="14967"/>
                  </a:lnTo>
                  <a:lnTo>
                    <a:pt x="5107" y="15139"/>
                  </a:lnTo>
                  <a:lnTo>
                    <a:pt x="5636" y="15807"/>
                  </a:lnTo>
                  <a:lnTo>
                    <a:pt x="5812" y="15896"/>
                  </a:lnTo>
                  <a:lnTo>
                    <a:pt x="6023" y="15915"/>
                  </a:lnTo>
                  <a:lnTo>
                    <a:pt x="6165" y="16157"/>
                  </a:lnTo>
                  <a:lnTo>
                    <a:pt x="6266" y="16157"/>
                  </a:lnTo>
                  <a:lnTo>
                    <a:pt x="6574" y="16464"/>
                  </a:lnTo>
                  <a:lnTo>
                    <a:pt x="6580" y="16651"/>
                  </a:lnTo>
                  <a:lnTo>
                    <a:pt x="6839" y="16706"/>
                  </a:lnTo>
                  <a:lnTo>
                    <a:pt x="6807" y="16884"/>
                  </a:lnTo>
                  <a:lnTo>
                    <a:pt x="6940" y="16949"/>
                  </a:lnTo>
                  <a:lnTo>
                    <a:pt x="7184" y="18010"/>
                  </a:lnTo>
                  <a:lnTo>
                    <a:pt x="7405" y="18169"/>
                  </a:lnTo>
                  <a:lnTo>
                    <a:pt x="7420" y="18487"/>
                  </a:lnTo>
                  <a:lnTo>
                    <a:pt x="8205" y="19427"/>
                  </a:lnTo>
                  <a:lnTo>
                    <a:pt x="8323" y="19427"/>
                  </a:lnTo>
                  <a:lnTo>
                    <a:pt x="8393" y="19956"/>
                  </a:lnTo>
                  <a:lnTo>
                    <a:pt x="8724" y="20068"/>
                  </a:lnTo>
                  <a:lnTo>
                    <a:pt x="8908" y="20700"/>
                  </a:lnTo>
                  <a:lnTo>
                    <a:pt x="9092" y="20722"/>
                  </a:lnTo>
                  <a:lnTo>
                    <a:pt x="9251" y="20802"/>
                  </a:lnTo>
                  <a:lnTo>
                    <a:pt x="9362" y="20552"/>
                  </a:lnTo>
                  <a:lnTo>
                    <a:pt x="9638" y="20340"/>
                  </a:lnTo>
                  <a:lnTo>
                    <a:pt x="9451" y="19922"/>
                  </a:lnTo>
                  <a:lnTo>
                    <a:pt x="9586" y="19337"/>
                  </a:lnTo>
                  <a:lnTo>
                    <a:pt x="9864" y="19195"/>
                  </a:lnTo>
                  <a:lnTo>
                    <a:pt x="10179" y="19497"/>
                  </a:lnTo>
                  <a:lnTo>
                    <a:pt x="10828" y="19523"/>
                  </a:lnTo>
                  <a:lnTo>
                    <a:pt x="11718" y="19950"/>
                  </a:lnTo>
                  <a:lnTo>
                    <a:pt x="12645" y="20483"/>
                  </a:lnTo>
                  <a:lnTo>
                    <a:pt x="12691" y="21600"/>
                  </a:lnTo>
                  <a:lnTo>
                    <a:pt x="14576" y="18574"/>
                  </a:lnTo>
                  <a:lnTo>
                    <a:pt x="21449" y="16138"/>
                  </a:lnTo>
                  <a:lnTo>
                    <a:pt x="21600" y="13453"/>
                  </a:lnTo>
                  <a:lnTo>
                    <a:pt x="21360" y="12460"/>
                  </a:lnTo>
                  <a:lnTo>
                    <a:pt x="21364" y="12446"/>
                  </a:lnTo>
                  <a:lnTo>
                    <a:pt x="21016" y="12831"/>
                  </a:lnTo>
                  <a:lnTo>
                    <a:pt x="17975" y="12280"/>
                  </a:lnTo>
                  <a:lnTo>
                    <a:pt x="17750" y="11321"/>
                  </a:lnTo>
                  <a:lnTo>
                    <a:pt x="17502" y="10969"/>
                  </a:lnTo>
                  <a:lnTo>
                    <a:pt x="17508" y="10546"/>
                  </a:lnTo>
                  <a:lnTo>
                    <a:pt x="17502" y="10541"/>
                  </a:lnTo>
                  <a:lnTo>
                    <a:pt x="17447" y="10570"/>
                  </a:lnTo>
                  <a:lnTo>
                    <a:pt x="17353" y="10374"/>
                  </a:lnTo>
                  <a:lnTo>
                    <a:pt x="17360" y="10251"/>
                  </a:lnTo>
                  <a:lnTo>
                    <a:pt x="17455" y="10113"/>
                  </a:lnTo>
                  <a:lnTo>
                    <a:pt x="17283" y="10131"/>
                  </a:lnTo>
                  <a:lnTo>
                    <a:pt x="17254" y="10073"/>
                  </a:lnTo>
                  <a:lnTo>
                    <a:pt x="17083" y="10073"/>
                  </a:lnTo>
                  <a:lnTo>
                    <a:pt x="16745" y="9861"/>
                  </a:lnTo>
                  <a:lnTo>
                    <a:pt x="16701" y="9744"/>
                  </a:lnTo>
                  <a:lnTo>
                    <a:pt x="16647" y="9787"/>
                  </a:lnTo>
                  <a:lnTo>
                    <a:pt x="16473" y="9498"/>
                  </a:lnTo>
                  <a:lnTo>
                    <a:pt x="16426" y="9180"/>
                  </a:lnTo>
                  <a:lnTo>
                    <a:pt x="15900" y="8399"/>
                  </a:lnTo>
                  <a:lnTo>
                    <a:pt x="15766" y="8101"/>
                  </a:lnTo>
                  <a:lnTo>
                    <a:pt x="15884" y="8137"/>
                  </a:lnTo>
                  <a:lnTo>
                    <a:pt x="15884" y="7998"/>
                  </a:lnTo>
                  <a:lnTo>
                    <a:pt x="15696" y="7403"/>
                  </a:lnTo>
                  <a:lnTo>
                    <a:pt x="15696" y="7263"/>
                  </a:lnTo>
                  <a:lnTo>
                    <a:pt x="15563" y="7020"/>
                  </a:lnTo>
                  <a:lnTo>
                    <a:pt x="15468" y="7020"/>
                  </a:lnTo>
                  <a:lnTo>
                    <a:pt x="15131" y="6444"/>
                  </a:lnTo>
                  <a:lnTo>
                    <a:pt x="15004" y="6434"/>
                  </a:lnTo>
                  <a:lnTo>
                    <a:pt x="14856" y="6238"/>
                  </a:lnTo>
                  <a:lnTo>
                    <a:pt x="14872" y="6154"/>
                  </a:lnTo>
                  <a:lnTo>
                    <a:pt x="14934" y="6135"/>
                  </a:lnTo>
                  <a:lnTo>
                    <a:pt x="15021" y="6201"/>
                  </a:lnTo>
                  <a:lnTo>
                    <a:pt x="14934" y="6052"/>
                  </a:lnTo>
                  <a:lnTo>
                    <a:pt x="14762" y="6015"/>
                  </a:lnTo>
                  <a:lnTo>
                    <a:pt x="14409" y="5911"/>
                  </a:lnTo>
                  <a:lnTo>
                    <a:pt x="14213" y="5288"/>
                  </a:lnTo>
                  <a:lnTo>
                    <a:pt x="14101" y="4991"/>
                  </a:lnTo>
                  <a:lnTo>
                    <a:pt x="13967" y="4906"/>
                  </a:lnTo>
                  <a:lnTo>
                    <a:pt x="13967" y="4702"/>
                  </a:lnTo>
                  <a:lnTo>
                    <a:pt x="13896" y="4748"/>
                  </a:lnTo>
                  <a:cubicBezTo>
                    <a:pt x="13896" y="4748"/>
                    <a:pt x="13816" y="4631"/>
                    <a:pt x="13816" y="4631"/>
                  </a:cubicBezTo>
                  <a:close/>
                  <a:moveTo>
                    <a:pt x="13816" y="4631"/>
                  </a:moveTo>
                </a:path>
              </a:pathLst>
            </a:custGeom>
            <a:solidFill>
              <a:schemeClr val="bg1">
                <a:lumMod val="75000"/>
              </a:schemeClr>
            </a:solidFill>
            <a:ln>
              <a:solidFill>
                <a:schemeClr val="bg1"/>
              </a:solidFill>
            </a:ln>
          </p:spPr>
          <p:txBody>
            <a:bodyPr lIns="0" tIns="0" rIns="0" bIns="0"/>
            <a:lstStyle/>
            <a:p>
              <a:endParaRPr lang="en-US" dirty="0"/>
            </a:p>
          </p:txBody>
        </p:sp>
        <p:sp>
          <p:nvSpPr>
            <p:cNvPr id="79" name="AutoShape 86"/>
            <p:cNvSpPr/>
            <p:nvPr/>
          </p:nvSpPr>
          <p:spPr bwMode="auto">
            <a:xfrm>
              <a:off x="5539014" y="4802187"/>
              <a:ext cx="44450" cy="88900"/>
            </a:xfrm>
            <a:custGeom>
              <a:avLst/>
              <a:gdLst/>
              <a:ahLst/>
              <a:cxnLst/>
              <a:rect l="0" t="0" r="r" b="b"/>
              <a:pathLst>
                <a:path w="21600" h="21600">
                  <a:moveTo>
                    <a:pt x="16462" y="21600"/>
                  </a:moveTo>
                  <a:lnTo>
                    <a:pt x="11900" y="21600"/>
                  </a:lnTo>
                  <a:lnTo>
                    <a:pt x="2909" y="19402"/>
                  </a:lnTo>
                  <a:lnTo>
                    <a:pt x="1730" y="18187"/>
                  </a:lnTo>
                  <a:lnTo>
                    <a:pt x="3190" y="17755"/>
                  </a:lnTo>
                  <a:lnTo>
                    <a:pt x="3190" y="15157"/>
                  </a:lnTo>
                  <a:lnTo>
                    <a:pt x="1366" y="14091"/>
                  </a:lnTo>
                  <a:lnTo>
                    <a:pt x="0" y="12252"/>
                  </a:lnTo>
                  <a:lnTo>
                    <a:pt x="886" y="8402"/>
                  </a:lnTo>
                  <a:lnTo>
                    <a:pt x="3190" y="8402"/>
                  </a:lnTo>
                  <a:lnTo>
                    <a:pt x="4610" y="8881"/>
                  </a:lnTo>
                  <a:lnTo>
                    <a:pt x="3190" y="5030"/>
                  </a:lnTo>
                  <a:lnTo>
                    <a:pt x="4446" y="5030"/>
                  </a:lnTo>
                  <a:lnTo>
                    <a:pt x="3443" y="2988"/>
                  </a:lnTo>
                  <a:lnTo>
                    <a:pt x="5272" y="2323"/>
                  </a:lnTo>
                  <a:lnTo>
                    <a:pt x="5272" y="1246"/>
                  </a:lnTo>
                  <a:lnTo>
                    <a:pt x="7319" y="1156"/>
                  </a:lnTo>
                  <a:lnTo>
                    <a:pt x="8205" y="0"/>
                  </a:lnTo>
                  <a:lnTo>
                    <a:pt x="10287" y="0"/>
                  </a:lnTo>
                  <a:lnTo>
                    <a:pt x="15119" y="1731"/>
                  </a:lnTo>
                  <a:lnTo>
                    <a:pt x="15548" y="3084"/>
                  </a:lnTo>
                  <a:lnTo>
                    <a:pt x="17847" y="3084"/>
                  </a:lnTo>
                  <a:lnTo>
                    <a:pt x="18885" y="3952"/>
                  </a:lnTo>
                  <a:lnTo>
                    <a:pt x="17037" y="8108"/>
                  </a:lnTo>
                  <a:lnTo>
                    <a:pt x="15782" y="8108"/>
                  </a:lnTo>
                  <a:lnTo>
                    <a:pt x="16750" y="12450"/>
                  </a:lnTo>
                  <a:lnTo>
                    <a:pt x="18691" y="12450"/>
                  </a:lnTo>
                  <a:lnTo>
                    <a:pt x="21600" y="14971"/>
                  </a:lnTo>
                  <a:lnTo>
                    <a:pt x="19518" y="21247"/>
                  </a:lnTo>
                  <a:lnTo>
                    <a:pt x="16345" y="21540"/>
                  </a:lnTo>
                  <a:cubicBezTo>
                    <a:pt x="16345" y="21540"/>
                    <a:pt x="16462" y="21600"/>
                    <a:pt x="16462" y="21600"/>
                  </a:cubicBezTo>
                  <a:close/>
                  <a:moveTo>
                    <a:pt x="16462" y="21600"/>
                  </a:moveTo>
                </a:path>
              </a:pathLst>
            </a:custGeom>
            <a:solidFill>
              <a:schemeClr val="bg1">
                <a:lumMod val="75000"/>
              </a:schemeClr>
            </a:solidFill>
            <a:ln>
              <a:solidFill>
                <a:schemeClr val="bg1"/>
              </a:solidFill>
            </a:ln>
          </p:spPr>
          <p:txBody>
            <a:bodyPr lIns="0" tIns="0" rIns="0" bIns="0"/>
            <a:lstStyle/>
            <a:p>
              <a:endParaRPr lang="en-US" dirty="0"/>
            </a:p>
          </p:txBody>
        </p:sp>
        <p:sp>
          <p:nvSpPr>
            <p:cNvPr id="80" name="AutoShape 87"/>
            <p:cNvSpPr/>
            <p:nvPr/>
          </p:nvSpPr>
          <p:spPr bwMode="auto">
            <a:xfrm>
              <a:off x="5589814" y="4802187"/>
              <a:ext cx="277813" cy="200025"/>
            </a:xfrm>
            <a:custGeom>
              <a:avLst/>
              <a:gdLst/>
              <a:ahLst/>
              <a:cxnLst/>
              <a:rect l="0" t="0" r="r" b="b"/>
              <a:pathLst>
                <a:path w="21600" h="21600">
                  <a:moveTo>
                    <a:pt x="25" y="11052"/>
                  </a:moveTo>
                  <a:lnTo>
                    <a:pt x="0" y="13006"/>
                  </a:lnTo>
                  <a:lnTo>
                    <a:pt x="1081" y="14630"/>
                  </a:lnTo>
                  <a:lnTo>
                    <a:pt x="2064" y="19059"/>
                  </a:lnTo>
                  <a:lnTo>
                    <a:pt x="15347" y="21600"/>
                  </a:lnTo>
                  <a:lnTo>
                    <a:pt x="16865" y="19827"/>
                  </a:lnTo>
                  <a:lnTo>
                    <a:pt x="20708" y="4861"/>
                  </a:lnTo>
                  <a:lnTo>
                    <a:pt x="21600" y="4706"/>
                  </a:lnTo>
                  <a:lnTo>
                    <a:pt x="21500" y="3288"/>
                  </a:lnTo>
                  <a:lnTo>
                    <a:pt x="21355" y="2520"/>
                  </a:lnTo>
                  <a:lnTo>
                    <a:pt x="20949" y="2696"/>
                  </a:lnTo>
                  <a:lnTo>
                    <a:pt x="20706" y="2432"/>
                  </a:lnTo>
                  <a:lnTo>
                    <a:pt x="20716" y="2258"/>
                  </a:lnTo>
                  <a:lnTo>
                    <a:pt x="20308" y="2232"/>
                  </a:lnTo>
                  <a:lnTo>
                    <a:pt x="20179" y="224"/>
                  </a:lnTo>
                  <a:lnTo>
                    <a:pt x="19611" y="0"/>
                  </a:lnTo>
                  <a:lnTo>
                    <a:pt x="19594" y="827"/>
                  </a:lnTo>
                  <a:lnTo>
                    <a:pt x="19339" y="1381"/>
                  </a:lnTo>
                  <a:lnTo>
                    <a:pt x="16527" y="3506"/>
                  </a:lnTo>
                  <a:lnTo>
                    <a:pt x="16527" y="5053"/>
                  </a:lnTo>
                  <a:lnTo>
                    <a:pt x="13918" y="7855"/>
                  </a:lnTo>
                  <a:lnTo>
                    <a:pt x="13515" y="8668"/>
                  </a:lnTo>
                  <a:lnTo>
                    <a:pt x="13884" y="8842"/>
                  </a:lnTo>
                  <a:lnTo>
                    <a:pt x="14128" y="9524"/>
                  </a:lnTo>
                  <a:lnTo>
                    <a:pt x="12960" y="11076"/>
                  </a:lnTo>
                  <a:lnTo>
                    <a:pt x="12550" y="10343"/>
                  </a:lnTo>
                  <a:lnTo>
                    <a:pt x="12173" y="10684"/>
                  </a:lnTo>
                  <a:lnTo>
                    <a:pt x="11597" y="10684"/>
                  </a:lnTo>
                  <a:lnTo>
                    <a:pt x="11652" y="11593"/>
                  </a:lnTo>
                  <a:lnTo>
                    <a:pt x="11385" y="11676"/>
                  </a:lnTo>
                  <a:lnTo>
                    <a:pt x="11179" y="12190"/>
                  </a:lnTo>
                  <a:lnTo>
                    <a:pt x="9837" y="12492"/>
                  </a:lnTo>
                  <a:lnTo>
                    <a:pt x="8881" y="12622"/>
                  </a:lnTo>
                  <a:lnTo>
                    <a:pt x="8472" y="11977"/>
                  </a:lnTo>
                  <a:lnTo>
                    <a:pt x="7580" y="12063"/>
                  </a:lnTo>
                  <a:lnTo>
                    <a:pt x="7202" y="11801"/>
                  </a:lnTo>
                  <a:lnTo>
                    <a:pt x="6548" y="11977"/>
                  </a:lnTo>
                  <a:lnTo>
                    <a:pt x="5008" y="11548"/>
                  </a:lnTo>
                  <a:lnTo>
                    <a:pt x="3158" y="13353"/>
                  </a:lnTo>
                  <a:lnTo>
                    <a:pt x="2435" y="13094"/>
                  </a:lnTo>
                  <a:lnTo>
                    <a:pt x="1745" y="13006"/>
                  </a:lnTo>
                  <a:lnTo>
                    <a:pt x="1022" y="13396"/>
                  </a:lnTo>
                  <a:lnTo>
                    <a:pt x="754" y="10815"/>
                  </a:lnTo>
                  <a:lnTo>
                    <a:pt x="375" y="11329"/>
                  </a:lnTo>
                  <a:cubicBezTo>
                    <a:pt x="375" y="11329"/>
                    <a:pt x="25" y="11052"/>
                    <a:pt x="25" y="11052"/>
                  </a:cubicBezTo>
                  <a:close/>
                  <a:moveTo>
                    <a:pt x="25" y="11052"/>
                  </a:moveTo>
                </a:path>
              </a:pathLst>
            </a:custGeom>
            <a:solidFill>
              <a:schemeClr val="bg1">
                <a:lumMod val="75000"/>
              </a:schemeClr>
            </a:solidFill>
            <a:ln>
              <a:solidFill>
                <a:schemeClr val="bg1"/>
              </a:solidFill>
            </a:ln>
          </p:spPr>
          <p:txBody>
            <a:bodyPr lIns="0" tIns="0" rIns="0" bIns="0"/>
            <a:lstStyle/>
            <a:p>
              <a:endParaRPr lang="en-US" dirty="0"/>
            </a:p>
          </p:txBody>
        </p:sp>
        <p:sp>
          <p:nvSpPr>
            <p:cNvPr id="81" name="AutoShape 92"/>
            <p:cNvSpPr/>
            <p:nvPr/>
          </p:nvSpPr>
          <p:spPr bwMode="auto">
            <a:xfrm>
              <a:off x="5640614" y="4776787"/>
              <a:ext cx="436563" cy="558800"/>
            </a:xfrm>
            <a:custGeom>
              <a:avLst/>
              <a:gdLst/>
              <a:ahLst/>
              <a:cxnLst/>
              <a:rect l="0" t="0" r="r" b="b"/>
              <a:pathLst>
                <a:path w="21600" h="21600">
                  <a:moveTo>
                    <a:pt x="10597" y="1765"/>
                  </a:moveTo>
                  <a:lnTo>
                    <a:pt x="10617" y="1517"/>
                  </a:lnTo>
                  <a:lnTo>
                    <a:pt x="10854" y="1194"/>
                  </a:lnTo>
                  <a:lnTo>
                    <a:pt x="10929" y="615"/>
                  </a:lnTo>
                  <a:lnTo>
                    <a:pt x="10797" y="561"/>
                  </a:lnTo>
                  <a:lnTo>
                    <a:pt x="10912" y="330"/>
                  </a:lnTo>
                  <a:lnTo>
                    <a:pt x="10764" y="209"/>
                  </a:lnTo>
                  <a:lnTo>
                    <a:pt x="10886" y="140"/>
                  </a:lnTo>
                  <a:lnTo>
                    <a:pt x="11004" y="154"/>
                  </a:lnTo>
                  <a:lnTo>
                    <a:pt x="10864" y="0"/>
                  </a:lnTo>
                  <a:lnTo>
                    <a:pt x="10669" y="38"/>
                  </a:lnTo>
                  <a:lnTo>
                    <a:pt x="10425" y="26"/>
                  </a:lnTo>
                  <a:lnTo>
                    <a:pt x="10297" y="578"/>
                  </a:lnTo>
                  <a:lnTo>
                    <a:pt x="10146" y="708"/>
                  </a:lnTo>
                  <a:lnTo>
                    <a:pt x="9995" y="578"/>
                  </a:lnTo>
                  <a:lnTo>
                    <a:pt x="9893" y="773"/>
                  </a:lnTo>
                  <a:lnTo>
                    <a:pt x="9893" y="953"/>
                  </a:lnTo>
                  <a:lnTo>
                    <a:pt x="10255" y="1033"/>
                  </a:lnTo>
                  <a:lnTo>
                    <a:pt x="10337" y="1755"/>
                  </a:lnTo>
                  <a:cubicBezTo>
                    <a:pt x="10337" y="1755"/>
                    <a:pt x="10597" y="1765"/>
                    <a:pt x="10597" y="1765"/>
                  </a:cubicBezTo>
                  <a:close/>
                  <a:moveTo>
                    <a:pt x="175" y="15946"/>
                  </a:moveTo>
                  <a:lnTo>
                    <a:pt x="8381" y="14210"/>
                  </a:lnTo>
                  <a:lnTo>
                    <a:pt x="8800" y="9752"/>
                  </a:lnTo>
                  <a:lnTo>
                    <a:pt x="8133" y="8104"/>
                  </a:lnTo>
                  <a:lnTo>
                    <a:pt x="10592" y="2701"/>
                  </a:lnTo>
                  <a:lnTo>
                    <a:pt x="11160" y="2645"/>
                  </a:lnTo>
                  <a:lnTo>
                    <a:pt x="11310" y="3868"/>
                  </a:lnTo>
                  <a:lnTo>
                    <a:pt x="12275" y="4703"/>
                  </a:lnTo>
                  <a:lnTo>
                    <a:pt x="12367" y="4979"/>
                  </a:lnTo>
                  <a:lnTo>
                    <a:pt x="13979" y="5939"/>
                  </a:lnTo>
                  <a:lnTo>
                    <a:pt x="14699" y="6077"/>
                  </a:lnTo>
                  <a:lnTo>
                    <a:pt x="15072" y="5952"/>
                  </a:lnTo>
                  <a:lnTo>
                    <a:pt x="15622" y="5939"/>
                  </a:lnTo>
                  <a:lnTo>
                    <a:pt x="16906" y="6109"/>
                  </a:lnTo>
                  <a:lnTo>
                    <a:pt x="17629" y="6000"/>
                  </a:lnTo>
                  <a:lnTo>
                    <a:pt x="18019" y="6019"/>
                  </a:lnTo>
                  <a:lnTo>
                    <a:pt x="18832" y="6775"/>
                  </a:lnTo>
                  <a:lnTo>
                    <a:pt x="19051" y="7299"/>
                  </a:lnTo>
                  <a:lnTo>
                    <a:pt x="19551" y="7623"/>
                  </a:lnTo>
                  <a:lnTo>
                    <a:pt x="19810" y="7995"/>
                  </a:lnTo>
                  <a:lnTo>
                    <a:pt x="20884" y="8612"/>
                  </a:lnTo>
                  <a:lnTo>
                    <a:pt x="21412" y="8681"/>
                  </a:lnTo>
                  <a:lnTo>
                    <a:pt x="21600" y="8826"/>
                  </a:lnTo>
                  <a:lnTo>
                    <a:pt x="21563" y="9220"/>
                  </a:lnTo>
                  <a:lnTo>
                    <a:pt x="21215" y="9667"/>
                  </a:lnTo>
                  <a:lnTo>
                    <a:pt x="21268" y="9927"/>
                  </a:lnTo>
                  <a:lnTo>
                    <a:pt x="21169" y="10239"/>
                  </a:lnTo>
                  <a:lnTo>
                    <a:pt x="20104" y="11444"/>
                  </a:lnTo>
                  <a:lnTo>
                    <a:pt x="19402" y="11891"/>
                  </a:lnTo>
                  <a:lnTo>
                    <a:pt x="19082" y="12367"/>
                  </a:lnTo>
                  <a:lnTo>
                    <a:pt x="18746" y="12574"/>
                  </a:lnTo>
                  <a:lnTo>
                    <a:pt x="18414" y="13352"/>
                  </a:lnTo>
                  <a:lnTo>
                    <a:pt x="18076" y="13329"/>
                  </a:lnTo>
                  <a:lnTo>
                    <a:pt x="17772" y="13212"/>
                  </a:lnTo>
                  <a:lnTo>
                    <a:pt x="17827" y="12988"/>
                  </a:lnTo>
                  <a:lnTo>
                    <a:pt x="17967" y="12789"/>
                  </a:lnTo>
                  <a:lnTo>
                    <a:pt x="17706" y="12719"/>
                  </a:lnTo>
                  <a:lnTo>
                    <a:pt x="17426" y="12882"/>
                  </a:lnTo>
                  <a:lnTo>
                    <a:pt x="17073" y="13329"/>
                  </a:lnTo>
                  <a:lnTo>
                    <a:pt x="16944" y="13352"/>
                  </a:lnTo>
                  <a:lnTo>
                    <a:pt x="17152" y="13613"/>
                  </a:lnTo>
                  <a:lnTo>
                    <a:pt x="16812" y="13677"/>
                  </a:lnTo>
                  <a:lnTo>
                    <a:pt x="16319" y="14342"/>
                  </a:lnTo>
                  <a:lnTo>
                    <a:pt x="16319" y="14695"/>
                  </a:lnTo>
                  <a:lnTo>
                    <a:pt x="16137" y="15017"/>
                  </a:lnTo>
                  <a:lnTo>
                    <a:pt x="16255" y="15042"/>
                  </a:lnTo>
                  <a:lnTo>
                    <a:pt x="16531" y="15409"/>
                  </a:lnTo>
                  <a:lnTo>
                    <a:pt x="16370" y="15434"/>
                  </a:lnTo>
                  <a:lnTo>
                    <a:pt x="16727" y="16165"/>
                  </a:lnTo>
                  <a:lnTo>
                    <a:pt x="16964" y="16320"/>
                  </a:lnTo>
                  <a:lnTo>
                    <a:pt x="16855" y="16519"/>
                  </a:lnTo>
                  <a:lnTo>
                    <a:pt x="15418" y="16605"/>
                  </a:lnTo>
                  <a:lnTo>
                    <a:pt x="15124" y="16753"/>
                  </a:lnTo>
                  <a:lnTo>
                    <a:pt x="14716" y="16613"/>
                  </a:lnTo>
                  <a:lnTo>
                    <a:pt x="14066" y="16736"/>
                  </a:lnTo>
                  <a:lnTo>
                    <a:pt x="13009" y="17647"/>
                  </a:lnTo>
                  <a:lnTo>
                    <a:pt x="13009" y="18278"/>
                  </a:lnTo>
                  <a:lnTo>
                    <a:pt x="12752" y="18448"/>
                  </a:lnTo>
                  <a:lnTo>
                    <a:pt x="12206" y="18842"/>
                  </a:lnTo>
                  <a:lnTo>
                    <a:pt x="11858" y="18740"/>
                  </a:lnTo>
                  <a:lnTo>
                    <a:pt x="11137" y="18827"/>
                  </a:lnTo>
                  <a:lnTo>
                    <a:pt x="10136" y="18809"/>
                  </a:lnTo>
                  <a:lnTo>
                    <a:pt x="9869" y="19001"/>
                  </a:lnTo>
                  <a:lnTo>
                    <a:pt x="9470" y="19290"/>
                  </a:lnTo>
                  <a:lnTo>
                    <a:pt x="9546" y="19489"/>
                  </a:lnTo>
                  <a:lnTo>
                    <a:pt x="9496" y="19741"/>
                  </a:lnTo>
                  <a:lnTo>
                    <a:pt x="9765" y="19849"/>
                  </a:lnTo>
                  <a:lnTo>
                    <a:pt x="9733" y="20092"/>
                  </a:lnTo>
                  <a:lnTo>
                    <a:pt x="9593" y="20112"/>
                  </a:lnTo>
                  <a:lnTo>
                    <a:pt x="9622" y="20198"/>
                  </a:lnTo>
                  <a:lnTo>
                    <a:pt x="8927" y="20928"/>
                  </a:lnTo>
                  <a:lnTo>
                    <a:pt x="8578" y="20954"/>
                  </a:lnTo>
                  <a:lnTo>
                    <a:pt x="8114" y="20751"/>
                  </a:lnTo>
                  <a:lnTo>
                    <a:pt x="7626" y="20823"/>
                  </a:lnTo>
                  <a:lnTo>
                    <a:pt x="7052" y="20790"/>
                  </a:lnTo>
                  <a:lnTo>
                    <a:pt x="6030" y="21186"/>
                  </a:lnTo>
                  <a:lnTo>
                    <a:pt x="5393" y="21169"/>
                  </a:lnTo>
                  <a:lnTo>
                    <a:pt x="5019" y="21600"/>
                  </a:lnTo>
                  <a:lnTo>
                    <a:pt x="4453" y="21600"/>
                  </a:lnTo>
                  <a:lnTo>
                    <a:pt x="4299" y="21525"/>
                  </a:lnTo>
                  <a:lnTo>
                    <a:pt x="3914" y="21592"/>
                  </a:lnTo>
                  <a:lnTo>
                    <a:pt x="2255" y="20196"/>
                  </a:lnTo>
                  <a:lnTo>
                    <a:pt x="2630" y="19313"/>
                  </a:lnTo>
                  <a:lnTo>
                    <a:pt x="0" y="16950"/>
                  </a:lnTo>
                  <a:lnTo>
                    <a:pt x="175" y="15946"/>
                  </a:lnTo>
                  <a:cubicBezTo>
                    <a:pt x="175" y="15946"/>
                    <a:pt x="175" y="15946"/>
                    <a:pt x="175" y="15946"/>
                  </a:cubicBezTo>
                  <a:close/>
                  <a:moveTo>
                    <a:pt x="175" y="15946"/>
                  </a:moveTo>
                </a:path>
              </a:pathLst>
            </a:custGeom>
            <a:solidFill>
              <a:schemeClr val="bg1">
                <a:lumMod val="75000"/>
              </a:schemeClr>
            </a:solidFill>
            <a:ln>
              <a:solidFill>
                <a:schemeClr val="bg1"/>
              </a:solidFill>
            </a:ln>
          </p:spPr>
          <p:txBody>
            <a:bodyPr lIns="0" tIns="0" rIns="0" bIns="0"/>
            <a:lstStyle/>
            <a:p>
              <a:endParaRPr lang="en-US" dirty="0"/>
            </a:p>
          </p:txBody>
        </p:sp>
        <p:sp>
          <p:nvSpPr>
            <p:cNvPr id="82" name="AutoShape 100"/>
            <p:cNvSpPr/>
            <p:nvPr/>
          </p:nvSpPr>
          <p:spPr bwMode="auto">
            <a:xfrm>
              <a:off x="8955314" y="5106987"/>
              <a:ext cx="138113" cy="111125"/>
            </a:xfrm>
            <a:custGeom>
              <a:avLst/>
              <a:gdLst/>
              <a:ahLst/>
              <a:cxnLst/>
              <a:rect l="0" t="0" r="r" b="b"/>
              <a:pathLst>
                <a:path w="21600" h="21600">
                  <a:moveTo>
                    <a:pt x="18913" y="799"/>
                  </a:moveTo>
                  <a:lnTo>
                    <a:pt x="16953" y="0"/>
                  </a:lnTo>
                  <a:lnTo>
                    <a:pt x="15647" y="1024"/>
                  </a:lnTo>
                  <a:cubicBezTo>
                    <a:pt x="15647" y="1024"/>
                    <a:pt x="14600" y="201"/>
                    <a:pt x="14675" y="148"/>
                  </a:cubicBezTo>
                  <a:lnTo>
                    <a:pt x="12841" y="612"/>
                  </a:lnTo>
                  <a:lnTo>
                    <a:pt x="11882" y="306"/>
                  </a:lnTo>
                  <a:lnTo>
                    <a:pt x="10602" y="1267"/>
                  </a:lnTo>
                  <a:lnTo>
                    <a:pt x="8924" y="1267"/>
                  </a:lnTo>
                  <a:lnTo>
                    <a:pt x="7133" y="2272"/>
                  </a:lnTo>
                  <a:lnTo>
                    <a:pt x="5506" y="2554"/>
                  </a:lnTo>
                  <a:lnTo>
                    <a:pt x="5101" y="4463"/>
                  </a:lnTo>
                  <a:lnTo>
                    <a:pt x="2359" y="6314"/>
                  </a:lnTo>
                  <a:lnTo>
                    <a:pt x="0" y="9102"/>
                  </a:lnTo>
                  <a:lnTo>
                    <a:pt x="865" y="10728"/>
                  </a:lnTo>
                  <a:lnTo>
                    <a:pt x="926" y="14550"/>
                  </a:lnTo>
                  <a:lnTo>
                    <a:pt x="1968" y="16525"/>
                  </a:lnTo>
                  <a:lnTo>
                    <a:pt x="1830" y="17697"/>
                  </a:lnTo>
                  <a:lnTo>
                    <a:pt x="3474" y="19314"/>
                  </a:lnTo>
                  <a:lnTo>
                    <a:pt x="5373" y="19314"/>
                  </a:lnTo>
                  <a:lnTo>
                    <a:pt x="6629" y="20423"/>
                  </a:lnTo>
                  <a:lnTo>
                    <a:pt x="7921" y="20347"/>
                  </a:lnTo>
                  <a:lnTo>
                    <a:pt x="9567" y="21600"/>
                  </a:lnTo>
                  <a:lnTo>
                    <a:pt x="10671" y="20940"/>
                  </a:lnTo>
                  <a:lnTo>
                    <a:pt x="11131" y="19094"/>
                  </a:lnTo>
                  <a:lnTo>
                    <a:pt x="12581" y="18812"/>
                  </a:lnTo>
                  <a:lnTo>
                    <a:pt x="14076" y="19242"/>
                  </a:lnTo>
                  <a:lnTo>
                    <a:pt x="15179" y="17621"/>
                  </a:lnTo>
                  <a:lnTo>
                    <a:pt x="15331" y="16444"/>
                  </a:lnTo>
                  <a:lnTo>
                    <a:pt x="17022" y="16080"/>
                  </a:lnTo>
                  <a:lnTo>
                    <a:pt x="18334" y="14550"/>
                  </a:lnTo>
                  <a:lnTo>
                    <a:pt x="17993" y="12780"/>
                  </a:lnTo>
                  <a:lnTo>
                    <a:pt x="18913" y="9619"/>
                  </a:lnTo>
                  <a:lnTo>
                    <a:pt x="19842" y="8820"/>
                  </a:lnTo>
                  <a:lnTo>
                    <a:pt x="20238" y="7337"/>
                  </a:lnTo>
                  <a:lnTo>
                    <a:pt x="21600" y="4840"/>
                  </a:lnTo>
                  <a:lnTo>
                    <a:pt x="20826" y="2191"/>
                  </a:lnTo>
                  <a:cubicBezTo>
                    <a:pt x="20826" y="2191"/>
                    <a:pt x="18913" y="799"/>
                    <a:pt x="18913" y="799"/>
                  </a:cubicBezTo>
                  <a:close/>
                  <a:moveTo>
                    <a:pt x="18913" y="799"/>
                  </a:moveTo>
                </a:path>
              </a:pathLst>
            </a:custGeom>
            <a:solidFill>
              <a:schemeClr val="bg1">
                <a:lumMod val="75000"/>
              </a:schemeClr>
            </a:solidFill>
            <a:ln>
              <a:solidFill>
                <a:schemeClr val="bg1"/>
              </a:solidFill>
            </a:ln>
          </p:spPr>
          <p:txBody>
            <a:bodyPr lIns="0" tIns="0" rIns="0" bIns="0"/>
            <a:lstStyle/>
            <a:p>
              <a:endParaRPr lang="en-US" dirty="0"/>
            </a:p>
          </p:txBody>
        </p:sp>
        <p:sp>
          <p:nvSpPr>
            <p:cNvPr id="83" name="AutoShape 101"/>
            <p:cNvSpPr/>
            <p:nvPr/>
          </p:nvSpPr>
          <p:spPr bwMode="auto">
            <a:xfrm>
              <a:off x="6389914" y="2681287"/>
              <a:ext cx="3592513" cy="2425700"/>
            </a:xfrm>
            <a:custGeom>
              <a:avLst/>
              <a:gdLst/>
              <a:ahLst/>
              <a:cxnLst/>
              <a:rect l="0" t="0" r="r" b="b"/>
              <a:pathLst>
                <a:path w="21600" h="21600">
                  <a:moveTo>
                    <a:pt x="21557" y="3789"/>
                  </a:moveTo>
                  <a:lnTo>
                    <a:pt x="21524" y="3742"/>
                  </a:lnTo>
                  <a:lnTo>
                    <a:pt x="21517" y="3674"/>
                  </a:lnTo>
                  <a:lnTo>
                    <a:pt x="21458" y="3589"/>
                  </a:lnTo>
                  <a:lnTo>
                    <a:pt x="21446" y="3542"/>
                  </a:lnTo>
                  <a:lnTo>
                    <a:pt x="21481" y="3498"/>
                  </a:lnTo>
                  <a:lnTo>
                    <a:pt x="21446" y="3413"/>
                  </a:lnTo>
                  <a:lnTo>
                    <a:pt x="21425" y="3362"/>
                  </a:lnTo>
                  <a:lnTo>
                    <a:pt x="21367" y="3359"/>
                  </a:lnTo>
                  <a:lnTo>
                    <a:pt x="21329" y="3318"/>
                  </a:lnTo>
                  <a:lnTo>
                    <a:pt x="21262" y="3284"/>
                  </a:lnTo>
                  <a:lnTo>
                    <a:pt x="21227" y="3332"/>
                  </a:lnTo>
                  <a:lnTo>
                    <a:pt x="21170" y="3342"/>
                  </a:lnTo>
                  <a:lnTo>
                    <a:pt x="21130" y="3388"/>
                  </a:lnTo>
                  <a:lnTo>
                    <a:pt x="21121" y="3460"/>
                  </a:lnTo>
                  <a:lnTo>
                    <a:pt x="21086" y="3475"/>
                  </a:lnTo>
                  <a:lnTo>
                    <a:pt x="21049" y="3485"/>
                  </a:lnTo>
                  <a:lnTo>
                    <a:pt x="21030" y="3580"/>
                  </a:lnTo>
                  <a:lnTo>
                    <a:pt x="20959" y="3580"/>
                  </a:lnTo>
                  <a:lnTo>
                    <a:pt x="20915" y="3589"/>
                  </a:lnTo>
                  <a:lnTo>
                    <a:pt x="20893" y="3657"/>
                  </a:lnTo>
                  <a:lnTo>
                    <a:pt x="20893" y="3732"/>
                  </a:lnTo>
                  <a:lnTo>
                    <a:pt x="20848" y="3764"/>
                  </a:lnTo>
                  <a:lnTo>
                    <a:pt x="20831" y="3851"/>
                  </a:lnTo>
                  <a:lnTo>
                    <a:pt x="20836" y="3902"/>
                  </a:lnTo>
                  <a:lnTo>
                    <a:pt x="20799" y="3924"/>
                  </a:lnTo>
                  <a:lnTo>
                    <a:pt x="20755" y="3979"/>
                  </a:lnTo>
                  <a:lnTo>
                    <a:pt x="20656" y="4003"/>
                  </a:lnTo>
                  <a:lnTo>
                    <a:pt x="20621" y="4019"/>
                  </a:lnTo>
                  <a:lnTo>
                    <a:pt x="20572" y="4003"/>
                  </a:lnTo>
                  <a:lnTo>
                    <a:pt x="20543" y="4042"/>
                  </a:lnTo>
                  <a:lnTo>
                    <a:pt x="20500" y="4064"/>
                  </a:lnTo>
                  <a:lnTo>
                    <a:pt x="20482" y="4001"/>
                  </a:lnTo>
                  <a:lnTo>
                    <a:pt x="20450" y="3940"/>
                  </a:lnTo>
                  <a:lnTo>
                    <a:pt x="20400" y="3938"/>
                  </a:lnTo>
                  <a:lnTo>
                    <a:pt x="20354" y="3984"/>
                  </a:lnTo>
                  <a:lnTo>
                    <a:pt x="20299" y="4005"/>
                  </a:lnTo>
                  <a:lnTo>
                    <a:pt x="20281" y="3957"/>
                  </a:lnTo>
                  <a:lnTo>
                    <a:pt x="20225" y="3862"/>
                  </a:lnTo>
                  <a:lnTo>
                    <a:pt x="20195" y="3836"/>
                  </a:lnTo>
                  <a:lnTo>
                    <a:pt x="20128" y="3723"/>
                  </a:lnTo>
                  <a:lnTo>
                    <a:pt x="20128" y="3655"/>
                  </a:lnTo>
                  <a:lnTo>
                    <a:pt x="20144" y="3628"/>
                  </a:lnTo>
                  <a:lnTo>
                    <a:pt x="20155" y="3540"/>
                  </a:lnTo>
                  <a:lnTo>
                    <a:pt x="20134" y="3463"/>
                  </a:lnTo>
                  <a:lnTo>
                    <a:pt x="20120" y="3380"/>
                  </a:lnTo>
                  <a:lnTo>
                    <a:pt x="20062" y="3385"/>
                  </a:lnTo>
                  <a:lnTo>
                    <a:pt x="20055" y="3330"/>
                  </a:lnTo>
                  <a:lnTo>
                    <a:pt x="20053" y="3265"/>
                  </a:lnTo>
                  <a:lnTo>
                    <a:pt x="20083" y="3208"/>
                  </a:lnTo>
                  <a:lnTo>
                    <a:pt x="20091" y="3147"/>
                  </a:lnTo>
                  <a:lnTo>
                    <a:pt x="20064" y="3130"/>
                  </a:lnTo>
                  <a:lnTo>
                    <a:pt x="20035" y="3138"/>
                  </a:lnTo>
                  <a:lnTo>
                    <a:pt x="19999" y="3176"/>
                  </a:lnTo>
                  <a:lnTo>
                    <a:pt x="19957" y="3180"/>
                  </a:lnTo>
                  <a:lnTo>
                    <a:pt x="19920" y="3196"/>
                  </a:lnTo>
                  <a:lnTo>
                    <a:pt x="19872" y="3184"/>
                  </a:lnTo>
                  <a:lnTo>
                    <a:pt x="19837" y="3147"/>
                  </a:lnTo>
                  <a:lnTo>
                    <a:pt x="19803" y="3142"/>
                  </a:lnTo>
                  <a:lnTo>
                    <a:pt x="19785" y="3119"/>
                  </a:lnTo>
                  <a:lnTo>
                    <a:pt x="19709" y="3073"/>
                  </a:lnTo>
                  <a:lnTo>
                    <a:pt x="19700" y="3027"/>
                  </a:lnTo>
                  <a:lnTo>
                    <a:pt x="19668" y="2983"/>
                  </a:lnTo>
                  <a:lnTo>
                    <a:pt x="19649" y="2985"/>
                  </a:lnTo>
                  <a:lnTo>
                    <a:pt x="19612" y="2944"/>
                  </a:lnTo>
                  <a:lnTo>
                    <a:pt x="19602" y="2898"/>
                  </a:lnTo>
                  <a:lnTo>
                    <a:pt x="19564" y="2891"/>
                  </a:lnTo>
                  <a:lnTo>
                    <a:pt x="19527" y="2835"/>
                  </a:lnTo>
                  <a:lnTo>
                    <a:pt x="19513" y="2782"/>
                  </a:lnTo>
                  <a:lnTo>
                    <a:pt x="19487" y="2748"/>
                  </a:lnTo>
                  <a:lnTo>
                    <a:pt x="19451" y="2755"/>
                  </a:lnTo>
                  <a:lnTo>
                    <a:pt x="19437" y="2811"/>
                  </a:lnTo>
                  <a:lnTo>
                    <a:pt x="19400" y="2797"/>
                  </a:lnTo>
                  <a:lnTo>
                    <a:pt x="19365" y="2816"/>
                  </a:lnTo>
                  <a:lnTo>
                    <a:pt x="19355" y="2853"/>
                  </a:lnTo>
                  <a:lnTo>
                    <a:pt x="19312" y="2816"/>
                  </a:lnTo>
                  <a:lnTo>
                    <a:pt x="19289" y="2778"/>
                  </a:lnTo>
                  <a:lnTo>
                    <a:pt x="19253" y="2755"/>
                  </a:lnTo>
                  <a:lnTo>
                    <a:pt x="19175" y="2744"/>
                  </a:lnTo>
                  <a:lnTo>
                    <a:pt x="19152" y="2717"/>
                  </a:lnTo>
                  <a:lnTo>
                    <a:pt x="19180" y="2677"/>
                  </a:lnTo>
                  <a:lnTo>
                    <a:pt x="19180" y="2653"/>
                  </a:lnTo>
                  <a:lnTo>
                    <a:pt x="19132" y="2653"/>
                  </a:lnTo>
                  <a:lnTo>
                    <a:pt x="19094" y="2694"/>
                  </a:lnTo>
                  <a:lnTo>
                    <a:pt x="19020" y="2680"/>
                  </a:lnTo>
                  <a:lnTo>
                    <a:pt x="18993" y="2700"/>
                  </a:lnTo>
                  <a:lnTo>
                    <a:pt x="18957" y="2674"/>
                  </a:lnTo>
                  <a:lnTo>
                    <a:pt x="18922" y="2691"/>
                  </a:lnTo>
                  <a:lnTo>
                    <a:pt x="18876" y="2680"/>
                  </a:lnTo>
                  <a:lnTo>
                    <a:pt x="18850" y="2619"/>
                  </a:lnTo>
                  <a:lnTo>
                    <a:pt x="18792" y="2592"/>
                  </a:lnTo>
                  <a:lnTo>
                    <a:pt x="18714" y="2483"/>
                  </a:lnTo>
                  <a:lnTo>
                    <a:pt x="18676" y="2392"/>
                  </a:lnTo>
                  <a:lnTo>
                    <a:pt x="18683" y="2327"/>
                  </a:lnTo>
                  <a:lnTo>
                    <a:pt x="18668" y="2246"/>
                  </a:lnTo>
                  <a:lnTo>
                    <a:pt x="18630" y="2236"/>
                  </a:lnTo>
                  <a:lnTo>
                    <a:pt x="18590" y="2205"/>
                  </a:lnTo>
                  <a:lnTo>
                    <a:pt x="18584" y="2110"/>
                  </a:lnTo>
                  <a:lnTo>
                    <a:pt x="18559" y="2080"/>
                  </a:lnTo>
                  <a:lnTo>
                    <a:pt x="18547" y="1985"/>
                  </a:lnTo>
                  <a:lnTo>
                    <a:pt x="18524" y="1896"/>
                  </a:lnTo>
                  <a:lnTo>
                    <a:pt x="18397" y="1788"/>
                  </a:lnTo>
                  <a:lnTo>
                    <a:pt x="18330" y="1667"/>
                  </a:lnTo>
                  <a:lnTo>
                    <a:pt x="18321" y="1609"/>
                  </a:lnTo>
                  <a:lnTo>
                    <a:pt x="18288" y="1536"/>
                  </a:lnTo>
                  <a:lnTo>
                    <a:pt x="18254" y="1558"/>
                  </a:lnTo>
                  <a:lnTo>
                    <a:pt x="18233" y="1543"/>
                  </a:lnTo>
                  <a:lnTo>
                    <a:pt x="18244" y="1490"/>
                  </a:lnTo>
                  <a:lnTo>
                    <a:pt x="18246" y="1449"/>
                  </a:lnTo>
                  <a:lnTo>
                    <a:pt x="18201" y="1405"/>
                  </a:lnTo>
                  <a:lnTo>
                    <a:pt x="18179" y="1327"/>
                  </a:lnTo>
                  <a:lnTo>
                    <a:pt x="18143" y="1303"/>
                  </a:lnTo>
                  <a:lnTo>
                    <a:pt x="18131" y="1234"/>
                  </a:lnTo>
                  <a:lnTo>
                    <a:pt x="18087" y="1161"/>
                  </a:lnTo>
                  <a:lnTo>
                    <a:pt x="18058" y="1083"/>
                  </a:lnTo>
                  <a:lnTo>
                    <a:pt x="17978" y="1018"/>
                  </a:lnTo>
                  <a:lnTo>
                    <a:pt x="17971" y="968"/>
                  </a:lnTo>
                  <a:lnTo>
                    <a:pt x="17991" y="904"/>
                  </a:lnTo>
                  <a:lnTo>
                    <a:pt x="17980" y="852"/>
                  </a:lnTo>
                  <a:lnTo>
                    <a:pt x="17891" y="845"/>
                  </a:lnTo>
                  <a:lnTo>
                    <a:pt x="17877" y="814"/>
                  </a:lnTo>
                  <a:lnTo>
                    <a:pt x="17877" y="768"/>
                  </a:lnTo>
                  <a:lnTo>
                    <a:pt x="17859" y="712"/>
                  </a:lnTo>
                  <a:lnTo>
                    <a:pt x="17855" y="648"/>
                  </a:lnTo>
                  <a:lnTo>
                    <a:pt x="17831" y="593"/>
                  </a:lnTo>
                  <a:lnTo>
                    <a:pt x="17797" y="567"/>
                  </a:lnTo>
                  <a:lnTo>
                    <a:pt x="17796" y="523"/>
                  </a:lnTo>
                  <a:lnTo>
                    <a:pt x="17771" y="493"/>
                  </a:lnTo>
                  <a:lnTo>
                    <a:pt x="17737" y="499"/>
                  </a:lnTo>
                  <a:lnTo>
                    <a:pt x="17678" y="477"/>
                  </a:lnTo>
                  <a:lnTo>
                    <a:pt x="17663" y="436"/>
                  </a:lnTo>
                  <a:lnTo>
                    <a:pt x="17681" y="390"/>
                  </a:lnTo>
                  <a:lnTo>
                    <a:pt x="17670" y="346"/>
                  </a:lnTo>
                  <a:lnTo>
                    <a:pt x="17621" y="334"/>
                  </a:lnTo>
                  <a:lnTo>
                    <a:pt x="17586" y="371"/>
                  </a:lnTo>
                  <a:lnTo>
                    <a:pt x="17569" y="336"/>
                  </a:lnTo>
                  <a:lnTo>
                    <a:pt x="17530" y="334"/>
                  </a:lnTo>
                  <a:lnTo>
                    <a:pt x="17519" y="286"/>
                  </a:lnTo>
                  <a:lnTo>
                    <a:pt x="17528" y="237"/>
                  </a:lnTo>
                  <a:lnTo>
                    <a:pt x="17506" y="195"/>
                  </a:lnTo>
                  <a:lnTo>
                    <a:pt x="17460" y="171"/>
                  </a:lnTo>
                  <a:lnTo>
                    <a:pt x="17425" y="176"/>
                  </a:lnTo>
                  <a:lnTo>
                    <a:pt x="17389" y="123"/>
                  </a:lnTo>
                  <a:lnTo>
                    <a:pt x="17363" y="139"/>
                  </a:lnTo>
                  <a:lnTo>
                    <a:pt x="17312" y="139"/>
                  </a:lnTo>
                  <a:lnTo>
                    <a:pt x="17282" y="122"/>
                  </a:lnTo>
                  <a:lnTo>
                    <a:pt x="17249" y="149"/>
                  </a:lnTo>
                  <a:lnTo>
                    <a:pt x="17254" y="207"/>
                  </a:lnTo>
                  <a:lnTo>
                    <a:pt x="17227" y="224"/>
                  </a:lnTo>
                  <a:lnTo>
                    <a:pt x="17163" y="183"/>
                  </a:lnTo>
                  <a:lnTo>
                    <a:pt x="17140" y="152"/>
                  </a:lnTo>
                  <a:lnTo>
                    <a:pt x="17095" y="173"/>
                  </a:lnTo>
                  <a:lnTo>
                    <a:pt x="17013" y="173"/>
                  </a:lnTo>
                  <a:lnTo>
                    <a:pt x="17000" y="132"/>
                  </a:lnTo>
                  <a:lnTo>
                    <a:pt x="16955" y="81"/>
                  </a:lnTo>
                  <a:lnTo>
                    <a:pt x="16843" y="68"/>
                  </a:lnTo>
                  <a:lnTo>
                    <a:pt x="16796" y="20"/>
                  </a:lnTo>
                  <a:lnTo>
                    <a:pt x="16739" y="13"/>
                  </a:lnTo>
                  <a:lnTo>
                    <a:pt x="16699" y="0"/>
                  </a:lnTo>
                  <a:lnTo>
                    <a:pt x="16681" y="13"/>
                  </a:lnTo>
                  <a:lnTo>
                    <a:pt x="16580" y="30"/>
                  </a:lnTo>
                  <a:lnTo>
                    <a:pt x="16560" y="102"/>
                  </a:lnTo>
                  <a:lnTo>
                    <a:pt x="16532" y="102"/>
                  </a:lnTo>
                  <a:lnTo>
                    <a:pt x="16502" y="139"/>
                  </a:lnTo>
                  <a:lnTo>
                    <a:pt x="16428" y="136"/>
                  </a:lnTo>
                  <a:lnTo>
                    <a:pt x="16385" y="146"/>
                  </a:lnTo>
                  <a:lnTo>
                    <a:pt x="16309" y="129"/>
                  </a:lnTo>
                  <a:lnTo>
                    <a:pt x="16268" y="189"/>
                  </a:lnTo>
                  <a:lnTo>
                    <a:pt x="16207" y="189"/>
                  </a:lnTo>
                  <a:lnTo>
                    <a:pt x="16180" y="261"/>
                  </a:lnTo>
                  <a:lnTo>
                    <a:pt x="16126" y="292"/>
                  </a:lnTo>
                  <a:lnTo>
                    <a:pt x="16076" y="284"/>
                  </a:lnTo>
                  <a:lnTo>
                    <a:pt x="16063" y="302"/>
                  </a:lnTo>
                  <a:lnTo>
                    <a:pt x="16018" y="305"/>
                  </a:lnTo>
                  <a:lnTo>
                    <a:pt x="15974" y="325"/>
                  </a:lnTo>
                  <a:lnTo>
                    <a:pt x="15883" y="339"/>
                  </a:lnTo>
                  <a:lnTo>
                    <a:pt x="15845" y="383"/>
                  </a:lnTo>
                  <a:lnTo>
                    <a:pt x="15845" y="441"/>
                  </a:lnTo>
                  <a:lnTo>
                    <a:pt x="15795" y="523"/>
                  </a:lnTo>
                  <a:lnTo>
                    <a:pt x="15774" y="610"/>
                  </a:lnTo>
                  <a:lnTo>
                    <a:pt x="15747" y="658"/>
                  </a:lnTo>
                  <a:lnTo>
                    <a:pt x="15747" y="705"/>
                  </a:lnTo>
                  <a:lnTo>
                    <a:pt x="15723" y="746"/>
                  </a:lnTo>
                  <a:lnTo>
                    <a:pt x="15723" y="861"/>
                  </a:lnTo>
                  <a:lnTo>
                    <a:pt x="15747" y="899"/>
                  </a:lnTo>
                  <a:lnTo>
                    <a:pt x="15782" y="905"/>
                  </a:lnTo>
                  <a:lnTo>
                    <a:pt x="15861" y="841"/>
                  </a:lnTo>
                  <a:lnTo>
                    <a:pt x="15908" y="814"/>
                  </a:lnTo>
                  <a:lnTo>
                    <a:pt x="15952" y="828"/>
                  </a:lnTo>
                  <a:lnTo>
                    <a:pt x="16002" y="939"/>
                  </a:lnTo>
                  <a:lnTo>
                    <a:pt x="16030" y="1028"/>
                  </a:lnTo>
                  <a:lnTo>
                    <a:pt x="16081" y="1079"/>
                  </a:lnTo>
                  <a:lnTo>
                    <a:pt x="16081" y="1150"/>
                  </a:lnTo>
                  <a:lnTo>
                    <a:pt x="16096" y="1208"/>
                  </a:lnTo>
                  <a:lnTo>
                    <a:pt x="16091" y="1320"/>
                  </a:lnTo>
                  <a:lnTo>
                    <a:pt x="16049" y="1364"/>
                  </a:lnTo>
                  <a:lnTo>
                    <a:pt x="16002" y="1455"/>
                  </a:lnTo>
                  <a:lnTo>
                    <a:pt x="15987" y="1564"/>
                  </a:lnTo>
                  <a:lnTo>
                    <a:pt x="15945" y="1612"/>
                  </a:lnTo>
                  <a:lnTo>
                    <a:pt x="15904" y="1707"/>
                  </a:lnTo>
                  <a:lnTo>
                    <a:pt x="15899" y="1784"/>
                  </a:lnTo>
                  <a:lnTo>
                    <a:pt x="15934" y="1863"/>
                  </a:lnTo>
                  <a:lnTo>
                    <a:pt x="15922" y="1914"/>
                  </a:lnTo>
                  <a:lnTo>
                    <a:pt x="15932" y="2016"/>
                  </a:lnTo>
                  <a:lnTo>
                    <a:pt x="15973" y="2074"/>
                  </a:lnTo>
                  <a:lnTo>
                    <a:pt x="15966" y="2162"/>
                  </a:lnTo>
                  <a:lnTo>
                    <a:pt x="15924" y="2193"/>
                  </a:lnTo>
                  <a:lnTo>
                    <a:pt x="15912" y="2248"/>
                  </a:lnTo>
                  <a:lnTo>
                    <a:pt x="15937" y="2331"/>
                  </a:lnTo>
                  <a:lnTo>
                    <a:pt x="15938" y="2467"/>
                  </a:lnTo>
                  <a:lnTo>
                    <a:pt x="15919" y="2507"/>
                  </a:lnTo>
                  <a:lnTo>
                    <a:pt x="15926" y="2638"/>
                  </a:lnTo>
                  <a:lnTo>
                    <a:pt x="15961" y="2646"/>
                  </a:lnTo>
                  <a:lnTo>
                    <a:pt x="15986" y="2673"/>
                  </a:lnTo>
                  <a:lnTo>
                    <a:pt x="16015" y="2646"/>
                  </a:lnTo>
                  <a:lnTo>
                    <a:pt x="16041" y="2668"/>
                  </a:lnTo>
                  <a:lnTo>
                    <a:pt x="16055" y="2765"/>
                  </a:lnTo>
                  <a:lnTo>
                    <a:pt x="16035" y="2855"/>
                  </a:lnTo>
                  <a:lnTo>
                    <a:pt x="15980" y="2927"/>
                  </a:lnTo>
                  <a:lnTo>
                    <a:pt x="15855" y="2956"/>
                  </a:lnTo>
                  <a:lnTo>
                    <a:pt x="15774" y="3031"/>
                  </a:lnTo>
                  <a:lnTo>
                    <a:pt x="15607" y="3243"/>
                  </a:lnTo>
                  <a:lnTo>
                    <a:pt x="15567" y="3252"/>
                  </a:lnTo>
                  <a:lnTo>
                    <a:pt x="15517" y="3194"/>
                  </a:lnTo>
                  <a:lnTo>
                    <a:pt x="15414" y="3176"/>
                  </a:lnTo>
                  <a:lnTo>
                    <a:pt x="15350" y="3191"/>
                  </a:lnTo>
                  <a:lnTo>
                    <a:pt x="15339" y="3158"/>
                  </a:lnTo>
                  <a:lnTo>
                    <a:pt x="15289" y="3148"/>
                  </a:lnTo>
                  <a:lnTo>
                    <a:pt x="15250" y="3165"/>
                  </a:lnTo>
                  <a:lnTo>
                    <a:pt x="15255" y="3173"/>
                  </a:lnTo>
                  <a:lnTo>
                    <a:pt x="15178" y="3904"/>
                  </a:lnTo>
                  <a:lnTo>
                    <a:pt x="15193" y="4059"/>
                  </a:lnTo>
                  <a:lnTo>
                    <a:pt x="15162" y="4195"/>
                  </a:lnTo>
                  <a:lnTo>
                    <a:pt x="15173" y="4291"/>
                  </a:lnTo>
                  <a:lnTo>
                    <a:pt x="15128" y="4495"/>
                  </a:lnTo>
                  <a:lnTo>
                    <a:pt x="15183" y="4644"/>
                  </a:lnTo>
                  <a:lnTo>
                    <a:pt x="15351" y="4753"/>
                  </a:lnTo>
                  <a:lnTo>
                    <a:pt x="15462" y="4637"/>
                  </a:lnTo>
                  <a:lnTo>
                    <a:pt x="15604" y="4637"/>
                  </a:lnTo>
                  <a:lnTo>
                    <a:pt x="15756" y="4671"/>
                  </a:lnTo>
                  <a:lnTo>
                    <a:pt x="15828" y="4767"/>
                  </a:lnTo>
                  <a:lnTo>
                    <a:pt x="15914" y="4590"/>
                  </a:lnTo>
                  <a:lnTo>
                    <a:pt x="15904" y="4487"/>
                  </a:lnTo>
                  <a:lnTo>
                    <a:pt x="15909" y="4399"/>
                  </a:lnTo>
                  <a:lnTo>
                    <a:pt x="16006" y="4359"/>
                  </a:lnTo>
                  <a:lnTo>
                    <a:pt x="16041" y="4318"/>
                  </a:lnTo>
                  <a:lnTo>
                    <a:pt x="16198" y="4373"/>
                  </a:lnTo>
                  <a:lnTo>
                    <a:pt x="16290" y="4522"/>
                  </a:lnTo>
                  <a:lnTo>
                    <a:pt x="16416" y="4678"/>
                  </a:lnTo>
                  <a:lnTo>
                    <a:pt x="16518" y="4848"/>
                  </a:lnTo>
                  <a:lnTo>
                    <a:pt x="16649" y="4973"/>
                  </a:lnTo>
                  <a:lnTo>
                    <a:pt x="16651" y="5055"/>
                  </a:lnTo>
                  <a:lnTo>
                    <a:pt x="16677" y="5120"/>
                  </a:lnTo>
                  <a:lnTo>
                    <a:pt x="16674" y="5201"/>
                  </a:lnTo>
                  <a:lnTo>
                    <a:pt x="16649" y="5255"/>
                  </a:lnTo>
                  <a:lnTo>
                    <a:pt x="16646" y="5320"/>
                  </a:lnTo>
                  <a:lnTo>
                    <a:pt x="16618" y="5377"/>
                  </a:lnTo>
                  <a:lnTo>
                    <a:pt x="16565" y="5360"/>
                  </a:lnTo>
                  <a:lnTo>
                    <a:pt x="16532" y="5316"/>
                  </a:lnTo>
                  <a:lnTo>
                    <a:pt x="16459" y="5330"/>
                  </a:lnTo>
                  <a:lnTo>
                    <a:pt x="16418" y="5367"/>
                  </a:lnTo>
                  <a:lnTo>
                    <a:pt x="16319" y="5310"/>
                  </a:lnTo>
                  <a:lnTo>
                    <a:pt x="16258" y="5327"/>
                  </a:lnTo>
                  <a:lnTo>
                    <a:pt x="16195" y="5445"/>
                  </a:lnTo>
                  <a:lnTo>
                    <a:pt x="16099" y="5547"/>
                  </a:lnTo>
                  <a:lnTo>
                    <a:pt x="16043" y="5594"/>
                  </a:lnTo>
                  <a:lnTo>
                    <a:pt x="15980" y="5533"/>
                  </a:lnTo>
                  <a:lnTo>
                    <a:pt x="15952" y="5544"/>
                  </a:lnTo>
                  <a:lnTo>
                    <a:pt x="15949" y="5632"/>
                  </a:lnTo>
                  <a:lnTo>
                    <a:pt x="15924" y="5683"/>
                  </a:lnTo>
                  <a:lnTo>
                    <a:pt x="15876" y="5693"/>
                  </a:lnTo>
                  <a:lnTo>
                    <a:pt x="15838" y="5683"/>
                  </a:lnTo>
                  <a:lnTo>
                    <a:pt x="15810" y="5740"/>
                  </a:lnTo>
                  <a:lnTo>
                    <a:pt x="15749" y="5866"/>
                  </a:lnTo>
                  <a:lnTo>
                    <a:pt x="15734" y="6008"/>
                  </a:lnTo>
                  <a:lnTo>
                    <a:pt x="15738" y="6106"/>
                  </a:lnTo>
                  <a:lnTo>
                    <a:pt x="15701" y="6168"/>
                  </a:lnTo>
                  <a:lnTo>
                    <a:pt x="15627" y="6192"/>
                  </a:lnTo>
                  <a:lnTo>
                    <a:pt x="15470" y="6334"/>
                  </a:lnTo>
                  <a:lnTo>
                    <a:pt x="15386" y="6334"/>
                  </a:lnTo>
                  <a:lnTo>
                    <a:pt x="15300" y="6310"/>
                  </a:lnTo>
                  <a:lnTo>
                    <a:pt x="15259" y="6351"/>
                  </a:lnTo>
                  <a:lnTo>
                    <a:pt x="15193" y="6538"/>
                  </a:lnTo>
                  <a:lnTo>
                    <a:pt x="15129" y="6602"/>
                  </a:lnTo>
                  <a:lnTo>
                    <a:pt x="15050" y="6681"/>
                  </a:lnTo>
                  <a:lnTo>
                    <a:pt x="15002" y="6748"/>
                  </a:lnTo>
                  <a:lnTo>
                    <a:pt x="14981" y="6823"/>
                  </a:lnTo>
                  <a:lnTo>
                    <a:pt x="14946" y="6833"/>
                  </a:lnTo>
                  <a:lnTo>
                    <a:pt x="14872" y="6785"/>
                  </a:lnTo>
                  <a:lnTo>
                    <a:pt x="14786" y="6762"/>
                  </a:lnTo>
                  <a:lnTo>
                    <a:pt x="14679" y="6711"/>
                  </a:lnTo>
                  <a:lnTo>
                    <a:pt x="14593" y="6629"/>
                  </a:lnTo>
                  <a:lnTo>
                    <a:pt x="14507" y="6626"/>
                  </a:lnTo>
                  <a:lnTo>
                    <a:pt x="14371" y="6664"/>
                  </a:lnTo>
                  <a:lnTo>
                    <a:pt x="14289" y="6745"/>
                  </a:lnTo>
                  <a:lnTo>
                    <a:pt x="14239" y="6843"/>
                  </a:lnTo>
                  <a:lnTo>
                    <a:pt x="14234" y="7050"/>
                  </a:lnTo>
                  <a:lnTo>
                    <a:pt x="14241" y="7151"/>
                  </a:lnTo>
                  <a:lnTo>
                    <a:pt x="14236" y="7216"/>
                  </a:lnTo>
                  <a:lnTo>
                    <a:pt x="14394" y="7355"/>
                  </a:lnTo>
                  <a:lnTo>
                    <a:pt x="14538" y="7475"/>
                  </a:lnTo>
                  <a:lnTo>
                    <a:pt x="14538" y="7532"/>
                  </a:lnTo>
                  <a:lnTo>
                    <a:pt x="14502" y="7619"/>
                  </a:lnTo>
                  <a:lnTo>
                    <a:pt x="14456" y="7712"/>
                  </a:lnTo>
                  <a:lnTo>
                    <a:pt x="14302" y="7942"/>
                  </a:lnTo>
                  <a:lnTo>
                    <a:pt x="14211" y="8142"/>
                  </a:lnTo>
                  <a:lnTo>
                    <a:pt x="14160" y="8299"/>
                  </a:lnTo>
                  <a:lnTo>
                    <a:pt x="14102" y="8299"/>
                  </a:lnTo>
                  <a:lnTo>
                    <a:pt x="13990" y="8346"/>
                  </a:lnTo>
                  <a:lnTo>
                    <a:pt x="13907" y="8352"/>
                  </a:lnTo>
                  <a:lnTo>
                    <a:pt x="13813" y="8437"/>
                  </a:lnTo>
                  <a:lnTo>
                    <a:pt x="13716" y="8533"/>
                  </a:lnTo>
                  <a:lnTo>
                    <a:pt x="13618" y="8540"/>
                  </a:lnTo>
                  <a:lnTo>
                    <a:pt x="13473" y="8560"/>
                  </a:lnTo>
                  <a:lnTo>
                    <a:pt x="13375" y="8603"/>
                  </a:lnTo>
                  <a:lnTo>
                    <a:pt x="13261" y="8648"/>
                  </a:lnTo>
                  <a:lnTo>
                    <a:pt x="13010" y="8767"/>
                  </a:lnTo>
                  <a:lnTo>
                    <a:pt x="12812" y="8855"/>
                  </a:lnTo>
                  <a:lnTo>
                    <a:pt x="12713" y="9004"/>
                  </a:lnTo>
                  <a:lnTo>
                    <a:pt x="12562" y="9167"/>
                  </a:lnTo>
                  <a:lnTo>
                    <a:pt x="12498" y="9238"/>
                  </a:lnTo>
                  <a:lnTo>
                    <a:pt x="12414" y="9242"/>
                  </a:lnTo>
                  <a:lnTo>
                    <a:pt x="12311" y="9201"/>
                  </a:lnTo>
                  <a:lnTo>
                    <a:pt x="12311" y="9150"/>
                  </a:lnTo>
                  <a:lnTo>
                    <a:pt x="12297" y="9079"/>
                  </a:lnTo>
                  <a:lnTo>
                    <a:pt x="12149" y="9136"/>
                  </a:lnTo>
                  <a:lnTo>
                    <a:pt x="12026" y="9161"/>
                  </a:lnTo>
                  <a:lnTo>
                    <a:pt x="11900" y="9072"/>
                  </a:lnTo>
                  <a:lnTo>
                    <a:pt x="11799" y="9059"/>
                  </a:lnTo>
                  <a:lnTo>
                    <a:pt x="11576" y="8946"/>
                  </a:lnTo>
                  <a:lnTo>
                    <a:pt x="11355" y="8810"/>
                  </a:lnTo>
                  <a:lnTo>
                    <a:pt x="11238" y="8658"/>
                  </a:lnTo>
                  <a:lnTo>
                    <a:pt x="11145" y="8655"/>
                  </a:lnTo>
                  <a:lnTo>
                    <a:pt x="10891" y="8617"/>
                  </a:lnTo>
                  <a:lnTo>
                    <a:pt x="10679" y="8625"/>
                  </a:lnTo>
                  <a:lnTo>
                    <a:pt x="10624" y="8608"/>
                  </a:lnTo>
                  <a:lnTo>
                    <a:pt x="10585" y="8640"/>
                  </a:lnTo>
                  <a:lnTo>
                    <a:pt x="10564" y="8693"/>
                  </a:lnTo>
                  <a:lnTo>
                    <a:pt x="10448" y="8751"/>
                  </a:lnTo>
                  <a:lnTo>
                    <a:pt x="10281" y="8773"/>
                  </a:lnTo>
                  <a:lnTo>
                    <a:pt x="9989" y="8739"/>
                  </a:lnTo>
                  <a:lnTo>
                    <a:pt x="9776" y="8756"/>
                  </a:lnTo>
                  <a:lnTo>
                    <a:pt x="9614" y="8743"/>
                  </a:lnTo>
                  <a:lnTo>
                    <a:pt x="9474" y="8764"/>
                  </a:lnTo>
                  <a:lnTo>
                    <a:pt x="9404" y="8773"/>
                  </a:lnTo>
                  <a:lnTo>
                    <a:pt x="9343" y="8746"/>
                  </a:lnTo>
                  <a:lnTo>
                    <a:pt x="9264" y="8543"/>
                  </a:lnTo>
                  <a:lnTo>
                    <a:pt x="9234" y="8441"/>
                  </a:lnTo>
                  <a:lnTo>
                    <a:pt x="9160" y="8295"/>
                  </a:lnTo>
                  <a:lnTo>
                    <a:pt x="9100" y="8196"/>
                  </a:lnTo>
                  <a:lnTo>
                    <a:pt x="9059" y="8061"/>
                  </a:lnTo>
                  <a:lnTo>
                    <a:pt x="9053" y="8002"/>
                  </a:lnTo>
                  <a:lnTo>
                    <a:pt x="9003" y="7929"/>
                  </a:lnTo>
                  <a:lnTo>
                    <a:pt x="8949" y="7903"/>
                  </a:lnTo>
                  <a:lnTo>
                    <a:pt x="8916" y="7896"/>
                  </a:lnTo>
                  <a:lnTo>
                    <a:pt x="8900" y="7843"/>
                  </a:lnTo>
                  <a:lnTo>
                    <a:pt x="8891" y="7760"/>
                  </a:lnTo>
                  <a:lnTo>
                    <a:pt x="8867" y="7746"/>
                  </a:lnTo>
                  <a:lnTo>
                    <a:pt x="8835" y="7758"/>
                  </a:lnTo>
                  <a:lnTo>
                    <a:pt x="8736" y="7757"/>
                  </a:lnTo>
                  <a:lnTo>
                    <a:pt x="8652" y="7692"/>
                  </a:lnTo>
                  <a:lnTo>
                    <a:pt x="8523" y="7567"/>
                  </a:lnTo>
                  <a:lnTo>
                    <a:pt x="8478" y="7554"/>
                  </a:lnTo>
                  <a:lnTo>
                    <a:pt x="8446" y="7556"/>
                  </a:lnTo>
                  <a:lnTo>
                    <a:pt x="8385" y="7540"/>
                  </a:lnTo>
                  <a:lnTo>
                    <a:pt x="8356" y="7486"/>
                  </a:lnTo>
                  <a:lnTo>
                    <a:pt x="8246" y="7392"/>
                  </a:lnTo>
                  <a:lnTo>
                    <a:pt x="8007" y="7319"/>
                  </a:lnTo>
                  <a:lnTo>
                    <a:pt x="7984" y="7328"/>
                  </a:lnTo>
                  <a:lnTo>
                    <a:pt x="7953" y="7362"/>
                  </a:lnTo>
                  <a:lnTo>
                    <a:pt x="7858" y="7375"/>
                  </a:lnTo>
                  <a:lnTo>
                    <a:pt x="7706" y="7378"/>
                  </a:lnTo>
                  <a:lnTo>
                    <a:pt x="7360" y="7280"/>
                  </a:lnTo>
                  <a:lnTo>
                    <a:pt x="7284" y="7220"/>
                  </a:lnTo>
                  <a:lnTo>
                    <a:pt x="7205" y="7060"/>
                  </a:lnTo>
                  <a:lnTo>
                    <a:pt x="7193" y="6985"/>
                  </a:lnTo>
                  <a:lnTo>
                    <a:pt x="7193" y="6916"/>
                  </a:lnTo>
                  <a:lnTo>
                    <a:pt x="7216" y="6866"/>
                  </a:lnTo>
                  <a:lnTo>
                    <a:pt x="7265" y="6813"/>
                  </a:lnTo>
                  <a:lnTo>
                    <a:pt x="7287" y="6728"/>
                  </a:lnTo>
                  <a:lnTo>
                    <a:pt x="7247" y="6665"/>
                  </a:lnTo>
                  <a:lnTo>
                    <a:pt x="7230" y="6555"/>
                  </a:lnTo>
                  <a:lnTo>
                    <a:pt x="7246" y="6495"/>
                  </a:lnTo>
                  <a:lnTo>
                    <a:pt x="7241" y="6389"/>
                  </a:lnTo>
                  <a:lnTo>
                    <a:pt x="7211" y="6332"/>
                  </a:lnTo>
                  <a:lnTo>
                    <a:pt x="7168" y="6235"/>
                  </a:lnTo>
                  <a:lnTo>
                    <a:pt x="7117" y="6200"/>
                  </a:lnTo>
                  <a:lnTo>
                    <a:pt x="7061" y="6139"/>
                  </a:lnTo>
                  <a:lnTo>
                    <a:pt x="7037" y="6058"/>
                  </a:lnTo>
                  <a:lnTo>
                    <a:pt x="7000" y="5988"/>
                  </a:lnTo>
                  <a:lnTo>
                    <a:pt x="6980" y="5902"/>
                  </a:lnTo>
                  <a:lnTo>
                    <a:pt x="6972" y="5830"/>
                  </a:lnTo>
                  <a:lnTo>
                    <a:pt x="6932" y="5753"/>
                  </a:lnTo>
                  <a:lnTo>
                    <a:pt x="6876" y="5693"/>
                  </a:lnTo>
                  <a:lnTo>
                    <a:pt x="6824" y="5671"/>
                  </a:lnTo>
                  <a:lnTo>
                    <a:pt x="6798" y="5615"/>
                  </a:lnTo>
                  <a:lnTo>
                    <a:pt x="6739" y="5584"/>
                  </a:lnTo>
                  <a:lnTo>
                    <a:pt x="6686" y="5591"/>
                  </a:lnTo>
                  <a:lnTo>
                    <a:pt x="6652" y="5635"/>
                  </a:lnTo>
                  <a:lnTo>
                    <a:pt x="6614" y="5658"/>
                  </a:lnTo>
                  <a:lnTo>
                    <a:pt x="6577" y="5639"/>
                  </a:lnTo>
                  <a:lnTo>
                    <a:pt x="6521" y="5555"/>
                  </a:lnTo>
                  <a:lnTo>
                    <a:pt x="6503" y="5513"/>
                  </a:lnTo>
                  <a:lnTo>
                    <a:pt x="6437" y="5514"/>
                  </a:lnTo>
                  <a:lnTo>
                    <a:pt x="6367" y="5559"/>
                  </a:lnTo>
                  <a:lnTo>
                    <a:pt x="6341" y="5599"/>
                  </a:lnTo>
                  <a:lnTo>
                    <a:pt x="6328" y="5654"/>
                  </a:lnTo>
                  <a:lnTo>
                    <a:pt x="6295" y="5656"/>
                  </a:lnTo>
                  <a:lnTo>
                    <a:pt x="6225" y="5596"/>
                  </a:lnTo>
                  <a:lnTo>
                    <a:pt x="6208" y="5526"/>
                  </a:lnTo>
                  <a:lnTo>
                    <a:pt x="6207" y="5494"/>
                  </a:lnTo>
                  <a:lnTo>
                    <a:pt x="6157" y="5412"/>
                  </a:lnTo>
                  <a:lnTo>
                    <a:pt x="6087" y="5352"/>
                  </a:lnTo>
                  <a:lnTo>
                    <a:pt x="6034" y="5273"/>
                  </a:lnTo>
                  <a:lnTo>
                    <a:pt x="5993" y="5250"/>
                  </a:lnTo>
                  <a:lnTo>
                    <a:pt x="5957" y="5205"/>
                  </a:lnTo>
                  <a:lnTo>
                    <a:pt x="5940" y="5145"/>
                  </a:lnTo>
                  <a:lnTo>
                    <a:pt x="5936" y="5084"/>
                  </a:lnTo>
                  <a:lnTo>
                    <a:pt x="5918" y="5034"/>
                  </a:lnTo>
                  <a:lnTo>
                    <a:pt x="5906" y="5042"/>
                  </a:lnTo>
                  <a:lnTo>
                    <a:pt x="5901" y="5069"/>
                  </a:lnTo>
                  <a:lnTo>
                    <a:pt x="5879" y="5077"/>
                  </a:lnTo>
                  <a:lnTo>
                    <a:pt x="5852" y="5016"/>
                  </a:lnTo>
                  <a:lnTo>
                    <a:pt x="5832" y="4989"/>
                  </a:lnTo>
                  <a:lnTo>
                    <a:pt x="5834" y="4882"/>
                  </a:lnTo>
                  <a:lnTo>
                    <a:pt x="5828" y="4839"/>
                  </a:lnTo>
                  <a:lnTo>
                    <a:pt x="5797" y="4839"/>
                  </a:lnTo>
                  <a:lnTo>
                    <a:pt x="5726" y="4805"/>
                  </a:lnTo>
                  <a:lnTo>
                    <a:pt x="5683" y="4804"/>
                  </a:lnTo>
                  <a:lnTo>
                    <a:pt x="5691" y="4817"/>
                  </a:lnTo>
                  <a:lnTo>
                    <a:pt x="5628" y="4909"/>
                  </a:lnTo>
                  <a:lnTo>
                    <a:pt x="5573" y="4950"/>
                  </a:lnTo>
                  <a:lnTo>
                    <a:pt x="5478" y="5082"/>
                  </a:lnTo>
                  <a:lnTo>
                    <a:pt x="5476" y="5157"/>
                  </a:lnTo>
                  <a:lnTo>
                    <a:pt x="5496" y="5207"/>
                  </a:lnTo>
                  <a:lnTo>
                    <a:pt x="5453" y="5310"/>
                  </a:lnTo>
                  <a:lnTo>
                    <a:pt x="5349" y="5360"/>
                  </a:lnTo>
                  <a:lnTo>
                    <a:pt x="5285" y="5421"/>
                  </a:lnTo>
                  <a:lnTo>
                    <a:pt x="5273" y="5530"/>
                  </a:lnTo>
                  <a:lnTo>
                    <a:pt x="5278" y="5730"/>
                  </a:lnTo>
                  <a:lnTo>
                    <a:pt x="5347" y="5917"/>
                  </a:lnTo>
                  <a:lnTo>
                    <a:pt x="5412" y="6035"/>
                  </a:lnTo>
                  <a:lnTo>
                    <a:pt x="5403" y="6100"/>
                  </a:lnTo>
                  <a:lnTo>
                    <a:pt x="5314" y="6232"/>
                  </a:lnTo>
                  <a:lnTo>
                    <a:pt x="5238" y="6270"/>
                  </a:lnTo>
                  <a:lnTo>
                    <a:pt x="5177" y="6365"/>
                  </a:lnTo>
                  <a:lnTo>
                    <a:pt x="5127" y="6388"/>
                  </a:lnTo>
                  <a:lnTo>
                    <a:pt x="5094" y="6371"/>
                  </a:lnTo>
                  <a:lnTo>
                    <a:pt x="5076" y="6317"/>
                  </a:lnTo>
                  <a:lnTo>
                    <a:pt x="5015" y="6317"/>
                  </a:lnTo>
                  <a:lnTo>
                    <a:pt x="4877" y="6357"/>
                  </a:lnTo>
                  <a:lnTo>
                    <a:pt x="4784" y="6347"/>
                  </a:lnTo>
                  <a:lnTo>
                    <a:pt x="4647" y="6283"/>
                  </a:lnTo>
                  <a:lnTo>
                    <a:pt x="4567" y="6270"/>
                  </a:lnTo>
                  <a:lnTo>
                    <a:pt x="4526" y="6277"/>
                  </a:lnTo>
                  <a:lnTo>
                    <a:pt x="4495" y="6490"/>
                  </a:lnTo>
                  <a:lnTo>
                    <a:pt x="4465" y="6626"/>
                  </a:lnTo>
                  <a:lnTo>
                    <a:pt x="4459" y="6731"/>
                  </a:lnTo>
                  <a:lnTo>
                    <a:pt x="4427" y="7002"/>
                  </a:lnTo>
                  <a:lnTo>
                    <a:pt x="4427" y="7213"/>
                  </a:lnTo>
                  <a:lnTo>
                    <a:pt x="4409" y="7284"/>
                  </a:lnTo>
                  <a:lnTo>
                    <a:pt x="4450" y="7324"/>
                  </a:lnTo>
                  <a:lnTo>
                    <a:pt x="4530" y="7372"/>
                  </a:lnTo>
                  <a:lnTo>
                    <a:pt x="4498" y="7467"/>
                  </a:lnTo>
                  <a:lnTo>
                    <a:pt x="4491" y="7542"/>
                  </a:lnTo>
                  <a:lnTo>
                    <a:pt x="4445" y="7542"/>
                  </a:lnTo>
                  <a:lnTo>
                    <a:pt x="4405" y="7575"/>
                  </a:lnTo>
                  <a:lnTo>
                    <a:pt x="4349" y="7575"/>
                  </a:lnTo>
                  <a:lnTo>
                    <a:pt x="4308" y="7528"/>
                  </a:lnTo>
                  <a:lnTo>
                    <a:pt x="4263" y="7556"/>
                  </a:lnTo>
                  <a:lnTo>
                    <a:pt x="4178" y="7583"/>
                  </a:lnTo>
                  <a:lnTo>
                    <a:pt x="4024" y="7626"/>
                  </a:lnTo>
                  <a:lnTo>
                    <a:pt x="3914" y="7682"/>
                  </a:lnTo>
                  <a:lnTo>
                    <a:pt x="3865" y="7680"/>
                  </a:lnTo>
                  <a:lnTo>
                    <a:pt x="3822" y="7651"/>
                  </a:lnTo>
                  <a:lnTo>
                    <a:pt x="3764" y="7683"/>
                  </a:lnTo>
                  <a:lnTo>
                    <a:pt x="3700" y="7763"/>
                  </a:lnTo>
                  <a:lnTo>
                    <a:pt x="3699" y="7828"/>
                  </a:lnTo>
                  <a:lnTo>
                    <a:pt x="3758" y="7891"/>
                  </a:lnTo>
                  <a:lnTo>
                    <a:pt x="3857" y="7882"/>
                  </a:lnTo>
                  <a:lnTo>
                    <a:pt x="3938" y="7896"/>
                  </a:lnTo>
                  <a:lnTo>
                    <a:pt x="3939" y="7940"/>
                  </a:lnTo>
                  <a:lnTo>
                    <a:pt x="3890" y="8007"/>
                  </a:lnTo>
                  <a:lnTo>
                    <a:pt x="3923" y="8146"/>
                  </a:lnTo>
                  <a:lnTo>
                    <a:pt x="3928" y="8217"/>
                  </a:lnTo>
                  <a:lnTo>
                    <a:pt x="3958" y="8278"/>
                  </a:lnTo>
                  <a:lnTo>
                    <a:pt x="3971" y="8377"/>
                  </a:lnTo>
                  <a:lnTo>
                    <a:pt x="4037" y="8519"/>
                  </a:lnTo>
                  <a:lnTo>
                    <a:pt x="4049" y="8598"/>
                  </a:lnTo>
                  <a:lnTo>
                    <a:pt x="4125" y="8672"/>
                  </a:lnTo>
                  <a:lnTo>
                    <a:pt x="4154" y="8865"/>
                  </a:lnTo>
                  <a:lnTo>
                    <a:pt x="4110" y="8916"/>
                  </a:lnTo>
                  <a:lnTo>
                    <a:pt x="4087" y="9001"/>
                  </a:lnTo>
                  <a:lnTo>
                    <a:pt x="4147" y="9092"/>
                  </a:lnTo>
                  <a:lnTo>
                    <a:pt x="4115" y="9115"/>
                  </a:lnTo>
                  <a:lnTo>
                    <a:pt x="4105" y="9169"/>
                  </a:lnTo>
                  <a:lnTo>
                    <a:pt x="4039" y="9231"/>
                  </a:lnTo>
                  <a:lnTo>
                    <a:pt x="4042" y="9354"/>
                  </a:lnTo>
                  <a:lnTo>
                    <a:pt x="3976" y="9405"/>
                  </a:lnTo>
                  <a:lnTo>
                    <a:pt x="3819" y="9350"/>
                  </a:lnTo>
                  <a:lnTo>
                    <a:pt x="3669" y="9120"/>
                  </a:lnTo>
                  <a:lnTo>
                    <a:pt x="3606" y="9140"/>
                  </a:lnTo>
                  <a:lnTo>
                    <a:pt x="3459" y="9062"/>
                  </a:lnTo>
                  <a:lnTo>
                    <a:pt x="3244" y="9045"/>
                  </a:lnTo>
                  <a:lnTo>
                    <a:pt x="3138" y="9096"/>
                  </a:lnTo>
                  <a:lnTo>
                    <a:pt x="2957" y="9031"/>
                  </a:lnTo>
                  <a:lnTo>
                    <a:pt x="2790" y="9086"/>
                  </a:lnTo>
                  <a:lnTo>
                    <a:pt x="2704" y="9102"/>
                  </a:lnTo>
                  <a:lnTo>
                    <a:pt x="2623" y="9069"/>
                  </a:lnTo>
                  <a:lnTo>
                    <a:pt x="2559" y="9144"/>
                  </a:lnTo>
                  <a:lnTo>
                    <a:pt x="2494" y="9180"/>
                  </a:lnTo>
                  <a:lnTo>
                    <a:pt x="2301" y="9146"/>
                  </a:lnTo>
                  <a:lnTo>
                    <a:pt x="2159" y="9096"/>
                  </a:lnTo>
                  <a:lnTo>
                    <a:pt x="2085" y="9038"/>
                  </a:lnTo>
                  <a:lnTo>
                    <a:pt x="1975" y="9042"/>
                  </a:lnTo>
                  <a:lnTo>
                    <a:pt x="1936" y="9065"/>
                  </a:lnTo>
                  <a:lnTo>
                    <a:pt x="1852" y="9059"/>
                  </a:lnTo>
                  <a:lnTo>
                    <a:pt x="1786" y="9042"/>
                  </a:lnTo>
                  <a:lnTo>
                    <a:pt x="1746" y="9072"/>
                  </a:lnTo>
                  <a:lnTo>
                    <a:pt x="1754" y="9174"/>
                  </a:lnTo>
                  <a:lnTo>
                    <a:pt x="1774" y="9279"/>
                  </a:lnTo>
                  <a:lnTo>
                    <a:pt x="1776" y="9405"/>
                  </a:lnTo>
                  <a:lnTo>
                    <a:pt x="1667" y="9428"/>
                  </a:lnTo>
                  <a:lnTo>
                    <a:pt x="1449" y="9435"/>
                  </a:lnTo>
                  <a:lnTo>
                    <a:pt x="1190" y="9401"/>
                  </a:lnTo>
                  <a:lnTo>
                    <a:pt x="1129" y="9353"/>
                  </a:lnTo>
                  <a:lnTo>
                    <a:pt x="1013" y="9333"/>
                  </a:lnTo>
                  <a:lnTo>
                    <a:pt x="946" y="9428"/>
                  </a:lnTo>
                  <a:lnTo>
                    <a:pt x="972" y="9483"/>
                  </a:lnTo>
                  <a:lnTo>
                    <a:pt x="894" y="9549"/>
                  </a:lnTo>
                  <a:lnTo>
                    <a:pt x="884" y="9591"/>
                  </a:lnTo>
                  <a:lnTo>
                    <a:pt x="920" y="9598"/>
                  </a:lnTo>
                  <a:lnTo>
                    <a:pt x="925" y="9697"/>
                  </a:lnTo>
                  <a:lnTo>
                    <a:pt x="814" y="9927"/>
                  </a:lnTo>
                  <a:lnTo>
                    <a:pt x="760" y="10046"/>
                  </a:lnTo>
                  <a:lnTo>
                    <a:pt x="826" y="10099"/>
                  </a:lnTo>
                  <a:lnTo>
                    <a:pt x="983" y="10161"/>
                  </a:lnTo>
                  <a:lnTo>
                    <a:pt x="1046" y="10242"/>
                  </a:lnTo>
                  <a:lnTo>
                    <a:pt x="1110" y="10273"/>
                  </a:lnTo>
                  <a:lnTo>
                    <a:pt x="1171" y="10185"/>
                  </a:lnTo>
                  <a:lnTo>
                    <a:pt x="1181" y="10052"/>
                  </a:lnTo>
                  <a:lnTo>
                    <a:pt x="1226" y="10066"/>
                  </a:lnTo>
                  <a:lnTo>
                    <a:pt x="1399" y="10246"/>
                  </a:lnTo>
                  <a:lnTo>
                    <a:pt x="1417" y="10341"/>
                  </a:lnTo>
                  <a:lnTo>
                    <a:pt x="1318" y="10490"/>
                  </a:lnTo>
                  <a:lnTo>
                    <a:pt x="1196" y="10480"/>
                  </a:lnTo>
                  <a:lnTo>
                    <a:pt x="1024" y="10517"/>
                  </a:lnTo>
                  <a:lnTo>
                    <a:pt x="996" y="10449"/>
                  </a:lnTo>
                  <a:lnTo>
                    <a:pt x="920" y="10345"/>
                  </a:lnTo>
                  <a:lnTo>
                    <a:pt x="809" y="10497"/>
                  </a:lnTo>
                  <a:lnTo>
                    <a:pt x="738" y="10490"/>
                  </a:lnTo>
                  <a:lnTo>
                    <a:pt x="643" y="10582"/>
                  </a:lnTo>
                  <a:lnTo>
                    <a:pt x="555" y="10626"/>
                  </a:lnTo>
                  <a:lnTo>
                    <a:pt x="549" y="10738"/>
                  </a:lnTo>
                  <a:lnTo>
                    <a:pt x="659" y="10809"/>
                  </a:lnTo>
                  <a:lnTo>
                    <a:pt x="657" y="10904"/>
                  </a:lnTo>
                  <a:lnTo>
                    <a:pt x="537" y="10972"/>
                  </a:lnTo>
                  <a:lnTo>
                    <a:pt x="385" y="11019"/>
                  </a:lnTo>
                  <a:lnTo>
                    <a:pt x="416" y="11057"/>
                  </a:lnTo>
                  <a:lnTo>
                    <a:pt x="438" y="11131"/>
                  </a:lnTo>
                  <a:lnTo>
                    <a:pt x="302" y="11196"/>
                  </a:lnTo>
                  <a:lnTo>
                    <a:pt x="291" y="11304"/>
                  </a:lnTo>
                  <a:lnTo>
                    <a:pt x="229" y="11328"/>
                  </a:lnTo>
                  <a:lnTo>
                    <a:pt x="71" y="11298"/>
                  </a:lnTo>
                  <a:lnTo>
                    <a:pt x="0" y="11373"/>
                  </a:lnTo>
                  <a:lnTo>
                    <a:pt x="3" y="11518"/>
                  </a:lnTo>
                  <a:lnTo>
                    <a:pt x="94" y="11695"/>
                  </a:lnTo>
                  <a:lnTo>
                    <a:pt x="155" y="11651"/>
                  </a:lnTo>
                  <a:lnTo>
                    <a:pt x="253" y="11647"/>
                  </a:lnTo>
                  <a:lnTo>
                    <a:pt x="271" y="11752"/>
                  </a:lnTo>
                  <a:lnTo>
                    <a:pt x="238" y="11847"/>
                  </a:lnTo>
                  <a:lnTo>
                    <a:pt x="276" y="11980"/>
                  </a:lnTo>
                  <a:lnTo>
                    <a:pt x="347" y="12020"/>
                  </a:lnTo>
                  <a:lnTo>
                    <a:pt x="357" y="12149"/>
                  </a:lnTo>
                  <a:lnTo>
                    <a:pt x="325" y="12203"/>
                  </a:lnTo>
                  <a:lnTo>
                    <a:pt x="251" y="12435"/>
                  </a:lnTo>
                  <a:lnTo>
                    <a:pt x="225" y="12731"/>
                  </a:lnTo>
                  <a:lnTo>
                    <a:pt x="195" y="12679"/>
                  </a:lnTo>
                  <a:lnTo>
                    <a:pt x="271" y="12811"/>
                  </a:lnTo>
                  <a:lnTo>
                    <a:pt x="325" y="12841"/>
                  </a:lnTo>
                  <a:lnTo>
                    <a:pt x="441" y="12808"/>
                  </a:lnTo>
                  <a:lnTo>
                    <a:pt x="517" y="12750"/>
                  </a:lnTo>
                  <a:lnTo>
                    <a:pt x="555" y="12675"/>
                  </a:lnTo>
                  <a:lnTo>
                    <a:pt x="596" y="12665"/>
                  </a:lnTo>
                  <a:lnTo>
                    <a:pt x="636" y="12614"/>
                  </a:lnTo>
                  <a:lnTo>
                    <a:pt x="671" y="12648"/>
                  </a:lnTo>
                  <a:lnTo>
                    <a:pt x="709" y="12716"/>
                  </a:lnTo>
                  <a:lnTo>
                    <a:pt x="831" y="12729"/>
                  </a:lnTo>
                  <a:lnTo>
                    <a:pt x="828" y="12655"/>
                  </a:lnTo>
                  <a:lnTo>
                    <a:pt x="796" y="12610"/>
                  </a:lnTo>
                  <a:lnTo>
                    <a:pt x="801" y="12546"/>
                  </a:lnTo>
                  <a:lnTo>
                    <a:pt x="877" y="12519"/>
                  </a:lnTo>
                  <a:lnTo>
                    <a:pt x="905" y="12468"/>
                  </a:lnTo>
                  <a:lnTo>
                    <a:pt x="940" y="12468"/>
                  </a:lnTo>
                  <a:lnTo>
                    <a:pt x="950" y="12519"/>
                  </a:lnTo>
                  <a:lnTo>
                    <a:pt x="1026" y="12509"/>
                  </a:lnTo>
                  <a:lnTo>
                    <a:pt x="1074" y="12407"/>
                  </a:lnTo>
                  <a:lnTo>
                    <a:pt x="1057" y="12278"/>
                  </a:lnTo>
                  <a:lnTo>
                    <a:pt x="1087" y="12214"/>
                  </a:lnTo>
                  <a:lnTo>
                    <a:pt x="1130" y="12163"/>
                  </a:lnTo>
                  <a:lnTo>
                    <a:pt x="1143" y="12027"/>
                  </a:lnTo>
                  <a:lnTo>
                    <a:pt x="1179" y="11942"/>
                  </a:lnTo>
                  <a:lnTo>
                    <a:pt x="1262" y="11942"/>
                  </a:lnTo>
                  <a:lnTo>
                    <a:pt x="1323" y="12000"/>
                  </a:lnTo>
                  <a:lnTo>
                    <a:pt x="1386" y="12044"/>
                  </a:lnTo>
                  <a:lnTo>
                    <a:pt x="1386" y="12119"/>
                  </a:lnTo>
                  <a:lnTo>
                    <a:pt x="1371" y="12227"/>
                  </a:lnTo>
                  <a:lnTo>
                    <a:pt x="1392" y="12315"/>
                  </a:lnTo>
                  <a:lnTo>
                    <a:pt x="1449" y="12312"/>
                  </a:lnTo>
                  <a:lnTo>
                    <a:pt x="1474" y="12400"/>
                  </a:lnTo>
                  <a:lnTo>
                    <a:pt x="1470" y="12519"/>
                  </a:lnTo>
                  <a:lnTo>
                    <a:pt x="1480" y="12614"/>
                  </a:lnTo>
                  <a:lnTo>
                    <a:pt x="1485" y="12797"/>
                  </a:lnTo>
                  <a:lnTo>
                    <a:pt x="1538" y="12892"/>
                  </a:lnTo>
                  <a:lnTo>
                    <a:pt x="1538" y="12957"/>
                  </a:lnTo>
                  <a:lnTo>
                    <a:pt x="1602" y="12991"/>
                  </a:lnTo>
                  <a:lnTo>
                    <a:pt x="1690" y="12991"/>
                  </a:lnTo>
                  <a:lnTo>
                    <a:pt x="1752" y="12930"/>
                  </a:lnTo>
                  <a:lnTo>
                    <a:pt x="1764" y="12883"/>
                  </a:lnTo>
                  <a:lnTo>
                    <a:pt x="1885" y="12808"/>
                  </a:lnTo>
                  <a:lnTo>
                    <a:pt x="1942" y="12740"/>
                  </a:lnTo>
                  <a:lnTo>
                    <a:pt x="1957" y="12653"/>
                  </a:lnTo>
                  <a:lnTo>
                    <a:pt x="2005" y="12597"/>
                  </a:lnTo>
                  <a:lnTo>
                    <a:pt x="2164" y="12461"/>
                  </a:lnTo>
                  <a:lnTo>
                    <a:pt x="2265" y="12431"/>
                  </a:lnTo>
                  <a:lnTo>
                    <a:pt x="2283" y="12529"/>
                  </a:lnTo>
                  <a:lnTo>
                    <a:pt x="2415" y="12509"/>
                  </a:lnTo>
                  <a:lnTo>
                    <a:pt x="2461" y="12435"/>
                  </a:lnTo>
                  <a:lnTo>
                    <a:pt x="2610" y="12435"/>
                  </a:lnTo>
                  <a:lnTo>
                    <a:pt x="2627" y="12513"/>
                  </a:lnTo>
                  <a:lnTo>
                    <a:pt x="2520" y="12635"/>
                  </a:lnTo>
                  <a:lnTo>
                    <a:pt x="2576" y="12656"/>
                  </a:lnTo>
                  <a:lnTo>
                    <a:pt x="2573" y="12655"/>
                  </a:lnTo>
                  <a:lnTo>
                    <a:pt x="2605" y="12628"/>
                  </a:lnTo>
                  <a:lnTo>
                    <a:pt x="2653" y="12610"/>
                  </a:lnTo>
                  <a:lnTo>
                    <a:pt x="2719" y="12689"/>
                  </a:lnTo>
                  <a:lnTo>
                    <a:pt x="2755" y="12655"/>
                  </a:lnTo>
                  <a:lnTo>
                    <a:pt x="2813" y="12661"/>
                  </a:lnTo>
                  <a:lnTo>
                    <a:pt x="2853" y="12624"/>
                  </a:lnTo>
                  <a:lnTo>
                    <a:pt x="2886" y="12576"/>
                  </a:lnTo>
                  <a:lnTo>
                    <a:pt x="2930" y="12580"/>
                  </a:lnTo>
                  <a:lnTo>
                    <a:pt x="2983" y="12648"/>
                  </a:lnTo>
                  <a:lnTo>
                    <a:pt x="3021" y="12797"/>
                  </a:lnTo>
                  <a:lnTo>
                    <a:pt x="3180" y="13103"/>
                  </a:lnTo>
                  <a:lnTo>
                    <a:pt x="3274" y="13187"/>
                  </a:lnTo>
                  <a:lnTo>
                    <a:pt x="3277" y="13313"/>
                  </a:lnTo>
                  <a:lnTo>
                    <a:pt x="3337" y="13371"/>
                  </a:lnTo>
                  <a:lnTo>
                    <a:pt x="3373" y="13435"/>
                  </a:lnTo>
                  <a:lnTo>
                    <a:pt x="3515" y="13459"/>
                  </a:lnTo>
                  <a:lnTo>
                    <a:pt x="3655" y="13455"/>
                  </a:lnTo>
                  <a:lnTo>
                    <a:pt x="3720" y="13479"/>
                  </a:lnTo>
                  <a:lnTo>
                    <a:pt x="3735" y="13588"/>
                  </a:lnTo>
                  <a:lnTo>
                    <a:pt x="3872" y="13649"/>
                  </a:lnTo>
                  <a:lnTo>
                    <a:pt x="3986" y="13730"/>
                  </a:lnTo>
                  <a:lnTo>
                    <a:pt x="4047" y="13961"/>
                  </a:lnTo>
                  <a:lnTo>
                    <a:pt x="4138" y="14103"/>
                  </a:lnTo>
                  <a:lnTo>
                    <a:pt x="4257" y="14181"/>
                  </a:lnTo>
                  <a:lnTo>
                    <a:pt x="4308" y="14301"/>
                  </a:lnTo>
                  <a:lnTo>
                    <a:pt x="4300" y="14524"/>
                  </a:lnTo>
                  <a:lnTo>
                    <a:pt x="4369" y="14735"/>
                  </a:lnTo>
                  <a:lnTo>
                    <a:pt x="4459" y="14765"/>
                  </a:lnTo>
                  <a:lnTo>
                    <a:pt x="4501" y="14972"/>
                  </a:lnTo>
                  <a:lnTo>
                    <a:pt x="4523" y="15142"/>
                  </a:lnTo>
                  <a:lnTo>
                    <a:pt x="4478" y="15240"/>
                  </a:lnTo>
                  <a:lnTo>
                    <a:pt x="4465" y="15176"/>
                  </a:lnTo>
                  <a:lnTo>
                    <a:pt x="4406" y="15148"/>
                  </a:lnTo>
                  <a:lnTo>
                    <a:pt x="4303" y="15294"/>
                  </a:lnTo>
                  <a:lnTo>
                    <a:pt x="4305" y="15291"/>
                  </a:lnTo>
                  <a:lnTo>
                    <a:pt x="4328" y="15352"/>
                  </a:lnTo>
                  <a:lnTo>
                    <a:pt x="4333" y="15430"/>
                  </a:lnTo>
                  <a:lnTo>
                    <a:pt x="4427" y="15495"/>
                  </a:lnTo>
                  <a:lnTo>
                    <a:pt x="4412" y="15677"/>
                  </a:lnTo>
                  <a:lnTo>
                    <a:pt x="4450" y="15766"/>
                  </a:lnTo>
                  <a:lnTo>
                    <a:pt x="4427" y="15824"/>
                  </a:lnTo>
                  <a:lnTo>
                    <a:pt x="4465" y="15858"/>
                  </a:lnTo>
                  <a:lnTo>
                    <a:pt x="4508" y="15939"/>
                  </a:lnTo>
                  <a:lnTo>
                    <a:pt x="4508" y="16010"/>
                  </a:lnTo>
                  <a:lnTo>
                    <a:pt x="4541" y="16024"/>
                  </a:lnTo>
                  <a:lnTo>
                    <a:pt x="4564" y="16126"/>
                  </a:lnTo>
                  <a:lnTo>
                    <a:pt x="4642" y="16176"/>
                  </a:lnTo>
                  <a:lnTo>
                    <a:pt x="4683" y="16088"/>
                  </a:lnTo>
                  <a:lnTo>
                    <a:pt x="4762" y="16092"/>
                  </a:lnTo>
                  <a:lnTo>
                    <a:pt x="4794" y="16143"/>
                  </a:lnTo>
                  <a:lnTo>
                    <a:pt x="4875" y="16159"/>
                  </a:lnTo>
                  <a:lnTo>
                    <a:pt x="4944" y="16257"/>
                  </a:lnTo>
                  <a:lnTo>
                    <a:pt x="4998" y="16282"/>
                  </a:lnTo>
                  <a:lnTo>
                    <a:pt x="5037" y="16393"/>
                  </a:lnTo>
                  <a:lnTo>
                    <a:pt x="5098" y="16407"/>
                  </a:lnTo>
                  <a:lnTo>
                    <a:pt x="5124" y="16485"/>
                  </a:lnTo>
                  <a:lnTo>
                    <a:pt x="5129" y="16475"/>
                  </a:lnTo>
                  <a:lnTo>
                    <a:pt x="5144" y="16448"/>
                  </a:lnTo>
                  <a:lnTo>
                    <a:pt x="5248" y="16519"/>
                  </a:lnTo>
                  <a:lnTo>
                    <a:pt x="5273" y="16570"/>
                  </a:lnTo>
                  <a:lnTo>
                    <a:pt x="5344" y="16566"/>
                  </a:lnTo>
                  <a:lnTo>
                    <a:pt x="5382" y="16591"/>
                  </a:lnTo>
                  <a:lnTo>
                    <a:pt x="5425" y="16505"/>
                  </a:lnTo>
                  <a:lnTo>
                    <a:pt x="5512" y="16496"/>
                  </a:lnTo>
                  <a:lnTo>
                    <a:pt x="5640" y="16560"/>
                  </a:lnTo>
                  <a:lnTo>
                    <a:pt x="5676" y="16607"/>
                  </a:lnTo>
                  <a:lnTo>
                    <a:pt x="5760" y="16614"/>
                  </a:lnTo>
                  <a:lnTo>
                    <a:pt x="5813" y="16665"/>
                  </a:lnTo>
                  <a:lnTo>
                    <a:pt x="5918" y="16811"/>
                  </a:lnTo>
                  <a:lnTo>
                    <a:pt x="5999" y="16814"/>
                  </a:lnTo>
                  <a:lnTo>
                    <a:pt x="6074" y="16865"/>
                  </a:lnTo>
                  <a:lnTo>
                    <a:pt x="6102" y="16926"/>
                  </a:lnTo>
                  <a:lnTo>
                    <a:pt x="6165" y="17025"/>
                  </a:lnTo>
                  <a:lnTo>
                    <a:pt x="6195" y="17126"/>
                  </a:lnTo>
                  <a:lnTo>
                    <a:pt x="6231" y="17106"/>
                  </a:lnTo>
                  <a:lnTo>
                    <a:pt x="6239" y="16967"/>
                  </a:lnTo>
                  <a:lnTo>
                    <a:pt x="6280" y="16916"/>
                  </a:lnTo>
                  <a:lnTo>
                    <a:pt x="6306" y="16956"/>
                  </a:lnTo>
                  <a:lnTo>
                    <a:pt x="6378" y="16956"/>
                  </a:lnTo>
                  <a:lnTo>
                    <a:pt x="6452" y="17018"/>
                  </a:lnTo>
                  <a:lnTo>
                    <a:pt x="6462" y="17146"/>
                  </a:lnTo>
                  <a:lnTo>
                    <a:pt x="6548" y="17248"/>
                  </a:lnTo>
                  <a:lnTo>
                    <a:pt x="6660" y="17208"/>
                  </a:lnTo>
                  <a:lnTo>
                    <a:pt x="6748" y="17225"/>
                  </a:lnTo>
                  <a:lnTo>
                    <a:pt x="6728" y="17418"/>
                  </a:lnTo>
                  <a:lnTo>
                    <a:pt x="6768" y="17527"/>
                  </a:lnTo>
                  <a:lnTo>
                    <a:pt x="6826" y="17510"/>
                  </a:lnTo>
                  <a:lnTo>
                    <a:pt x="6926" y="17574"/>
                  </a:lnTo>
                  <a:lnTo>
                    <a:pt x="6968" y="17524"/>
                  </a:lnTo>
                  <a:lnTo>
                    <a:pt x="7045" y="17493"/>
                  </a:lnTo>
                  <a:lnTo>
                    <a:pt x="7108" y="17398"/>
                  </a:lnTo>
                  <a:lnTo>
                    <a:pt x="7239" y="17418"/>
                  </a:lnTo>
                  <a:lnTo>
                    <a:pt x="7326" y="17476"/>
                  </a:lnTo>
                  <a:lnTo>
                    <a:pt x="7346" y="17588"/>
                  </a:lnTo>
                  <a:lnTo>
                    <a:pt x="7450" y="17642"/>
                  </a:lnTo>
                  <a:lnTo>
                    <a:pt x="7521" y="17771"/>
                  </a:lnTo>
                  <a:lnTo>
                    <a:pt x="7582" y="17791"/>
                  </a:lnTo>
                  <a:lnTo>
                    <a:pt x="7670" y="17741"/>
                  </a:lnTo>
                  <a:lnTo>
                    <a:pt x="7706" y="17761"/>
                  </a:lnTo>
                  <a:lnTo>
                    <a:pt x="7802" y="17720"/>
                  </a:lnTo>
                  <a:lnTo>
                    <a:pt x="7867" y="17726"/>
                  </a:lnTo>
                  <a:lnTo>
                    <a:pt x="7876" y="17727"/>
                  </a:lnTo>
                  <a:lnTo>
                    <a:pt x="7939" y="17652"/>
                  </a:lnTo>
                  <a:lnTo>
                    <a:pt x="8020" y="17639"/>
                  </a:lnTo>
                  <a:lnTo>
                    <a:pt x="8061" y="17737"/>
                  </a:lnTo>
                  <a:lnTo>
                    <a:pt x="8066" y="17856"/>
                  </a:lnTo>
                  <a:lnTo>
                    <a:pt x="8134" y="17923"/>
                  </a:lnTo>
                  <a:lnTo>
                    <a:pt x="8139" y="17921"/>
                  </a:lnTo>
                  <a:lnTo>
                    <a:pt x="8207" y="17876"/>
                  </a:lnTo>
                  <a:lnTo>
                    <a:pt x="8286" y="17669"/>
                  </a:lnTo>
                  <a:lnTo>
                    <a:pt x="8458" y="17534"/>
                  </a:lnTo>
                  <a:lnTo>
                    <a:pt x="8570" y="17513"/>
                  </a:lnTo>
                  <a:lnTo>
                    <a:pt x="8605" y="17592"/>
                  </a:lnTo>
                  <a:lnTo>
                    <a:pt x="8775" y="17615"/>
                  </a:lnTo>
                  <a:lnTo>
                    <a:pt x="8842" y="17656"/>
                  </a:lnTo>
                  <a:lnTo>
                    <a:pt x="8933" y="17608"/>
                  </a:lnTo>
                  <a:lnTo>
                    <a:pt x="9021" y="17611"/>
                  </a:lnTo>
                  <a:lnTo>
                    <a:pt x="9079" y="17713"/>
                  </a:lnTo>
                  <a:lnTo>
                    <a:pt x="9095" y="17712"/>
                  </a:lnTo>
                  <a:lnTo>
                    <a:pt x="9143" y="17707"/>
                  </a:lnTo>
                  <a:lnTo>
                    <a:pt x="9272" y="17665"/>
                  </a:lnTo>
                  <a:lnTo>
                    <a:pt x="9329" y="17659"/>
                  </a:lnTo>
                  <a:lnTo>
                    <a:pt x="9365" y="17545"/>
                  </a:lnTo>
                  <a:lnTo>
                    <a:pt x="9417" y="17493"/>
                  </a:lnTo>
                  <a:lnTo>
                    <a:pt x="9472" y="17517"/>
                  </a:lnTo>
                  <a:lnTo>
                    <a:pt x="9472" y="17455"/>
                  </a:lnTo>
                  <a:lnTo>
                    <a:pt x="9546" y="17427"/>
                  </a:lnTo>
                  <a:lnTo>
                    <a:pt x="9570" y="17331"/>
                  </a:lnTo>
                  <a:lnTo>
                    <a:pt x="9629" y="17234"/>
                  </a:lnTo>
                  <a:lnTo>
                    <a:pt x="9704" y="17218"/>
                  </a:lnTo>
                  <a:lnTo>
                    <a:pt x="9834" y="17177"/>
                  </a:lnTo>
                  <a:lnTo>
                    <a:pt x="9913" y="17045"/>
                  </a:lnTo>
                  <a:lnTo>
                    <a:pt x="9908" y="16943"/>
                  </a:lnTo>
                  <a:lnTo>
                    <a:pt x="9959" y="16929"/>
                  </a:lnTo>
                  <a:lnTo>
                    <a:pt x="10038" y="16855"/>
                  </a:lnTo>
                  <a:lnTo>
                    <a:pt x="10100" y="16977"/>
                  </a:lnTo>
                  <a:lnTo>
                    <a:pt x="10192" y="16943"/>
                  </a:lnTo>
                  <a:lnTo>
                    <a:pt x="10326" y="17001"/>
                  </a:lnTo>
                  <a:lnTo>
                    <a:pt x="10364" y="16953"/>
                  </a:lnTo>
                  <a:lnTo>
                    <a:pt x="10354" y="16868"/>
                  </a:lnTo>
                  <a:lnTo>
                    <a:pt x="10506" y="16750"/>
                  </a:lnTo>
                  <a:lnTo>
                    <a:pt x="10562" y="16774"/>
                  </a:lnTo>
                  <a:lnTo>
                    <a:pt x="10600" y="16842"/>
                  </a:lnTo>
                  <a:lnTo>
                    <a:pt x="10648" y="16824"/>
                  </a:lnTo>
                  <a:lnTo>
                    <a:pt x="10664" y="16868"/>
                  </a:lnTo>
                  <a:lnTo>
                    <a:pt x="10613" y="16997"/>
                  </a:lnTo>
                  <a:lnTo>
                    <a:pt x="10641" y="17072"/>
                  </a:lnTo>
                  <a:lnTo>
                    <a:pt x="10683" y="17055"/>
                  </a:lnTo>
                  <a:lnTo>
                    <a:pt x="10729" y="17038"/>
                  </a:lnTo>
                  <a:lnTo>
                    <a:pt x="10745" y="17109"/>
                  </a:lnTo>
                  <a:lnTo>
                    <a:pt x="10795" y="17201"/>
                  </a:lnTo>
                  <a:lnTo>
                    <a:pt x="10795" y="17265"/>
                  </a:lnTo>
                  <a:lnTo>
                    <a:pt x="10739" y="17347"/>
                  </a:lnTo>
                  <a:lnTo>
                    <a:pt x="10757" y="17425"/>
                  </a:lnTo>
                  <a:lnTo>
                    <a:pt x="10833" y="17442"/>
                  </a:lnTo>
                  <a:lnTo>
                    <a:pt x="10876" y="17418"/>
                  </a:lnTo>
                  <a:lnTo>
                    <a:pt x="10942" y="17455"/>
                  </a:lnTo>
                  <a:lnTo>
                    <a:pt x="10997" y="17532"/>
                  </a:lnTo>
                  <a:lnTo>
                    <a:pt x="11056" y="17493"/>
                  </a:lnTo>
                  <a:lnTo>
                    <a:pt x="11137" y="17540"/>
                  </a:lnTo>
                  <a:lnTo>
                    <a:pt x="11190" y="17500"/>
                  </a:lnTo>
                  <a:lnTo>
                    <a:pt x="11272" y="17503"/>
                  </a:lnTo>
                  <a:lnTo>
                    <a:pt x="11317" y="17628"/>
                  </a:lnTo>
                  <a:lnTo>
                    <a:pt x="11386" y="17696"/>
                  </a:lnTo>
                  <a:lnTo>
                    <a:pt x="11406" y="17842"/>
                  </a:lnTo>
                  <a:lnTo>
                    <a:pt x="11466" y="17839"/>
                  </a:lnTo>
                  <a:lnTo>
                    <a:pt x="11530" y="17934"/>
                  </a:lnTo>
                  <a:lnTo>
                    <a:pt x="11530" y="18076"/>
                  </a:lnTo>
                  <a:lnTo>
                    <a:pt x="11587" y="18236"/>
                  </a:lnTo>
                  <a:lnTo>
                    <a:pt x="11596" y="18378"/>
                  </a:lnTo>
                  <a:lnTo>
                    <a:pt x="11576" y="18578"/>
                  </a:lnTo>
                  <a:lnTo>
                    <a:pt x="11576" y="18673"/>
                  </a:lnTo>
                  <a:lnTo>
                    <a:pt x="11561" y="18731"/>
                  </a:lnTo>
                  <a:lnTo>
                    <a:pt x="11494" y="18772"/>
                  </a:lnTo>
                  <a:lnTo>
                    <a:pt x="11487" y="18860"/>
                  </a:lnTo>
                  <a:lnTo>
                    <a:pt x="11454" y="18873"/>
                  </a:lnTo>
                  <a:lnTo>
                    <a:pt x="11436" y="18938"/>
                  </a:lnTo>
                  <a:lnTo>
                    <a:pt x="11466" y="19029"/>
                  </a:lnTo>
                  <a:lnTo>
                    <a:pt x="11439" y="19084"/>
                  </a:lnTo>
                  <a:lnTo>
                    <a:pt x="11393" y="19060"/>
                  </a:lnTo>
                  <a:lnTo>
                    <a:pt x="11345" y="19128"/>
                  </a:lnTo>
                  <a:lnTo>
                    <a:pt x="11317" y="19210"/>
                  </a:lnTo>
                  <a:lnTo>
                    <a:pt x="11348" y="19271"/>
                  </a:lnTo>
                  <a:lnTo>
                    <a:pt x="11314" y="19341"/>
                  </a:lnTo>
                  <a:lnTo>
                    <a:pt x="11314" y="19420"/>
                  </a:lnTo>
                  <a:lnTo>
                    <a:pt x="11374" y="19454"/>
                  </a:lnTo>
                  <a:lnTo>
                    <a:pt x="11399" y="19514"/>
                  </a:lnTo>
                  <a:lnTo>
                    <a:pt x="11449" y="19576"/>
                  </a:lnTo>
                  <a:lnTo>
                    <a:pt x="11439" y="19688"/>
                  </a:lnTo>
                  <a:lnTo>
                    <a:pt x="11472" y="19796"/>
                  </a:lnTo>
                  <a:lnTo>
                    <a:pt x="11555" y="19715"/>
                  </a:lnTo>
                  <a:lnTo>
                    <a:pt x="11715" y="19671"/>
                  </a:lnTo>
                  <a:lnTo>
                    <a:pt x="11730" y="19746"/>
                  </a:lnTo>
                  <a:lnTo>
                    <a:pt x="11708" y="19804"/>
                  </a:lnTo>
                  <a:lnTo>
                    <a:pt x="11751" y="19851"/>
                  </a:lnTo>
                  <a:lnTo>
                    <a:pt x="11841" y="19820"/>
                  </a:lnTo>
                  <a:lnTo>
                    <a:pt x="11859" y="19901"/>
                  </a:lnTo>
                  <a:lnTo>
                    <a:pt x="11837" y="19983"/>
                  </a:lnTo>
                  <a:lnTo>
                    <a:pt x="11877" y="20057"/>
                  </a:lnTo>
                  <a:lnTo>
                    <a:pt x="11968" y="20085"/>
                  </a:lnTo>
                  <a:lnTo>
                    <a:pt x="11950" y="20129"/>
                  </a:lnTo>
                  <a:lnTo>
                    <a:pt x="11978" y="20190"/>
                  </a:lnTo>
                  <a:lnTo>
                    <a:pt x="11991" y="20152"/>
                  </a:lnTo>
                  <a:lnTo>
                    <a:pt x="12090" y="20136"/>
                  </a:lnTo>
                  <a:lnTo>
                    <a:pt x="12161" y="20197"/>
                  </a:lnTo>
                  <a:lnTo>
                    <a:pt x="12161" y="20268"/>
                  </a:lnTo>
                  <a:lnTo>
                    <a:pt x="12131" y="20350"/>
                  </a:lnTo>
                  <a:lnTo>
                    <a:pt x="12133" y="20417"/>
                  </a:lnTo>
                  <a:lnTo>
                    <a:pt x="12052" y="20570"/>
                  </a:lnTo>
                  <a:lnTo>
                    <a:pt x="11987" y="20658"/>
                  </a:lnTo>
                  <a:lnTo>
                    <a:pt x="11998" y="20723"/>
                  </a:lnTo>
                  <a:lnTo>
                    <a:pt x="12052" y="20689"/>
                  </a:lnTo>
                  <a:lnTo>
                    <a:pt x="12163" y="20706"/>
                  </a:lnTo>
                  <a:lnTo>
                    <a:pt x="12181" y="20732"/>
                  </a:lnTo>
                  <a:lnTo>
                    <a:pt x="12234" y="20668"/>
                  </a:lnTo>
                  <a:lnTo>
                    <a:pt x="12283" y="20753"/>
                  </a:lnTo>
                  <a:lnTo>
                    <a:pt x="12262" y="20879"/>
                  </a:lnTo>
                  <a:lnTo>
                    <a:pt x="12285" y="20967"/>
                  </a:lnTo>
                  <a:lnTo>
                    <a:pt x="12366" y="21021"/>
                  </a:lnTo>
                  <a:lnTo>
                    <a:pt x="12414" y="20960"/>
                  </a:lnTo>
                  <a:lnTo>
                    <a:pt x="12493" y="20960"/>
                  </a:lnTo>
                  <a:lnTo>
                    <a:pt x="12652" y="20868"/>
                  </a:lnTo>
                  <a:lnTo>
                    <a:pt x="12721" y="20899"/>
                  </a:lnTo>
                  <a:lnTo>
                    <a:pt x="12713" y="20987"/>
                  </a:lnTo>
                  <a:lnTo>
                    <a:pt x="12614" y="21103"/>
                  </a:lnTo>
                  <a:lnTo>
                    <a:pt x="12684" y="21022"/>
                  </a:lnTo>
                  <a:lnTo>
                    <a:pt x="12728" y="21066"/>
                  </a:lnTo>
                  <a:lnTo>
                    <a:pt x="12759" y="21144"/>
                  </a:lnTo>
                  <a:lnTo>
                    <a:pt x="12850" y="21106"/>
                  </a:lnTo>
                  <a:lnTo>
                    <a:pt x="12911" y="21127"/>
                  </a:lnTo>
                  <a:lnTo>
                    <a:pt x="12891" y="21008"/>
                  </a:lnTo>
                  <a:lnTo>
                    <a:pt x="12886" y="20896"/>
                  </a:lnTo>
                  <a:lnTo>
                    <a:pt x="12860" y="20797"/>
                  </a:lnTo>
                  <a:lnTo>
                    <a:pt x="12855" y="20638"/>
                  </a:lnTo>
                  <a:lnTo>
                    <a:pt x="12903" y="20594"/>
                  </a:lnTo>
                  <a:lnTo>
                    <a:pt x="12903" y="20525"/>
                  </a:lnTo>
                  <a:lnTo>
                    <a:pt x="13035" y="20519"/>
                  </a:lnTo>
                  <a:lnTo>
                    <a:pt x="13060" y="20586"/>
                  </a:lnTo>
                  <a:lnTo>
                    <a:pt x="13038" y="20526"/>
                  </a:lnTo>
                  <a:lnTo>
                    <a:pt x="13062" y="20499"/>
                  </a:lnTo>
                  <a:lnTo>
                    <a:pt x="13091" y="20492"/>
                  </a:lnTo>
                  <a:lnTo>
                    <a:pt x="13109" y="20445"/>
                  </a:lnTo>
                  <a:lnTo>
                    <a:pt x="13148" y="20400"/>
                  </a:lnTo>
                  <a:lnTo>
                    <a:pt x="13222" y="20360"/>
                  </a:lnTo>
                  <a:lnTo>
                    <a:pt x="13268" y="20368"/>
                  </a:lnTo>
                  <a:lnTo>
                    <a:pt x="13264" y="20440"/>
                  </a:lnTo>
                  <a:lnTo>
                    <a:pt x="13296" y="20473"/>
                  </a:lnTo>
                  <a:lnTo>
                    <a:pt x="13343" y="20473"/>
                  </a:lnTo>
                  <a:lnTo>
                    <a:pt x="13355" y="20383"/>
                  </a:lnTo>
                  <a:lnTo>
                    <a:pt x="13408" y="20330"/>
                  </a:lnTo>
                  <a:lnTo>
                    <a:pt x="13479" y="20424"/>
                  </a:lnTo>
                  <a:lnTo>
                    <a:pt x="13516" y="20357"/>
                  </a:lnTo>
                  <a:lnTo>
                    <a:pt x="13556" y="20361"/>
                  </a:lnTo>
                  <a:lnTo>
                    <a:pt x="13573" y="20429"/>
                  </a:lnTo>
                  <a:lnTo>
                    <a:pt x="13652" y="20378"/>
                  </a:lnTo>
                  <a:lnTo>
                    <a:pt x="13664" y="20308"/>
                  </a:lnTo>
                  <a:lnTo>
                    <a:pt x="13751" y="20274"/>
                  </a:lnTo>
                  <a:lnTo>
                    <a:pt x="13819" y="20327"/>
                  </a:lnTo>
                  <a:lnTo>
                    <a:pt x="13937" y="20274"/>
                  </a:lnTo>
                  <a:lnTo>
                    <a:pt x="13932" y="20129"/>
                  </a:lnTo>
                  <a:lnTo>
                    <a:pt x="14008" y="20071"/>
                  </a:lnTo>
                  <a:lnTo>
                    <a:pt x="14094" y="20071"/>
                  </a:lnTo>
                  <a:lnTo>
                    <a:pt x="14142" y="20007"/>
                  </a:lnTo>
                  <a:lnTo>
                    <a:pt x="14218" y="20089"/>
                  </a:lnTo>
                  <a:lnTo>
                    <a:pt x="14218" y="20149"/>
                  </a:lnTo>
                  <a:lnTo>
                    <a:pt x="14297" y="20170"/>
                  </a:lnTo>
                  <a:lnTo>
                    <a:pt x="14328" y="20230"/>
                  </a:lnTo>
                  <a:lnTo>
                    <a:pt x="14487" y="20227"/>
                  </a:lnTo>
                  <a:lnTo>
                    <a:pt x="14515" y="20274"/>
                  </a:lnTo>
                  <a:lnTo>
                    <a:pt x="14609" y="20224"/>
                  </a:lnTo>
                  <a:lnTo>
                    <a:pt x="14670" y="20288"/>
                  </a:lnTo>
                  <a:lnTo>
                    <a:pt x="14657" y="20380"/>
                  </a:lnTo>
                  <a:lnTo>
                    <a:pt x="14606" y="20390"/>
                  </a:lnTo>
                  <a:lnTo>
                    <a:pt x="14571" y="20564"/>
                  </a:lnTo>
                  <a:lnTo>
                    <a:pt x="14611" y="20583"/>
                  </a:lnTo>
                  <a:lnTo>
                    <a:pt x="14632" y="20682"/>
                  </a:lnTo>
                  <a:lnTo>
                    <a:pt x="14773" y="20750"/>
                  </a:lnTo>
                  <a:lnTo>
                    <a:pt x="14794" y="20817"/>
                  </a:lnTo>
                  <a:lnTo>
                    <a:pt x="14862" y="20858"/>
                  </a:lnTo>
                  <a:lnTo>
                    <a:pt x="14933" y="20905"/>
                  </a:lnTo>
                  <a:lnTo>
                    <a:pt x="15005" y="20877"/>
                  </a:lnTo>
                  <a:lnTo>
                    <a:pt x="15036" y="20909"/>
                  </a:lnTo>
                  <a:lnTo>
                    <a:pt x="15079" y="20892"/>
                  </a:lnTo>
                  <a:lnTo>
                    <a:pt x="15137" y="20935"/>
                  </a:lnTo>
                  <a:lnTo>
                    <a:pt x="15159" y="20941"/>
                  </a:lnTo>
                  <a:lnTo>
                    <a:pt x="15186" y="20922"/>
                  </a:lnTo>
                  <a:lnTo>
                    <a:pt x="15228" y="20947"/>
                  </a:lnTo>
                  <a:lnTo>
                    <a:pt x="15286" y="20914"/>
                  </a:lnTo>
                  <a:lnTo>
                    <a:pt x="15283" y="20865"/>
                  </a:lnTo>
                  <a:lnTo>
                    <a:pt x="15298" y="20773"/>
                  </a:lnTo>
                  <a:lnTo>
                    <a:pt x="15333" y="20858"/>
                  </a:lnTo>
                  <a:lnTo>
                    <a:pt x="15398" y="20947"/>
                  </a:lnTo>
                  <a:lnTo>
                    <a:pt x="15432" y="20931"/>
                  </a:lnTo>
                  <a:lnTo>
                    <a:pt x="15519" y="21027"/>
                  </a:lnTo>
                  <a:lnTo>
                    <a:pt x="15556" y="21011"/>
                  </a:lnTo>
                  <a:lnTo>
                    <a:pt x="15604" y="21016"/>
                  </a:lnTo>
                  <a:lnTo>
                    <a:pt x="15639" y="20935"/>
                  </a:lnTo>
                  <a:lnTo>
                    <a:pt x="15690" y="20996"/>
                  </a:lnTo>
                  <a:lnTo>
                    <a:pt x="15740" y="20975"/>
                  </a:lnTo>
                  <a:lnTo>
                    <a:pt x="15777" y="20996"/>
                  </a:lnTo>
                  <a:lnTo>
                    <a:pt x="15782" y="21029"/>
                  </a:lnTo>
                  <a:lnTo>
                    <a:pt x="15730" y="21037"/>
                  </a:lnTo>
                  <a:lnTo>
                    <a:pt x="15718" y="21119"/>
                  </a:lnTo>
                  <a:lnTo>
                    <a:pt x="15668" y="21202"/>
                  </a:lnTo>
                  <a:lnTo>
                    <a:pt x="15667" y="21257"/>
                  </a:lnTo>
                  <a:lnTo>
                    <a:pt x="15752" y="21413"/>
                  </a:lnTo>
                  <a:lnTo>
                    <a:pt x="15803" y="21454"/>
                  </a:lnTo>
                  <a:lnTo>
                    <a:pt x="15800" y="21499"/>
                  </a:lnTo>
                  <a:lnTo>
                    <a:pt x="15811" y="21600"/>
                  </a:lnTo>
                  <a:lnTo>
                    <a:pt x="15825" y="21581"/>
                  </a:lnTo>
                  <a:lnTo>
                    <a:pt x="15853" y="21517"/>
                  </a:lnTo>
                  <a:lnTo>
                    <a:pt x="15930" y="21536"/>
                  </a:lnTo>
                  <a:lnTo>
                    <a:pt x="15931" y="21562"/>
                  </a:lnTo>
                  <a:lnTo>
                    <a:pt x="15971" y="21562"/>
                  </a:lnTo>
                  <a:lnTo>
                    <a:pt x="16032" y="21460"/>
                  </a:lnTo>
                  <a:lnTo>
                    <a:pt x="16015" y="21417"/>
                  </a:lnTo>
                  <a:lnTo>
                    <a:pt x="15987" y="21410"/>
                  </a:lnTo>
                  <a:lnTo>
                    <a:pt x="15987" y="21384"/>
                  </a:lnTo>
                  <a:lnTo>
                    <a:pt x="15950" y="21289"/>
                  </a:lnTo>
                  <a:lnTo>
                    <a:pt x="15908" y="21289"/>
                  </a:lnTo>
                  <a:lnTo>
                    <a:pt x="15882" y="21202"/>
                  </a:lnTo>
                  <a:lnTo>
                    <a:pt x="15898" y="21165"/>
                  </a:lnTo>
                  <a:lnTo>
                    <a:pt x="15946" y="21112"/>
                  </a:lnTo>
                  <a:lnTo>
                    <a:pt x="15959" y="21049"/>
                  </a:lnTo>
                  <a:lnTo>
                    <a:pt x="15948" y="21000"/>
                  </a:lnTo>
                  <a:lnTo>
                    <a:pt x="15966" y="20996"/>
                  </a:lnTo>
                  <a:lnTo>
                    <a:pt x="15989" y="20963"/>
                  </a:lnTo>
                  <a:lnTo>
                    <a:pt x="15996" y="20987"/>
                  </a:lnTo>
                  <a:lnTo>
                    <a:pt x="16012" y="21023"/>
                  </a:lnTo>
                  <a:lnTo>
                    <a:pt x="16031" y="21023"/>
                  </a:lnTo>
                  <a:lnTo>
                    <a:pt x="16019" y="21037"/>
                  </a:lnTo>
                  <a:lnTo>
                    <a:pt x="16023" y="21058"/>
                  </a:lnTo>
                  <a:lnTo>
                    <a:pt x="16055" y="21066"/>
                  </a:lnTo>
                  <a:lnTo>
                    <a:pt x="16040" y="21090"/>
                  </a:lnTo>
                  <a:lnTo>
                    <a:pt x="16059" y="21094"/>
                  </a:lnTo>
                  <a:lnTo>
                    <a:pt x="16095" y="21042"/>
                  </a:lnTo>
                  <a:lnTo>
                    <a:pt x="16164" y="21029"/>
                  </a:lnTo>
                  <a:lnTo>
                    <a:pt x="16190" y="20959"/>
                  </a:lnTo>
                  <a:lnTo>
                    <a:pt x="16247" y="20987"/>
                  </a:lnTo>
                  <a:lnTo>
                    <a:pt x="16310" y="20958"/>
                  </a:lnTo>
                  <a:lnTo>
                    <a:pt x="16386" y="20902"/>
                  </a:lnTo>
                  <a:lnTo>
                    <a:pt x="16359" y="20840"/>
                  </a:lnTo>
                  <a:lnTo>
                    <a:pt x="16420" y="20842"/>
                  </a:lnTo>
                  <a:lnTo>
                    <a:pt x="16487" y="20815"/>
                  </a:lnTo>
                  <a:lnTo>
                    <a:pt x="16556" y="20847"/>
                  </a:lnTo>
                  <a:lnTo>
                    <a:pt x="16596" y="20831"/>
                  </a:lnTo>
                  <a:lnTo>
                    <a:pt x="16674" y="20780"/>
                  </a:lnTo>
                  <a:lnTo>
                    <a:pt x="16742" y="20690"/>
                  </a:lnTo>
                  <a:lnTo>
                    <a:pt x="16787" y="20609"/>
                  </a:lnTo>
                  <a:lnTo>
                    <a:pt x="16794" y="20572"/>
                  </a:lnTo>
                  <a:lnTo>
                    <a:pt x="16811" y="20595"/>
                  </a:lnTo>
                  <a:lnTo>
                    <a:pt x="16841" y="20627"/>
                  </a:lnTo>
                  <a:lnTo>
                    <a:pt x="16874" y="20593"/>
                  </a:lnTo>
                  <a:lnTo>
                    <a:pt x="16906" y="20522"/>
                  </a:lnTo>
                  <a:lnTo>
                    <a:pt x="16962" y="20483"/>
                  </a:lnTo>
                  <a:lnTo>
                    <a:pt x="16949" y="20369"/>
                  </a:lnTo>
                  <a:lnTo>
                    <a:pt x="16934" y="20286"/>
                  </a:lnTo>
                  <a:lnTo>
                    <a:pt x="16939" y="20218"/>
                  </a:lnTo>
                  <a:lnTo>
                    <a:pt x="16923" y="20167"/>
                  </a:lnTo>
                  <a:lnTo>
                    <a:pt x="16957" y="20208"/>
                  </a:lnTo>
                  <a:lnTo>
                    <a:pt x="17046" y="20267"/>
                  </a:lnTo>
                  <a:lnTo>
                    <a:pt x="17056" y="20327"/>
                  </a:lnTo>
                  <a:lnTo>
                    <a:pt x="17128" y="20421"/>
                  </a:lnTo>
                  <a:lnTo>
                    <a:pt x="17174" y="20405"/>
                  </a:lnTo>
                  <a:lnTo>
                    <a:pt x="17139" y="20473"/>
                  </a:lnTo>
                  <a:lnTo>
                    <a:pt x="17094" y="20501"/>
                  </a:lnTo>
                  <a:lnTo>
                    <a:pt x="17102" y="20540"/>
                  </a:lnTo>
                  <a:lnTo>
                    <a:pt x="17227" y="20458"/>
                  </a:lnTo>
                  <a:lnTo>
                    <a:pt x="17235" y="20366"/>
                  </a:lnTo>
                  <a:lnTo>
                    <a:pt x="17298" y="20337"/>
                  </a:lnTo>
                  <a:lnTo>
                    <a:pt x="17330" y="20298"/>
                  </a:lnTo>
                  <a:lnTo>
                    <a:pt x="17387" y="20340"/>
                  </a:lnTo>
                  <a:lnTo>
                    <a:pt x="17443" y="20323"/>
                  </a:lnTo>
                  <a:lnTo>
                    <a:pt x="17448" y="20259"/>
                  </a:lnTo>
                  <a:lnTo>
                    <a:pt x="17504" y="20241"/>
                  </a:lnTo>
                  <a:lnTo>
                    <a:pt x="17519" y="20195"/>
                  </a:lnTo>
                  <a:lnTo>
                    <a:pt x="17546" y="20252"/>
                  </a:lnTo>
                  <a:lnTo>
                    <a:pt x="17599" y="20330"/>
                  </a:lnTo>
                  <a:lnTo>
                    <a:pt x="17634" y="20291"/>
                  </a:lnTo>
                  <a:lnTo>
                    <a:pt x="17645" y="20209"/>
                  </a:lnTo>
                  <a:lnTo>
                    <a:pt x="17682" y="20209"/>
                  </a:lnTo>
                  <a:lnTo>
                    <a:pt x="17688" y="20238"/>
                  </a:lnTo>
                  <a:lnTo>
                    <a:pt x="17746" y="20238"/>
                  </a:lnTo>
                  <a:lnTo>
                    <a:pt x="17753" y="20191"/>
                  </a:lnTo>
                  <a:lnTo>
                    <a:pt x="17833" y="20177"/>
                  </a:lnTo>
                  <a:lnTo>
                    <a:pt x="17876" y="20120"/>
                  </a:lnTo>
                  <a:lnTo>
                    <a:pt x="17908" y="20081"/>
                  </a:lnTo>
                  <a:lnTo>
                    <a:pt x="17916" y="20134"/>
                  </a:lnTo>
                  <a:lnTo>
                    <a:pt x="17939" y="20091"/>
                  </a:lnTo>
                  <a:lnTo>
                    <a:pt x="17977" y="20106"/>
                  </a:lnTo>
                  <a:lnTo>
                    <a:pt x="18036" y="20070"/>
                  </a:lnTo>
                  <a:lnTo>
                    <a:pt x="18009" y="20009"/>
                  </a:lnTo>
                  <a:lnTo>
                    <a:pt x="18038" y="19953"/>
                  </a:lnTo>
                  <a:lnTo>
                    <a:pt x="18062" y="19853"/>
                  </a:lnTo>
                  <a:lnTo>
                    <a:pt x="18030" y="19757"/>
                  </a:lnTo>
                  <a:lnTo>
                    <a:pt x="18065" y="19771"/>
                  </a:lnTo>
                  <a:lnTo>
                    <a:pt x="18089" y="19721"/>
                  </a:lnTo>
                  <a:lnTo>
                    <a:pt x="18177" y="19703"/>
                  </a:lnTo>
                  <a:lnTo>
                    <a:pt x="18184" y="19746"/>
                  </a:lnTo>
                  <a:lnTo>
                    <a:pt x="18251" y="19746"/>
                  </a:lnTo>
                  <a:lnTo>
                    <a:pt x="18267" y="19635"/>
                  </a:lnTo>
                  <a:lnTo>
                    <a:pt x="18302" y="19635"/>
                  </a:lnTo>
                  <a:lnTo>
                    <a:pt x="18312" y="19561"/>
                  </a:lnTo>
                  <a:lnTo>
                    <a:pt x="18344" y="19557"/>
                  </a:lnTo>
                  <a:lnTo>
                    <a:pt x="18350" y="19597"/>
                  </a:lnTo>
                  <a:lnTo>
                    <a:pt x="18371" y="19579"/>
                  </a:lnTo>
                  <a:lnTo>
                    <a:pt x="18413" y="19493"/>
                  </a:lnTo>
                  <a:lnTo>
                    <a:pt x="18453" y="19557"/>
                  </a:lnTo>
                  <a:lnTo>
                    <a:pt x="18464" y="19461"/>
                  </a:lnTo>
                  <a:lnTo>
                    <a:pt x="18504" y="19454"/>
                  </a:lnTo>
                  <a:lnTo>
                    <a:pt x="18530" y="19379"/>
                  </a:lnTo>
                  <a:lnTo>
                    <a:pt x="18469" y="19361"/>
                  </a:lnTo>
                  <a:lnTo>
                    <a:pt x="18418" y="19386"/>
                  </a:lnTo>
                  <a:lnTo>
                    <a:pt x="18331" y="19298"/>
                  </a:lnTo>
                  <a:lnTo>
                    <a:pt x="18448" y="19290"/>
                  </a:lnTo>
                  <a:lnTo>
                    <a:pt x="18501" y="19191"/>
                  </a:lnTo>
                  <a:lnTo>
                    <a:pt x="18528" y="19226"/>
                  </a:lnTo>
                  <a:lnTo>
                    <a:pt x="18565" y="19180"/>
                  </a:lnTo>
                  <a:lnTo>
                    <a:pt x="18661" y="19258"/>
                  </a:lnTo>
                  <a:lnTo>
                    <a:pt x="18688" y="19158"/>
                  </a:lnTo>
                  <a:lnTo>
                    <a:pt x="18628" y="19133"/>
                  </a:lnTo>
                  <a:lnTo>
                    <a:pt x="18605" y="19087"/>
                  </a:lnTo>
                  <a:lnTo>
                    <a:pt x="18615" y="19027"/>
                  </a:lnTo>
                  <a:lnTo>
                    <a:pt x="18688" y="19094"/>
                  </a:lnTo>
                  <a:lnTo>
                    <a:pt x="18727" y="19030"/>
                  </a:lnTo>
                  <a:lnTo>
                    <a:pt x="18719" y="19005"/>
                  </a:lnTo>
                  <a:lnTo>
                    <a:pt x="18671" y="19005"/>
                  </a:lnTo>
                  <a:lnTo>
                    <a:pt x="18661" y="18920"/>
                  </a:lnTo>
                  <a:lnTo>
                    <a:pt x="18623" y="18881"/>
                  </a:lnTo>
                  <a:lnTo>
                    <a:pt x="18674" y="18863"/>
                  </a:lnTo>
                  <a:lnTo>
                    <a:pt x="18700" y="18909"/>
                  </a:lnTo>
                  <a:lnTo>
                    <a:pt x="18735" y="18909"/>
                  </a:lnTo>
                  <a:lnTo>
                    <a:pt x="18759" y="18956"/>
                  </a:lnTo>
                  <a:lnTo>
                    <a:pt x="18761" y="18877"/>
                  </a:lnTo>
                  <a:lnTo>
                    <a:pt x="18700" y="18817"/>
                  </a:lnTo>
                  <a:lnTo>
                    <a:pt x="18706" y="18742"/>
                  </a:lnTo>
                  <a:lnTo>
                    <a:pt x="18743" y="18742"/>
                  </a:lnTo>
                  <a:lnTo>
                    <a:pt x="18767" y="18685"/>
                  </a:lnTo>
                  <a:lnTo>
                    <a:pt x="18820" y="18749"/>
                  </a:lnTo>
                  <a:lnTo>
                    <a:pt x="18820" y="18813"/>
                  </a:lnTo>
                  <a:lnTo>
                    <a:pt x="18858" y="18813"/>
                  </a:lnTo>
                  <a:lnTo>
                    <a:pt x="18894" y="18891"/>
                  </a:lnTo>
                  <a:lnTo>
                    <a:pt x="18900" y="18778"/>
                  </a:lnTo>
                  <a:lnTo>
                    <a:pt x="18873" y="18710"/>
                  </a:lnTo>
                  <a:lnTo>
                    <a:pt x="18839" y="18710"/>
                  </a:lnTo>
                  <a:lnTo>
                    <a:pt x="18826" y="18656"/>
                  </a:lnTo>
                  <a:lnTo>
                    <a:pt x="18873" y="18638"/>
                  </a:lnTo>
                  <a:lnTo>
                    <a:pt x="18882" y="18576"/>
                  </a:lnTo>
                  <a:lnTo>
                    <a:pt x="18823" y="18551"/>
                  </a:lnTo>
                  <a:lnTo>
                    <a:pt x="18905" y="18461"/>
                  </a:lnTo>
                  <a:lnTo>
                    <a:pt x="18865" y="18407"/>
                  </a:lnTo>
                  <a:lnTo>
                    <a:pt x="18811" y="18412"/>
                  </a:lnTo>
                  <a:lnTo>
                    <a:pt x="18784" y="18448"/>
                  </a:lnTo>
                  <a:lnTo>
                    <a:pt x="18796" y="18375"/>
                  </a:lnTo>
                  <a:lnTo>
                    <a:pt x="18869" y="18308"/>
                  </a:lnTo>
                  <a:lnTo>
                    <a:pt x="18985" y="18240"/>
                  </a:lnTo>
                  <a:lnTo>
                    <a:pt x="18948" y="18186"/>
                  </a:lnTo>
                  <a:lnTo>
                    <a:pt x="18905" y="18240"/>
                  </a:lnTo>
                  <a:lnTo>
                    <a:pt x="18820" y="18140"/>
                  </a:lnTo>
                  <a:lnTo>
                    <a:pt x="18894" y="18140"/>
                  </a:lnTo>
                  <a:lnTo>
                    <a:pt x="18847" y="18054"/>
                  </a:lnTo>
                  <a:lnTo>
                    <a:pt x="18791" y="18047"/>
                  </a:lnTo>
                  <a:lnTo>
                    <a:pt x="18828" y="18005"/>
                  </a:lnTo>
                  <a:lnTo>
                    <a:pt x="18799" y="17955"/>
                  </a:lnTo>
                  <a:lnTo>
                    <a:pt x="18844" y="17969"/>
                  </a:lnTo>
                  <a:lnTo>
                    <a:pt x="18858" y="17890"/>
                  </a:lnTo>
                  <a:lnTo>
                    <a:pt x="18879" y="17898"/>
                  </a:lnTo>
                  <a:lnTo>
                    <a:pt x="18916" y="17890"/>
                  </a:lnTo>
                  <a:lnTo>
                    <a:pt x="18911" y="17983"/>
                  </a:lnTo>
                  <a:lnTo>
                    <a:pt x="18956" y="17983"/>
                  </a:lnTo>
                  <a:lnTo>
                    <a:pt x="19044" y="17859"/>
                  </a:lnTo>
                  <a:lnTo>
                    <a:pt x="19049" y="17801"/>
                  </a:lnTo>
                  <a:lnTo>
                    <a:pt x="19129" y="17808"/>
                  </a:lnTo>
                  <a:lnTo>
                    <a:pt x="19081" y="17730"/>
                  </a:lnTo>
                  <a:lnTo>
                    <a:pt x="19028" y="17723"/>
                  </a:lnTo>
                  <a:lnTo>
                    <a:pt x="19044" y="17641"/>
                  </a:lnTo>
                  <a:lnTo>
                    <a:pt x="19092" y="17709"/>
                  </a:lnTo>
                  <a:lnTo>
                    <a:pt x="19150" y="17670"/>
                  </a:lnTo>
                  <a:lnTo>
                    <a:pt x="19148" y="17588"/>
                  </a:lnTo>
                  <a:lnTo>
                    <a:pt x="19172" y="17552"/>
                  </a:lnTo>
                  <a:lnTo>
                    <a:pt x="19142" y="17498"/>
                  </a:lnTo>
                  <a:lnTo>
                    <a:pt x="19148" y="17435"/>
                  </a:lnTo>
                  <a:lnTo>
                    <a:pt x="19187" y="17399"/>
                  </a:lnTo>
                  <a:lnTo>
                    <a:pt x="19160" y="17341"/>
                  </a:lnTo>
                  <a:lnTo>
                    <a:pt x="19160" y="17292"/>
                  </a:lnTo>
                  <a:lnTo>
                    <a:pt x="19093" y="17240"/>
                  </a:lnTo>
                  <a:lnTo>
                    <a:pt x="19190" y="17281"/>
                  </a:lnTo>
                  <a:lnTo>
                    <a:pt x="19230" y="17239"/>
                  </a:lnTo>
                  <a:lnTo>
                    <a:pt x="19283" y="17072"/>
                  </a:lnTo>
                  <a:lnTo>
                    <a:pt x="19340" y="17061"/>
                  </a:lnTo>
                  <a:lnTo>
                    <a:pt x="19352" y="17138"/>
                  </a:lnTo>
                  <a:lnTo>
                    <a:pt x="19370" y="17172"/>
                  </a:lnTo>
                  <a:lnTo>
                    <a:pt x="19383" y="17078"/>
                  </a:lnTo>
                  <a:lnTo>
                    <a:pt x="19432" y="17035"/>
                  </a:lnTo>
                  <a:lnTo>
                    <a:pt x="19394" y="16948"/>
                  </a:lnTo>
                  <a:lnTo>
                    <a:pt x="19328" y="16940"/>
                  </a:lnTo>
                  <a:lnTo>
                    <a:pt x="19297" y="16901"/>
                  </a:lnTo>
                  <a:lnTo>
                    <a:pt x="19326" y="16870"/>
                  </a:lnTo>
                  <a:lnTo>
                    <a:pt x="19375" y="16881"/>
                  </a:lnTo>
                  <a:lnTo>
                    <a:pt x="19414" y="16832"/>
                  </a:lnTo>
                  <a:lnTo>
                    <a:pt x="19382" y="16786"/>
                  </a:lnTo>
                  <a:lnTo>
                    <a:pt x="19339" y="16756"/>
                  </a:lnTo>
                  <a:lnTo>
                    <a:pt x="19386" y="16698"/>
                  </a:lnTo>
                  <a:lnTo>
                    <a:pt x="19410" y="16705"/>
                  </a:lnTo>
                  <a:lnTo>
                    <a:pt x="19420" y="16665"/>
                  </a:lnTo>
                  <a:lnTo>
                    <a:pt x="19381" y="16617"/>
                  </a:lnTo>
                  <a:lnTo>
                    <a:pt x="19265" y="16624"/>
                  </a:lnTo>
                  <a:lnTo>
                    <a:pt x="19272" y="16582"/>
                  </a:lnTo>
                  <a:lnTo>
                    <a:pt x="19346" y="16496"/>
                  </a:lnTo>
                  <a:lnTo>
                    <a:pt x="19414" y="16520"/>
                  </a:lnTo>
                  <a:lnTo>
                    <a:pt x="19435" y="16498"/>
                  </a:lnTo>
                  <a:lnTo>
                    <a:pt x="19445" y="16450"/>
                  </a:lnTo>
                  <a:lnTo>
                    <a:pt x="19487" y="16480"/>
                  </a:lnTo>
                  <a:lnTo>
                    <a:pt x="19491" y="16514"/>
                  </a:lnTo>
                  <a:lnTo>
                    <a:pt x="19535" y="16468"/>
                  </a:lnTo>
                  <a:lnTo>
                    <a:pt x="19513" y="16409"/>
                  </a:lnTo>
                  <a:lnTo>
                    <a:pt x="19503" y="16270"/>
                  </a:lnTo>
                  <a:lnTo>
                    <a:pt x="19467" y="16238"/>
                  </a:lnTo>
                  <a:lnTo>
                    <a:pt x="19424" y="16295"/>
                  </a:lnTo>
                  <a:lnTo>
                    <a:pt x="19437" y="16320"/>
                  </a:lnTo>
                  <a:lnTo>
                    <a:pt x="19437" y="16363"/>
                  </a:lnTo>
                  <a:lnTo>
                    <a:pt x="19363" y="16341"/>
                  </a:lnTo>
                  <a:lnTo>
                    <a:pt x="19272" y="16445"/>
                  </a:lnTo>
                  <a:lnTo>
                    <a:pt x="19224" y="16434"/>
                  </a:lnTo>
                  <a:lnTo>
                    <a:pt x="19224" y="16349"/>
                  </a:lnTo>
                  <a:lnTo>
                    <a:pt x="19321" y="16324"/>
                  </a:lnTo>
                  <a:lnTo>
                    <a:pt x="19477" y="16128"/>
                  </a:lnTo>
                  <a:lnTo>
                    <a:pt x="19467" y="16099"/>
                  </a:lnTo>
                  <a:lnTo>
                    <a:pt x="19397" y="16099"/>
                  </a:lnTo>
                  <a:lnTo>
                    <a:pt x="19368" y="16049"/>
                  </a:lnTo>
                  <a:lnTo>
                    <a:pt x="19350" y="16092"/>
                  </a:lnTo>
                  <a:lnTo>
                    <a:pt x="19235" y="15897"/>
                  </a:lnTo>
                  <a:lnTo>
                    <a:pt x="19153" y="15879"/>
                  </a:lnTo>
                  <a:lnTo>
                    <a:pt x="19044" y="16004"/>
                  </a:lnTo>
                  <a:lnTo>
                    <a:pt x="18988" y="15978"/>
                  </a:lnTo>
                  <a:lnTo>
                    <a:pt x="18916" y="15839"/>
                  </a:lnTo>
                  <a:lnTo>
                    <a:pt x="18844" y="15860"/>
                  </a:lnTo>
                  <a:lnTo>
                    <a:pt x="18772" y="15939"/>
                  </a:lnTo>
                  <a:lnTo>
                    <a:pt x="18751" y="16021"/>
                  </a:lnTo>
                  <a:lnTo>
                    <a:pt x="18759" y="15910"/>
                  </a:lnTo>
                  <a:lnTo>
                    <a:pt x="18839" y="15822"/>
                  </a:lnTo>
                  <a:lnTo>
                    <a:pt x="18884" y="15825"/>
                  </a:lnTo>
                  <a:lnTo>
                    <a:pt x="18931" y="15779"/>
                  </a:lnTo>
                  <a:lnTo>
                    <a:pt x="19017" y="15835"/>
                  </a:lnTo>
                  <a:lnTo>
                    <a:pt x="19078" y="15797"/>
                  </a:lnTo>
                  <a:lnTo>
                    <a:pt x="19084" y="15714"/>
                  </a:lnTo>
                  <a:lnTo>
                    <a:pt x="19118" y="15672"/>
                  </a:lnTo>
                  <a:lnTo>
                    <a:pt x="19160" y="15679"/>
                  </a:lnTo>
                  <a:lnTo>
                    <a:pt x="19243" y="15551"/>
                  </a:lnTo>
                  <a:lnTo>
                    <a:pt x="19339" y="15537"/>
                  </a:lnTo>
                  <a:lnTo>
                    <a:pt x="19341" y="15469"/>
                  </a:lnTo>
                  <a:lnTo>
                    <a:pt x="19257" y="15284"/>
                  </a:lnTo>
                  <a:lnTo>
                    <a:pt x="19075" y="15134"/>
                  </a:lnTo>
                  <a:lnTo>
                    <a:pt x="18959" y="15046"/>
                  </a:lnTo>
                  <a:lnTo>
                    <a:pt x="18818" y="14860"/>
                  </a:lnTo>
                  <a:lnTo>
                    <a:pt x="18749" y="14856"/>
                  </a:lnTo>
                  <a:lnTo>
                    <a:pt x="18634" y="14963"/>
                  </a:lnTo>
                  <a:lnTo>
                    <a:pt x="18578" y="14945"/>
                  </a:lnTo>
                  <a:lnTo>
                    <a:pt x="18488" y="14835"/>
                  </a:lnTo>
                  <a:lnTo>
                    <a:pt x="18485" y="14785"/>
                  </a:lnTo>
                  <a:lnTo>
                    <a:pt x="18448" y="14764"/>
                  </a:lnTo>
                  <a:lnTo>
                    <a:pt x="18368" y="14806"/>
                  </a:lnTo>
                  <a:lnTo>
                    <a:pt x="18278" y="14792"/>
                  </a:lnTo>
                  <a:lnTo>
                    <a:pt x="18200" y="14828"/>
                  </a:lnTo>
                  <a:lnTo>
                    <a:pt x="18102" y="14988"/>
                  </a:lnTo>
                  <a:lnTo>
                    <a:pt x="18184" y="14774"/>
                  </a:lnTo>
                  <a:lnTo>
                    <a:pt x="18248" y="14732"/>
                  </a:lnTo>
                  <a:lnTo>
                    <a:pt x="18291" y="14749"/>
                  </a:lnTo>
                  <a:lnTo>
                    <a:pt x="18336" y="14749"/>
                  </a:lnTo>
                  <a:lnTo>
                    <a:pt x="18355" y="14721"/>
                  </a:lnTo>
                  <a:lnTo>
                    <a:pt x="18408" y="14749"/>
                  </a:lnTo>
                  <a:lnTo>
                    <a:pt x="18501" y="14699"/>
                  </a:lnTo>
                  <a:lnTo>
                    <a:pt x="18544" y="14842"/>
                  </a:lnTo>
                  <a:lnTo>
                    <a:pt x="18589" y="14892"/>
                  </a:lnTo>
                  <a:lnTo>
                    <a:pt x="18658" y="14892"/>
                  </a:lnTo>
                  <a:lnTo>
                    <a:pt x="18703" y="14810"/>
                  </a:lnTo>
                  <a:lnTo>
                    <a:pt x="18815" y="14831"/>
                  </a:lnTo>
                  <a:lnTo>
                    <a:pt x="18892" y="14902"/>
                  </a:lnTo>
                  <a:lnTo>
                    <a:pt x="18945" y="14906"/>
                  </a:lnTo>
                  <a:lnTo>
                    <a:pt x="19014" y="15002"/>
                  </a:lnTo>
                  <a:lnTo>
                    <a:pt x="19116" y="14924"/>
                  </a:lnTo>
                  <a:lnTo>
                    <a:pt x="19260" y="14996"/>
                  </a:lnTo>
                  <a:lnTo>
                    <a:pt x="19299" y="14963"/>
                  </a:lnTo>
                  <a:lnTo>
                    <a:pt x="19248" y="14828"/>
                  </a:lnTo>
                  <a:lnTo>
                    <a:pt x="19203" y="14803"/>
                  </a:lnTo>
                  <a:lnTo>
                    <a:pt x="19121" y="14667"/>
                  </a:lnTo>
                  <a:lnTo>
                    <a:pt x="19121" y="14632"/>
                  </a:lnTo>
                  <a:lnTo>
                    <a:pt x="19084" y="14593"/>
                  </a:lnTo>
                  <a:lnTo>
                    <a:pt x="19012" y="14600"/>
                  </a:lnTo>
                  <a:lnTo>
                    <a:pt x="18942" y="14560"/>
                  </a:lnTo>
                  <a:lnTo>
                    <a:pt x="18849" y="14383"/>
                  </a:lnTo>
                  <a:lnTo>
                    <a:pt x="18847" y="14243"/>
                  </a:lnTo>
                  <a:lnTo>
                    <a:pt x="18716" y="14116"/>
                  </a:lnTo>
                  <a:lnTo>
                    <a:pt x="18708" y="13977"/>
                  </a:lnTo>
                  <a:lnTo>
                    <a:pt x="18639" y="13945"/>
                  </a:lnTo>
                  <a:lnTo>
                    <a:pt x="18674" y="13834"/>
                  </a:lnTo>
                  <a:lnTo>
                    <a:pt x="18650" y="13827"/>
                  </a:lnTo>
                  <a:lnTo>
                    <a:pt x="18544" y="13532"/>
                  </a:lnTo>
                  <a:lnTo>
                    <a:pt x="18350" y="13400"/>
                  </a:lnTo>
                  <a:lnTo>
                    <a:pt x="18300" y="13439"/>
                  </a:lnTo>
                  <a:lnTo>
                    <a:pt x="18300" y="13372"/>
                  </a:lnTo>
                  <a:lnTo>
                    <a:pt x="18118" y="13257"/>
                  </a:lnTo>
                  <a:lnTo>
                    <a:pt x="18091" y="13261"/>
                  </a:lnTo>
                  <a:lnTo>
                    <a:pt x="18089" y="13026"/>
                  </a:lnTo>
                  <a:lnTo>
                    <a:pt x="18118" y="12865"/>
                  </a:lnTo>
                  <a:lnTo>
                    <a:pt x="18089" y="12758"/>
                  </a:lnTo>
                  <a:lnTo>
                    <a:pt x="18107" y="12623"/>
                  </a:lnTo>
                  <a:lnTo>
                    <a:pt x="18131" y="12644"/>
                  </a:lnTo>
                  <a:lnTo>
                    <a:pt x="18182" y="12623"/>
                  </a:lnTo>
                  <a:lnTo>
                    <a:pt x="18246" y="12484"/>
                  </a:lnTo>
                  <a:lnTo>
                    <a:pt x="18281" y="12513"/>
                  </a:lnTo>
                  <a:lnTo>
                    <a:pt x="18344" y="12413"/>
                  </a:lnTo>
                  <a:lnTo>
                    <a:pt x="18278" y="12360"/>
                  </a:lnTo>
                  <a:lnTo>
                    <a:pt x="18246" y="12303"/>
                  </a:lnTo>
                  <a:lnTo>
                    <a:pt x="18302" y="12221"/>
                  </a:lnTo>
                  <a:lnTo>
                    <a:pt x="18408" y="12228"/>
                  </a:lnTo>
                  <a:lnTo>
                    <a:pt x="18411" y="12129"/>
                  </a:lnTo>
                  <a:lnTo>
                    <a:pt x="18498" y="12107"/>
                  </a:lnTo>
                  <a:lnTo>
                    <a:pt x="18491" y="12032"/>
                  </a:lnTo>
                  <a:lnTo>
                    <a:pt x="18411" y="11964"/>
                  </a:lnTo>
                  <a:lnTo>
                    <a:pt x="18491" y="11950"/>
                  </a:lnTo>
                  <a:lnTo>
                    <a:pt x="18549" y="12011"/>
                  </a:lnTo>
                  <a:lnTo>
                    <a:pt x="18565" y="11954"/>
                  </a:lnTo>
                  <a:lnTo>
                    <a:pt x="18628" y="11957"/>
                  </a:lnTo>
                  <a:lnTo>
                    <a:pt x="18692" y="11886"/>
                  </a:lnTo>
                  <a:lnTo>
                    <a:pt x="18738" y="11886"/>
                  </a:lnTo>
                  <a:lnTo>
                    <a:pt x="18813" y="11754"/>
                  </a:lnTo>
                  <a:lnTo>
                    <a:pt x="18839" y="11811"/>
                  </a:lnTo>
                  <a:lnTo>
                    <a:pt x="18871" y="11758"/>
                  </a:lnTo>
                  <a:lnTo>
                    <a:pt x="18879" y="11807"/>
                  </a:lnTo>
                  <a:lnTo>
                    <a:pt x="18964" y="11886"/>
                  </a:lnTo>
                  <a:lnTo>
                    <a:pt x="19052" y="11786"/>
                  </a:lnTo>
                  <a:lnTo>
                    <a:pt x="19052" y="11744"/>
                  </a:lnTo>
                  <a:lnTo>
                    <a:pt x="18996" y="11730"/>
                  </a:lnTo>
                  <a:lnTo>
                    <a:pt x="18988" y="11630"/>
                  </a:lnTo>
                  <a:lnTo>
                    <a:pt x="19033" y="11598"/>
                  </a:lnTo>
                  <a:lnTo>
                    <a:pt x="19070" y="11598"/>
                  </a:lnTo>
                  <a:lnTo>
                    <a:pt x="19012" y="11488"/>
                  </a:lnTo>
                  <a:lnTo>
                    <a:pt x="19017" y="11434"/>
                  </a:lnTo>
                  <a:lnTo>
                    <a:pt x="19094" y="11402"/>
                  </a:lnTo>
                  <a:lnTo>
                    <a:pt x="19049" y="11373"/>
                  </a:lnTo>
                  <a:lnTo>
                    <a:pt x="18966" y="11395"/>
                  </a:lnTo>
                  <a:lnTo>
                    <a:pt x="18868" y="11398"/>
                  </a:lnTo>
                  <a:lnTo>
                    <a:pt x="18873" y="11359"/>
                  </a:lnTo>
                  <a:lnTo>
                    <a:pt x="18796" y="11363"/>
                  </a:lnTo>
                  <a:lnTo>
                    <a:pt x="18767" y="11405"/>
                  </a:lnTo>
                  <a:lnTo>
                    <a:pt x="18544" y="11416"/>
                  </a:lnTo>
                  <a:lnTo>
                    <a:pt x="18498" y="11363"/>
                  </a:lnTo>
                  <a:lnTo>
                    <a:pt x="18456" y="11338"/>
                  </a:lnTo>
                  <a:lnTo>
                    <a:pt x="18416" y="11256"/>
                  </a:lnTo>
                  <a:lnTo>
                    <a:pt x="18376" y="11234"/>
                  </a:lnTo>
                  <a:lnTo>
                    <a:pt x="18355" y="11196"/>
                  </a:lnTo>
                  <a:lnTo>
                    <a:pt x="18195" y="11295"/>
                  </a:lnTo>
                  <a:lnTo>
                    <a:pt x="18110" y="11298"/>
                  </a:lnTo>
                  <a:lnTo>
                    <a:pt x="18139" y="11331"/>
                  </a:lnTo>
                  <a:lnTo>
                    <a:pt x="18139" y="11416"/>
                  </a:lnTo>
                  <a:lnTo>
                    <a:pt x="18091" y="11469"/>
                  </a:lnTo>
                  <a:lnTo>
                    <a:pt x="17996" y="11520"/>
                  </a:lnTo>
                  <a:lnTo>
                    <a:pt x="18012" y="11533"/>
                  </a:lnTo>
                  <a:lnTo>
                    <a:pt x="18044" y="11591"/>
                  </a:lnTo>
                  <a:lnTo>
                    <a:pt x="18006" y="11679"/>
                  </a:lnTo>
                  <a:lnTo>
                    <a:pt x="17974" y="11719"/>
                  </a:lnTo>
                  <a:lnTo>
                    <a:pt x="17906" y="11683"/>
                  </a:lnTo>
                  <a:lnTo>
                    <a:pt x="17839" y="11737"/>
                  </a:lnTo>
                  <a:lnTo>
                    <a:pt x="17746" y="11733"/>
                  </a:lnTo>
                  <a:lnTo>
                    <a:pt x="17650" y="11483"/>
                  </a:lnTo>
                  <a:lnTo>
                    <a:pt x="17650" y="11356"/>
                  </a:lnTo>
                  <a:lnTo>
                    <a:pt x="17634" y="11266"/>
                  </a:lnTo>
                  <a:lnTo>
                    <a:pt x="17540" y="11270"/>
                  </a:lnTo>
                  <a:lnTo>
                    <a:pt x="17504" y="11298"/>
                  </a:lnTo>
                  <a:lnTo>
                    <a:pt x="17498" y="11252"/>
                  </a:lnTo>
                  <a:lnTo>
                    <a:pt x="17459" y="11252"/>
                  </a:lnTo>
                  <a:lnTo>
                    <a:pt x="17429" y="11309"/>
                  </a:lnTo>
                  <a:lnTo>
                    <a:pt x="17405" y="11259"/>
                  </a:lnTo>
                  <a:lnTo>
                    <a:pt x="17402" y="11302"/>
                  </a:lnTo>
                  <a:lnTo>
                    <a:pt x="17349" y="11181"/>
                  </a:lnTo>
                  <a:lnTo>
                    <a:pt x="17337" y="11124"/>
                  </a:lnTo>
                  <a:lnTo>
                    <a:pt x="17219" y="11017"/>
                  </a:lnTo>
                  <a:lnTo>
                    <a:pt x="17144" y="10960"/>
                  </a:lnTo>
                  <a:lnTo>
                    <a:pt x="17137" y="10857"/>
                  </a:lnTo>
                  <a:lnTo>
                    <a:pt x="17099" y="10747"/>
                  </a:lnTo>
                  <a:lnTo>
                    <a:pt x="17131" y="10707"/>
                  </a:lnTo>
                  <a:lnTo>
                    <a:pt x="17128" y="10661"/>
                  </a:lnTo>
                  <a:lnTo>
                    <a:pt x="17139" y="10611"/>
                  </a:lnTo>
                  <a:lnTo>
                    <a:pt x="17147" y="10515"/>
                  </a:lnTo>
                  <a:lnTo>
                    <a:pt x="17190" y="10473"/>
                  </a:lnTo>
                  <a:lnTo>
                    <a:pt x="17197" y="10419"/>
                  </a:lnTo>
                  <a:lnTo>
                    <a:pt x="17330" y="10483"/>
                  </a:lnTo>
                  <a:lnTo>
                    <a:pt x="17446" y="10479"/>
                  </a:lnTo>
                  <a:lnTo>
                    <a:pt x="17535" y="10475"/>
                  </a:lnTo>
                  <a:lnTo>
                    <a:pt x="17570" y="10376"/>
                  </a:lnTo>
                  <a:lnTo>
                    <a:pt x="17549" y="10330"/>
                  </a:lnTo>
                  <a:lnTo>
                    <a:pt x="17599" y="10330"/>
                  </a:lnTo>
                  <a:lnTo>
                    <a:pt x="17586" y="10216"/>
                  </a:lnTo>
                  <a:lnTo>
                    <a:pt x="17565" y="10191"/>
                  </a:lnTo>
                  <a:lnTo>
                    <a:pt x="17592" y="10137"/>
                  </a:lnTo>
                  <a:lnTo>
                    <a:pt x="17629" y="9899"/>
                  </a:lnTo>
                  <a:lnTo>
                    <a:pt x="17753" y="9806"/>
                  </a:lnTo>
                  <a:lnTo>
                    <a:pt x="17828" y="9803"/>
                  </a:lnTo>
                  <a:lnTo>
                    <a:pt x="17884" y="9674"/>
                  </a:lnTo>
                  <a:lnTo>
                    <a:pt x="17921" y="9664"/>
                  </a:lnTo>
                  <a:lnTo>
                    <a:pt x="17929" y="9479"/>
                  </a:lnTo>
                  <a:lnTo>
                    <a:pt x="18001" y="9372"/>
                  </a:lnTo>
                  <a:lnTo>
                    <a:pt x="18014" y="9265"/>
                  </a:lnTo>
                  <a:lnTo>
                    <a:pt x="18044" y="9244"/>
                  </a:lnTo>
                  <a:lnTo>
                    <a:pt x="18089" y="9140"/>
                  </a:lnTo>
                  <a:lnTo>
                    <a:pt x="18168" y="9136"/>
                  </a:lnTo>
                  <a:lnTo>
                    <a:pt x="18200" y="9165"/>
                  </a:lnTo>
                  <a:lnTo>
                    <a:pt x="18262" y="9165"/>
                  </a:lnTo>
                  <a:lnTo>
                    <a:pt x="18285" y="9073"/>
                  </a:lnTo>
                  <a:lnTo>
                    <a:pt x="18394" y="9247"/>
                  </a:lnTo>
                  <a:lnTo>
                    <a:pt x="18551" y="9372"/>
                  </a:lnTo>
                  <a:lnTo>
                    <a:pt x="18559" y="9450"/>
                  </a:lnTo>
                  <a:lnTo>
                    <a:pt x="18517" y="9482"/>
                  </a:lnTo>
                  <a:lnTo>
                    <a:pt x="18501" y="9547"/>
                  </a:lnTo>
                  <a:lnTo>
                    <a:pt x="18427" y="9674"/>
                  </a:lnTo>
                  <a:lnTo>
                    <a:pt x="18418" y="9792"/>
                  </a:lnTo>
                  <a:lnTo>
                    <a:pt x="18352" y="9796"/>
                  </a:lnTo>
                  <a:lnTo>
                    <a:pt x="18360" y="9831"/>
                  </a:lnTo>
                  <a:lnTo>
                    <a:pt x="18344" y="9953"/>
                  </a:lnTo>
                  <a:lnTo>
                    <a:pt x="18422" y="10056"/>
                  </a:lnTo>
                  <a:lnTo>
                    <a:pt x="18416" y="10120"/>
                  </a:lnTo>
                  <a:lnTo>
                    <a:pt x="18386" y="10137"/>
                  </a:lnTo>
                  <a:lnTo>
                    <a:pt x="18386" y="10194"/>
                  </a:lnTo>
                  <a:lnTo>
                    <a:pt x="18418" y="10245"/>
                  </a:lnTo>
                  <a:lnTo>
                    <a:pt x="18496" y="10209"/>
                  </a:lnTo>
                  <a:lnTo>
                    <a:pt x="18578" y="10123"/>
                  </a:lnTo>
                  <a:lnTo>
                    <a:pt x="18546" y="10209"/>
                  </a:lnTo>
                  <a:lnTo>
                    <a:pt x="18480" y="10269"/>
                  </a:lnTo>
                  <a:lnTo>
                    <a:pt x="18488" y="10316"/>
                  </a:lnTo>
                  <a:lnTo>
                    <a:pt x="18528" y="10327"/>
                  </a:lnTo>
                  <a:lnTo>
                    <a:pt x="18520" y="10380"/>
                  </a:lnTo>
                  <a:lnTo>
                    <a:pt x="18491" y="10407"/>
                  </a:lnTo>
                  <a:lnTo>
                    <a:pt x="18411" y="10394"/>
                  </a:lnTo>
                  <a:lnTo>
                    <a:pt x="18376" y="10458"/>
                  </a:lnTo>
                  <a:lnTo>
                    <a:pt x="18318" y="10464"/>
                  </a:lnTo>
                  <a:lnTo>
                    <a:pt x="18289" y="10535"/>
                  </a:lnTo>
                  <a:lnTo>
                    <a:pt x="18345" y="10584"/>
                  </a:lnTo>
                  <a:lnTo>
                    <a:pt x="18353" y="10660"/>
                  </a:lnTo>
                  <a:lnTo>
                    <a:pt x="18397" y="10650"/>
                  </a:lnTo>
                  <a:lnTo>
                    <a:pt x="18439" y="10577"/>
                  </a:lnTo>
                  <a:lnTo>
                    <a:pt x="18481" y="10579"/>
                  </a:lnTo>
                  <a:lnTo>
                    <a:pt x="18537" y="10464"/>
                  </a:lnTo>
                  <a:lnTo>
                    <a:pt x="18637" y="10406"/>
                  </a:lnTo>
                  <a:lnTo>
                    <a:pt x="18647" y="10369"/>
                  </a:lnTo>
                  <a:lnTo>
                    <a:pt x="18618" y="10277"/>
                  </a:lnTo>
                  <a:lnTo>
                    <a:pt x="18706" y="10188"/>
                  </a:lnTo>
                  <a:lnTo>
                    <a:pt x="18860" y="10030"/>
                  </a:lnTo>
                  <a:lnTo>
                    <a:pt x="18905" y="10038"/>
                  </a:lnTo>
                  <a:lnTo>
                    <a:pt x="18919" y="9941"/>
                  </a:lnTo>
                  <a:lnTo>
                    <a:pt x="18999" y="9941"/>
                  </a:lnTo>
                  <a:lnTo>
                    <a:pt x="19092" y="9852"/>
                  </a:lnTo>
                  <a:lnTo>
                    <a:pt x="19129" y="9896"/>
                  </a:lnTo>
                  <a:lnTo>
                    <a:pt x="19169" y="9878"/>
                  </a:lnTo>
                  <a:lnTo>
                    <a:pt x="19246" y="9870"/>
                  </a:lnTo>
                  <a:lnTo>
                    <a:pt x="19347" y="9714"/>
                  </a:lnTo>
                  <a:lnTo>
                    <a:pt x="19373" y="9802"/>
                  </a:lnTo>
                  <a:lnTo>
                    <a:pt x="19381" y="9800"/>
                  </a:lnTo>
                  <a:lnTo>
                    <a:pt x="19554" y="9693"/>
                  </a:lnTo>
                  <a:lnTo>
                    <a:pt x="20578" y="8728"/>
                  </a:lnTo>
                  <a:lnTo>
                    <a:pt x="20670" y="8007"/>
                  </a:lnTo>
                  <a:lnTo>
                    <a:pt x="20974" y="7685"/>
                  </a:lnTo>
                  <a:lnTo>
                    <a:pt x="20988" y="7635"/>
                  </a:lnTo>
                  <a:lnTo>
                    <a:pt x="20988" y="7582"/>
                  </a:lnTo>
                  <a:lnTo>
                    <a:pt x="20963" y="7558"/>
                  </a:lnTo>
                  <a:lnTo>
                    <a:pt x="20950" y="7477"/>
                  </a:lnTo>
                  <a:lnTo>
                    <a:pt x="20954" y="7441"/>
                  </a:lnTo>
                  <a:lnTo>
                    <a:pt x="20995" y="7409"/>
                  </a:lnTo>
                  <a:lnTo>
                    <a:pt x="21079" y="7422"/>
                  </a:lnTo>
                  <a:lnTo>
                    <a:pt x="21102" y="7412"/>
                  </a:lnTo>
                  <a:lnTo>
                    <a:pt x="21104" y="7331"/>
                  </a:lnTo>
                  <a:lnTo>
                    <a:pt x="21094" y="7283"/>
                  </a:lnTo>
                  <a:lnTo>
                    <a:pt x="21096" y="7220"/>
                  </a:lnTo>
                  <a:lnTo>
                    <a:pt x="21114" y="7176"/>
                  </a:lnTo>
                  <a:lnTo>
                    <a:pt x="21112" y="7091"/>
                  </a:lnTo>
                  <a:lnTo>
                    <a:pt x="21106" y="7008"/>
                  </a:lnTo>
                  <a:lnTo>
                    <a:pt x="21066" y="6967"/>
                  </a:lnTo>
                  <a:lnTo>
                    <a:pt x="21066" y="6805"/>
                  </a:lnTo>
                  <a:lnTo>
                    <a:pt x="21058" y="6726"/>
                  </a:lnTo>
                  <a:lnTo>
                    <a:pt x="21050" y="6613"/>
                  </a:lnTo>
                  <a:lnTo>
                    <a:pt x="21053" y="6528"/>
                  </a:lnTo>
                  <a:lnTo>
                    <a:pt x="21007" y="6448"/>
                  </a:lnTo>
                  <a:lnTo>
                    <a:pt x="20984" y="6389"/>
                  </a:lnTo>
                  <a:lnTo>
                    <a:pt x="20968" y="6320"/>
                  </a:lnTo>
                  <a:lnTo>
                    <a:pt x="20885" y="6148"/>
                  </a:lnTo>
                  <a:lnTo>
                    <a:pt x="20860" y="6069"/>
                  </a:lnTo>
                  <a:lnTo>
                    <a:pt x="20875" y="6027"/>
                  </a:lnTo>
                  <a:lnTo>
                    <a:pt x="20919" y="5989"/>
                  </a:lnTo>
                  <a:lnTo>
                    <a:pt x="20959" y="5984"/>
                  </a:lnTo>
                  <a:lnTo>
                    <a:pt x="20993" y="5924"/>
                  </a:lnTo>
                  <a:lnTo>
                    <a:pt x="21007" y="5861"/>
                  </a:lnTo>
                  <a:lnTo>
                    <a:pt x="21072" y="5727"/>
                  </a:lnTo>
                  <a:lnTo>
                    <a:pt x="21099" y="5717"/>
                  </a:lnTo>
                  <a:lnTo>
                    <a:pt x="21156" y="5737"/>
                  </a:lnTo>
                  <a:lnTo>
                    <a:pt x="21200" y="5761"/>
                  </a:lnTo>
                  <a:lnTo>
                    <a:pt x="21424" y="5815"/>
                  </a:lnTo>
                  <a:lnTo>
                    <a:pt x="21458" y="5830"/>
                  </a:lnTo>
                  <a:lnTo>
                    <a:pt x="21497" y="5830"/>
                  </a:lnTo>
                  <a:lnTo>
                    <a:pt x="21526" y="5784"/>
                  </a:lnTo>
                  <a:lnTo>
                    <a:pt x="21516" y="5714"/>
                  </a:lnTo>
                  <a:lnTo>
                    <a:pt x="21495" y="5661"/>
                  </a:lnTo>
                  <a:lnTo>
                    <a:pt x="21489" y="5611"/>
                  </a:lnTo>
                  <a:lnTo>
                    <a:pt x="21502" y="5576"/>
                  </a:lnTo>
                  <a:lnTo>
                    <a:pt x="21489" y="5526"/>
                  </a:lnTo>
                  <a:lnTo>
                    <a:pt x="21480" y="5474"/>
                  </a:lnTo>
                  <a:lnTo>
                    <a:pt x="21511" y="5380"/>
                  </a:lnTo>
                  <a:lnTo>
                    <a:pt x="21535" y="5346"/>
                  </a:lnTo>
                  <a:lnTo>
                    <a:pt x="21522" y="5273"/>
                  </a:lnTo>
                  <a:lnTo>
                    <a:pt x="21502" y="5225"/>
                  </a:lnTo>
                  <a:lnTo>
                    <a:pt x="21513" y="5198"/>
                  </a:lnTo>
                  <a:lnTo>
                    <a:pt x="21561" y="5165"/>
                  </a:lnTo>
                  <a:lnTo>
                    <a:pt x="21543" y="5122"/>
                  </a:lnTo>
                  <a:lnTo>
                    <a:pt x="21543" y="5069"/>
                  </a:lnTo>
                  <a:lnTo>
                    <a:pt x="21520" y="5019"/>
                  </a:lnTo>
                  <a:lnTo>
                    <a:pt x="21535" y="4956"/>
                  </a:lnTo>
                  <a:lnTo>
                    <a:pt x="21568" y="4922"/>
                  </a:lnTo>
                  <a:lnTo>
                    <a:pt x="21568" y="4885"/>
                  </a:lnTo>
                  <a:lnTo>
                    <a:pt x="21549" y="4835"/>
                  </a:lnTo>
                  <a:lnTo>
                    <a:pt x="21522" y="4738"/>
                  </a:lnTo>
                  <a:lnTo>
                    <a:pt x="21517" y="4628"/>
                  </a:lnTo>
                  <a:lnTo>
                    <a:pt x="21540" y="4616"/>
                  </a:lnTo>
                  <a:lnTo>
                    <a:pt x="21556" y="4595"/>
                  </a:lnTo>
                  <a:lnTo>
                    <a:pt x="21553" y="4559"/>
                  </a:lnTo>
                  <a:lnTo>
                    <a:pt x="21538" y="4527"/>
                  </a:lnTo>
                  <a:lnTo>
                    <a:pt x="21541" y="4474"/>
                  </a:lnTo>
                  <a:lnTo>
                    <a:pt x="21511" y="4445"/>
                  </a:lnTo>
                  <a:lnTo>
                    <a:pt x="21488" y="4403"/>
                  </a:lnTo>
                  <a:lnTo>
                    <a:pt x="21509" y="4334"/>
                  </a:lnTo>
                  <a:lnTo>
                    <a:pt x="21513" y="4256"/>
                  </a:lnTo>
                  <a:lnTo>
                    <a:pt x="21497" y="4232"/>
                  </a:lnTo>
                  <a:lnTo>
                    <a:pt x="21466" y="4174"/>
                  </a:lnTo>
                  <a:lnTo>
                    <a:pt x="21466" y="4132"/>
                  </a:lnTo>
                  <a:lnTo>
                    <a:pt x="21515" y="4054"/>
                  </a:lnTo>
                  <a:lnTo>
                    <a:pt x="21568" y="4041"/>
                  </a:lnTo>
                  <a:lnTo>
                    <a:pt x="21582" y="4003"/>
                  </a:lnTo>
                  <a:lnTo>
                    <a:pt x="21585" y="3922"/>
                  </a:lnTo>
                  <a:lnTo>
                    <a:pt x="21600" y="3823"/>
                  </a:lnTo>
                  <a:cubicBezTo>
                    <a:pt x="21600" y="3823"/>
                    <a:pt x="21557" y="3789"/>
                    <a:pt x="21557" y="3789"/>
                  </a:cubicBezTo>
                  <a:close/>
                  <a:moveTo>
                    <a:pt x="21557" y="3789"/>
                  </a:moveTo>
                </a:path>
              </a:pathLst>
            </a:custGeom>
            <a:solidFill>
              <a:schemeClr val="bg1">
                <a:lumMod val="75000"/>
              </a:schemeClr>
            </a:solidFill>
            <a:ln>
              <a:solidFill>
                <a:schemeClr val="bg1"/>
              </a:solidFill>
            </a:ln>
          </p:spPr>
          <p:txBody>
            <a:bodyPr lIns="0" tIns="0" rIns="0" bIns="0"/>
            <a:lstStyle/>
            <a:p>
              <a:endParaRPr lang="en-US" dirty="0"/>
            </a:p>
          </p:txBody>
        </p:sp>
        <p:sp>
          <p:nvSpPr>
            <p:cNvPr id="84" name="AutoShape 102"/>
            <p:cNvSpPr/>
            <p:nvPr/>
          </p:nvSpPr>
          <p:spPr bwMode="auto">
            <a:xfrm>
              <a:off x="9590314" y="4776787"/>
              <a:ext cx="103188" cy="223838"/>
            </a:xfrm>
            <a:custGeom>
              <a:avLst/>
              <a:gdLst/>
              <a:ahLst/>
              <a:cxnLst/>
              <a:rect l="0" t="0" r="r" b="b"/>
              <a:pathLst>
                <a:path w="21600" h="21600">
                  <a:moveTo>
                    <a:pt x="19067" y="1539"/>
                  </a:moveTo>
                  <a:lnTo>
                    <a:pt x="18257" y="1539"/>
                  </a:lnTo>
                  <a:lnTo>
                    <a:pt x="16977" y="408"/>
                  </a:lnTo>
                  <a:lnTo>
                    <a:pt x="14248" y="0"/>
                  </a:lnTo>
                  <a:lnTo>
                    <a:pt x="12675" y="367"/>
                  </a:lnTo>
                  <a:lnTo>
                    <a:pt x="12970" y="1064"/>
                  </a:lnTo>
                  <a:lnTo>
                    <a:pt x="10738" y="1398"/>
                  </a:lnTo>
                  <a:lnTo>
                    <a:pt x="8136" y="2642"/>
                  </a:lnTo>
                  <a:lnTo>
                    <a:pt x="5703" y="4400"/>
                  </a:lnTo>
                  <a:lnTo>
                    <a:pt x="6308" y="4877"/>
                  </a:lnTo>
                  <a:lnTo>
                    <a:pt x="5853" y="5577"/>
                  </a:lnTo>
                  <a:lnTo>
                    <a:pt x="4801" y="5987"/>
                  </a:lnTo>
                  <a:lnTo>
                    <a:pt x="2191" y="7925"/>
                  </a:lnTo>
                  <a:lnTo>
                    <a:pt x="895" y="9934"/>
                  </a:lnTo>
                  <a:lnTo>
                    <a:pt x="0" y="10237"/>
                  </a:lnTo>
                  <a:lnTo>
                    <a:pt x="792" y="10709"/>
                  </a:lnTo>
                  <a:lnTo>
                    <a:pt x="895" y="12692"/>
                  </a:lnTo>
                  <a:lnTo>
                    <a:pt x="1221" y="14747"/>
                  </a:lnTo>
                  <a:lnTo>
                    <a:pt x="2451" y="15071"/>
                  </a:lnTo>
                  <a:lnTo>
                    <a:pt x="2813" y="15656"/>
                  </a:lnTo>
                  <a:lnTo>
                    <a:pt x="2258" y="15735"/>
                  </a:lnTo>
                  <a:lnTo>
                    <a:pt x="2191" y="16353"/>
                  </a:lnTo>
                  <a:lnTo>
                    <a:pt x="3487" y="17193"/>
                  </a:lnTo>
                  <a:lnTo>
                    <a:pt x="4801" y="17345"/>
                  </a:lnTo>
                  <a:lnTo>
                    <a:pt x="5171" y="18002"/>
                  </a:lnTo>
                  <a:lnTo>
                    <a:pt x="8573" y="18481"/>
                  </a:lnTo>
                  <a:lnTo>
                    <a:pt x="10324" y="19584"/>
                  </a:lnTo>
                  <a:lnTo>
                    <a:pt x="10157" y="20755"/>
                  </a:lnTo>
                  <a:lnTo>
                    <a:pt x="10324" y="21600"/>
                  </a:lnTo>
                  <a:lnTo>
                    <a:pt x="12075" y="21342"/>
                  </a:lnTo>
                  <a:lnTo>
                    <a:pt x="13829" y="21600"/>
                  </a:lnTo>
                  <a:lnTo>
                    <a:pt x="13289" y="20576"/>
                  </a:lnTo>
                  <a:lnTo>
                    <a:pt x="13896" y="19357"/>
                  </a:lnTo>
                  <a:lnTo>
                    <a:pt x="12675" y="17856"/>
                  </a:lnTo>
                  <a:lnTo>
                    <a:pt x="14703" y="16723"/>
                  </a:lnTo>
                  <a:lnTo>
                    <a:pt x="17753" y="14778"/>
                  </a:lnTo>
                  <a:lnTo>
                    <a:pt x="17853" y="13535"/>
                  </a:lnTo>
                  <a:lnTo>
                    <a:pt x="18712" y="13160"/>
                  </a:lnTo>
                  <a:lnTo>
                    <a:pt x="17568" y="12981"/>
                  </a:lnTo>
                  <a:lnTo>
                    <a:pt x="18257" y="11039"/>
                  </a:lnTo>
                  <a:lnTo>
                    <a:pt x="18545" y="9683"/>
                  </a:lnTo>
                  <a:lnTo>
                    <a:pt x="17997" y="8213"/>
                  </a:lnTo>
                  <a:lnTo>
                    <a:pt x="19319" y="7154"/>
                  </a:lnTo>
                  <a:lnTo>
                    <a:pt x="19926" y="4510"/>
                  </a:lnTo>
                  <a:lnTo>
                    <a:pt x="20715" y="3162"/>
                  </a:lnTo>
                  <a:lnTo>
                    <a:pt x="21600" y="3081"/>
                  </a:lnTo>
                  <a:lnTo>
                    <a:pt x="21163" y="2200"/>
                  </a:lnTo>
                  <a:cubicBezTo>
                    <a:pt x="21163" y="2200"/>
                    <a:pt x="19067" y="1539"/>
                    <a:pt x="19067" y="1539"/>
                  </a:cubicBezTo>
                  <a:close/>
                  <a:moveTo>
                    <a:pt x="19067" y="1539"/>
                  </a:moveTo>
                </a:path>
              </a:pathLst>
            </a:custGeom>
            <a:solidFill>
              <a:schemeClr val="bg1">
                <a:lumMod val="75000"/>
              </a:schemeClr>
            </a:solidFill>
            <a:ln>
              <a:solidFill>
                <a:schemeClr val="bg1"/>
              </a:solidFill>
            </a:ln>
          </p:spPr>
          <p:txBody>
            <a:bodyPr lIns="0" tIns="0" rIns="0" bIns="0"/>
            <a:lstStyle/>
            <a:p>
              <a:endParaRPr lang="en-US" dirty="0"/>
            </a:p>
          </p:txBody>
        </p:sp>
        <p:sp>
          <p:nvSpPr>
            <p:cNvPr id="85" name="AutoShape 107"/>
            <p:cNvSpPr/>
            <p:nvPr/>
          </p:nvSpPr>
          <p:spPr bwMode="auto">
            <a:xfrm>
              <a:off x="3037114" y="4167187"/>
              <a:ext cx="228600" cy="409575"/>
            </a:xfrm>
            <a:custGeom>
              <a:avLst/>
              <a:gdLst/>
              <a:ahLst/>
              <a:cxnLst/>
              <a:rect l="0" t="0" r="r" b="b"/>
              <a:pathLst>
                <a:path w="21600" h="21600">
                  <a:moveTo>
                    <a:pt x="16340" y="11104"/>
                  </a:moveTo>
                  <a:lnTo>
                    <a:pt x="16511" y="10895"/>
                  </a:lnTo>
                  <a:lnTo>
                    <a:pt x="17509" y="10895"/>
                  </a:lnTo>
                  <a:lnTo>
                    <a:pt x="17927" y="11149"/>
                  </a:lnTo>
                  <a:lnTo>
                    <a:pt x="17224" y="11442"/>
                  </a:lnTo>
                  <a:cubicBezTo>
                    <a:pt x="17224" y="11442"/>
                    <a:pt x="16340" y="11104"/>
                    <a:pt x="16340" y="11104"/>
                  </a:cubicBezTo>
                  <a:close/>
                  <a:moveTo>
                    <a:pt x="11476" y="21600"/>
                  </a:moveTo>
                  <a:lnTo>
                    <a:pt x="12154" y="21600"/>
                  </a:lnTo>
                  <a:lnTo>
                    <a:pt x="12485" y="21455"/>
                  </a:lnTo>
                  <a:lnTo>
                    <a:pt x="13332" y="21184"/>
                  </a:lnTo>
                  <a:lnTo>
                    <a:pt x="13944" y="20662"/>
                  </a:lnTo>
                  <a:lnTo>
                    <a:pt x="14280" y="20441"/>
                  </a:lnTo>
                  <a:lnTo>
                    <a:pt x="14232" y="20202"/>
                  </a:lnTo>
                  <a:lnTo>
                    <a:pt x="14556" y="20026"/>
                  </a:lnTo>
                  <a:lnTo>
                    <a:pt x="14421" y="19356"/>
                  </a:lnTo>
                  <a:lnTo>
                    <a:pt x="13882" y="18481"/>
                  </a:lnTo>
                  <a:lnTo>
                    <a:pt x="14097" y="18106"/>
                  </a:lnTo>
                  <a:lnTo>
                    <a:pt x="14135" y="17811"/>
                  </a:lnTo>
                  <a:lnTo>
                    <a:pt x="14940" y="17520"/>
                  </a:lnTo>
                  <a:lnTo>
                    <a:pt x="16199" y="17546"/>
                  </a:lnTo>
                  <a:lnTo>
                    <a:pt x="17207" y="16905"/>
                  </a:lnTo>
                  <a:lnTo>
                    <a:pt x="17207" y="16529"/>
                  </a:lnTo>
                  <a:lnTo>
                    <a:pt x="20381" y="15513"/>
                  </a:lnTo>
                  <a:lnTo>
                    <a:pt x="21600" y="14582"/>
                  </a:lnTo>
                  <a:lnTo>
                    <a:pt x="21182" y="14368"/>
                  </a:lnTo>
                  <a:lnTo>
                    <a:pt x="20800" y="13302"/>
                  </a:lnTo>
                  <a:lnTo>
                    <a:pt x="20998" y="13062"/>
                  </a:lnTo>
                  <a:lnTo>
                    <a:pt x="20346" y="12994"/>
                  </a:lnTo>
                  <a:lnTo>
                    <a:pt x="18721" y="12492"/>
                  </a:lnTo>
                  <a:lnTo>
                    <a:pt x="18545" y="12195"/>
                  </a:lnTo>
                  <a:lnTo>
                    <a:pt x="18514" y="11794"/>
                  </a:lnTo>
                  <a:lnTo>
                    <a:pt x="17689" y="11563"/>
                  </a:lnTo>
                  <a:lnTo>
                    <a:pt x="17341" y="11694"/>
                  </a:lnTo>
                  <a:lnTo>
                    <a:pt x="17423" y="11901"/>
                  </a:lnTo>
                  <a:lnTo>
                    <a:pt x="17012" y="12071"/>
                  </a:lnTo>
                  <a:lnTo>
                    <a:pt x="16262" y="11901"/>
                  </a:lnTo>
                  <a:lnTo>
                    <a:pt x="16015" y="11482"/>
                  </a:lnTo>
                  <a:lnTo>
                    <a:pt x="15214" y="11563"/>
                  </a:lnTo>
                  <a:lnTo>
                    <a:pt x="13468" y="10957"/>
                  </a:lnTo>
                  <a:lnTo>
                    <a:pt x="12601" y="10158"/>
                  </a:lnTo>
                  <a:lnTo>
                    <a:pt x="13141" y="9336"/>
                  </a:lnTo>
                  <a:lnTo>
                    <a:pt x="15885" y="8370"/>
                  </a:lnTo>
                  <a:lnTo>
                    <a:pt x="17463" y="7569"/>
                  </a:lnTo>
                  <a:lnTo>
                    <a:pt x="17885" y="7319"/>
                  </a:lnTo>
                  <a:lnTo>
                    <a:pt x="17423" y="7003"/>
                  </a:lnTo>
                  <a:lnTo>
                    <a:pt x="18002" y="6687"/>
                  </a:lnTo>
                  <a:lnTo>
                    <a:pt x="17803" y="6290"/>
                  </a:lnTo>
                  <a:lnTo>
                    <a:pt x="17393" y="6140"/>
                  </a:lnTo>
                  <a:lnTo>
                    <a:pt x="17423" y="5237"/>
                  </a:lnTo>
                  <a:lnTo>
                    <a:pt x="15805" y="4919"/>
                  </a:lnTo>
                  <a:lnTo>
                    <a:pt x="14467" y="4018"/>
                  </a:lnTo>
                  <a:lnTo>
                    <a:pt x="14716" y="3284"/>
                  </a:lnTo>
                  <a:lnTo>
                    <a:pt x="16052" y="2820"/>
                  </a:lnTo>
                  <a:lnTo>
                    <a:pt x="16139" y="2310"/>
                  </a:lnTo>
                  <a:lnTo>
                    <a:pt x="17224" y="1495"/>
                  </a:lnTo>
                  <a:lnTo>
                    <a:pt x="17224" y="948"/>
                  </a:lnTo>
                  <a:lnTo>
                    <a:pt x="16711" y="756"/>
                  </a:lnTo>
                  <a:lnTo>
                    <a:pt x="14766" y="1661"/>
                  </a:lnTo>
                  <a:lnTo>
                    <a:pt x="14100" y="2020"/>
                  </a:lnTo>
                  <a:lnTo>
                    <a:pt x="13555" y="1853"/>
                  </a:lnTo>
                  <a:lnTo>
                    <a:pt x="12716" y="905"/>
                  </a:lnTo>
                  <a:lnTo>
                    <a:pt x="12179" y="798"/>
                  </a:lnTo>
                  <a:lnTo>
                    <a:pt x="12312" y="316"/>
                  </a:lnTo>
                  <a:lnTo>
                    <a:pt x="11593" y="0"/>
                  </a:lnTo>
                  <a:lnTo>
                    <a:pt x="10390" y="128"/>
                  </a:lnTo>
                  <a:lnTo>
                    <a:pt x="10344" y="482"/>
                  </a:lnTo>
                  <a:lnTo>
                    <a:pt x="9764" y="83"/>
                  </a:lnTo>
                  <a:lnTo>
                    <a:pt x="8305" y="230"/>
                  </a:lnTo>
                  <a:lnTo>
                    <a:pt x="6307" y="734"/>
                  </a:lnTo>
                  <a:lnTo>
                    <a:pt x="4896" y="1367"/>
                  </a:lnTo>
                  <a:lnTo>
                    <a:pt x="4892" y="1367"/>
                  </a:lnTo>
                  <a:lnTo>
                    <a:pt x="4709" y="1757"/>
                  </a:lnTo>
                  <a:lnTo>
                    <a:pt x="4927" y="2079"/>
                  </a:lnTo>
                  <a:lnTo>
                    <a:pt x="4709" y="2925"/>
                  </a:lnTo>
                  <a:lnTo>
                    <a:pt x="4735" y="3807"/>
                  </a:lnTo>
                  <a:lnTo>
                    <a:pt x="3752" y="5084"/>
                  </a:lnTo>
                  <a:lnTo>
                    <a:pt x="4100" y="5831"/>
                  </a:lnTo>
                  <a:lnTo>
                    <a:pt x="4822" y="6247"/>
                  </a:lnTo>
                  <a:lnTo>
                    <a:pt x="4896" y="6418"/>
                  </a:lnTo>
                  <a:lnTo>
                    <a:pt x="4443" y="6636"/>
                  </a:lnTo>
                  <a:lnTo>
                    <a:pt x="3967" y="7037"/>
                  </a:lnTo>
                  <a:lnTo>
                    <a:pt x="4709" y="7413"/>
                  </a:lnTo>
                  <a:lnTo>
                    <a:pt x="4182" y="7707"/>
                  </a:lnTo>
                  <a:lnTo>
                    <a:pt x="3837" y="8685"/>
                  </a:lnTo>
                  <a:lnTo>
                    <a:pt x="3227" y="8916"/>
                  </a:lnTo>
                  <a:lnTo>
                    <a:pt x="2715" y="9259"/>
                  </a:lnTo>
                  <a:lnTo>
                    <a:pt x="1897" y="9386"/>
                  </a:lnTo>
                  <a:lnTo>
                    <a:pt x="658" y="10135"/>
                  </a:lnTo>
                  <a:lnTo>
                    <a:pt x="0" y="11473"/>
                  </a:lnTo>
                  <a:lnTo>
                    <a:pt x="376" y="11595"/>
                  </a:lnTo>
                  <a:lnTo>
                    <a:pt x="1043" y="12319"/>
                  </a:lnTo>
                  <a:lnTo>
                    <a:pt x="796" y="12639"/>
                  </a:lnTo>
                  <a:lnTo>
                    <a:pt x="1487" y="13160"/>
                  </a:lnTo>
                  <a:lnTo>
                    <a:pt x="2045" y="13259"/>
                  </a:lnTo>
                  <a:lnTo>
                    <a:pt x="3600" y="13937"/>
                  </a:lnTo>
                  <a:lnTo>
                    <a:pt x="4003" y="14625"/>
                  </a:lnTo>
                  <a:lnTo>
                    <a:pt x="5280" y="14890"/>
                  </a:lnTo>
                  <a:lnTo>
                    <a:pt x="5808" y="15176"/>
                  </a:lnTo>
                  <a:lnTo>
                    <a:pt x="6681" y="15283"/>
                  </a:lnTo>
                  <a:lnTo>
                    <a:pt x="8060" y="16045"/>
                  </a:lnTo>
                  <a:lnTo>
                    <a:pt x="11476" y="21600"/>
                  </a:lnTo>
                  <a:cubicBezTo>
                    <a:pt x="11476" y="21600"/>
                    <a:pt x="11476" y="21600"/>
                    <a:pt x="11476" y="21600"/>
                  </a:cubicBezTo>
                  <a:close/>
                  <a:moveTo>
                    <a:pt x="11476" y="21600"/>
                  </a:moveTo>
                </a:path>
              </a:pathLst>
            </a:custGeom>
            <a:solidFill>
              <a:schemeClr val="bg1">
                <a:lumMod val="75000"/>
              </a:schemeClr>
            </a:solidFill>
            <a:ln>
              <a:solidFill>
                <a:schemeClr val="bg1"/>
              </a:solidFill>
            </a:ln>
          </p:spPr>
          <p:txBody>
            <a:bodyPr lIns="0" tIns="0" rIns="0" bIns="0"/>
            <a:lstStyle/>
            <a:p>
              <a:endParaRPr lang="en-US" dirty="0"/>
            </a:p>
          </p:txBody>
        </p:sp>
        <p:sp>
          <p:nvSpPr>
            <p:cNvPr id="86" name="AutoShape 191"/>
            <p:cNvSpPr/>
            <p:nvPr/>
          </p:nvSpPr>
          <p:spPr bwMode="auto">
            <a:xfrm>
              <a:off x="7698014" y="1754187"/>
              <a:ext cx="0" cy="0"/>
            </a:xfrm>
            <a:custGeom>
              <a:avLst/>
              <a:gdLst/>
              <a:ahLst/>
              <a:cxnLst/>
              <a:rect l="0" t="0" r="r" b="b"/>
              <a:pathLst>
                <a:path w="21600" h="21600">
                  <a:moveTo>
                    <a:pt x="21600" y="21600"/>
                  </a:moveTo>
                  <a:lnTo>
                    <a:pt x="0" y="0"/>
                  </a:lnTo>
                  <a:lnTo>
                    <a:pt x="21600" y="21600"/>
                  </a:lnTo>
                  <a:cubicBezTo>
                    <a:pt x="21600" y="21600"/>
                    <a:pt x="21600" y="21600"/>
                    <a:pt x="21600" y="21600"/>
                  </a:cubicBezTo>
                  <a:close/>
                  <a:moveTo>
                    <a:pt x="21600" y="21600"/>
                  </a:moveTo>
                </a:path>
              </a:pathLst>
            </a:custGeom>
            <a:solidFill>
              <a:schemeClr val="bg1">
                <a:lumMod val="75000"/>
              </a:schemeClr>
            </a:solidFill>
            <a:ln>
              <a:solidFill>
                <a:schemeClr val="bg1"/>
              </a:solidFill>
            </a:ln>
          </p:spPr>
          <p:txBody>
            <a:bodyPr lIns="0" tIns="0" rIns="0" bIns="0"/>
            <a:lstStyle/>
            <a:p>
              <a:endParaRPr lang="en-US" dirty="0"/>
            </a:p>
          </p:txBody>
        </p:sp>
      </p:grpSp>
      <p:sp>
        <p:nvSpPr>
          <p:cNvPr id="151" name="Flowchart: Connector 150"/>
          <p:cNvSpPr/>
          <p:nvPr/>
        </p:nvSpPr>
        <p:spPr>
          <a:xfrm>
            <a:off x="4163313" y="-317569"/>
            <a:ext cx="7437888" cy="7437888"/>
          </a:xfrm>
          <a:prstGeom prst="flowChartConnector">
            <a:avLst/>
          </a:prstGeom>
          <a:solidFill>
            <a:schemeClr val="accent1">
              <a:lumMod val="60000"/>
              <a:lumOff val="40000"/>
              <a:alpha val="20000"/>
            </a:schemeClr>
          </a:solidFill>
          <a:ln w="22225">
            <a:solidFill>
              <a:schemeClr val="bg1"/>
            </a:solidFill>
            <a:prstDash val="dash"/>
            <a:beve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3" name="Flowchart: Connector 142"/>
          <p:cNvSpPr/>
          <p:nvPr/>
        </p:nvSpPr>
        <p:spPr>
          <a:xfrm flipV="1">
            <a:off x="6706229" y="2149343"/>
            <a:ext cx="2556551" cy="2556551"/>
          </a:xfrm>
          <a:prstGeom prst="flowChartConnector">
            <a:avLst/>
          </a:prstGeom>
          <a:solidFill>
            <a:schemeClr val="accent1">
              <a:lumMod val="75000"/>
              <a:alpha val="40000"/>
            </a:schemeClr>
          </a:solidFill>
          <a:ln w="22225">
            <a:solidFill>
              <a:schemeClr val="bg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t> </a:t>
            </a:r>
            <a:endParaRPr lang="en-US" dirty="0"/>
          </a:p>
        </p:txBody>
      </p:sp>
      <p:sp>
        <p:nvSpPr>
          <p:cNvPr id="94" name="TextBox 93"/>
          <p:cNvSpPr txBox="1"/>
          <p:nvPr/>
        </p:nvSpPr>
        <p:spPr>
          <a:xfrm>
            <a:off x="7960701" y="3402108"/>
            <a:ext cx="1321152" cy="461665"/>
          </a:xfrm>
          <a:prstGeom prst="rect">
            <a:avLst/>
          </a:prstGeom>
          <a:noFill/>
          <a:ln>
            <a:solidFill>
              <a:srgbClr val="14C095"/>
            </a:solidFill>
          </a:ln>
        </p:spPr>
        <p:txBody>
          <a:bodyPr wrap="square" rtlCol="0">
            <a:spAutoFit/>
          </a:bodyPr>
          <a:lstStyle/>
          <a:p>
            <a:pPr algn="r"/>
            <a:r>
              <a:rPr lang="en-US" sz="1200" b="1" dirty="0">
                <a:solidFill>
                  <a:srgbClr val="14C095"/>
                </a:solidFill>
              </a:rPr>
              <a:t>BEIJING </a:t>
            </a:r>
          </a:p>
          <a:p>
            <a:pPr algn="r"/>
            <a:r>
              <a:rPr lang="en-US" sz="1200" dirty="0">
                <a:solidFill>
                  <a:srgbClr val="14C095"/>
                </a:solidFill>
              </a:rPr>
              <a:t>1160KM</a:t>
            </a:r>
          </a:p>
        </p:txBody>
      </p:sp>
      <p:sp>
        <p:nvSpPr>
          <p:cNvPr id="153" name="TextBox 152"/>
          <p:cNvSpPr txBox="1"/>
          <p:nvPr/>
        </p:nvSpPr>
        <p:spPr>
          <a:xfrm>
            <a:off x="7285176" y="3329032"/>
            <a:ext cx="1321152" cy="276999"/>
          </a:xfrm>
          <a:prstGeom prst="rect">
            <a:avLst/>
          </a:prstGeom>
          <a:noFill/>
        </p:spPr>
        <p:txBody>
          <a:bodyPr wrap="square" rtlCol="0">
            <a:spAutoFit/>
          </a:bodyPr>
          <a:lstStyle/>
          <a:p>
            <a:r>
              <a:rPr lang="en-US" sz="1200" b="1" dirty="0">
                <a:solidFill>
                  <a:schemeClr val="bg1">
                    <a:lumMod val="95000"/>
                  </a:schemeClr>
                </a:solidFill>
              </a:rPr>
              <a:t>ULAANBAATAR</a:t>
            </a:r>
            <a:endParaRPr lang="en-US" sz="1200" dirty="0">
              <a:solidFill>
                <a:schemeClr val="bg1">
                  <a:lumMod val="95000"/>
                </a:schemeClr>
              </a:solidFill>
            </a:endParaRPr>
          </a:p>
        </p:txBody>
      </p:sp>
      <p:sp>
        <p:nvSpPr>
          <p:cNvPr id="152" name="AutoShape 11"/>
          <p:cNvSpPr/>
          <p:nvPr/>
        </p:nvSpPr>
        <p:spPr bwMode="auto">
          <a:xfrm>
            <a:off x="7067240" y="3130318"/>
            <a:ext cx="1654183" cy="685643"/>
          </a:xfrm>
          <a:custGeom>
            <a:avLst/>
            <a:gdLst/>
            <a:ahLst/>
            <a:cxnLst/>
            <a:rect l="0" t="0" r="r" b="b"/>
            <a:pathLst>
              <a:path w="21600" h="21600">
                <a:moveTo>
                  <a:pt x="0" y="7684"/>
                </a:moveTo>
                <a:lnTo>
                  <a:pt x="111" y="7139"/>
                </a:lnTo>
                <a:lnTo>
                  <a:pt x="237" y="6999"/>
                </a:lnTo>
                <a:lnTo>
                  <a:pt x="559" y="7033"/>
                </a:lnTo>
                <a:lnTo>
                  <a:pt x="604" y="6884"/>
                </a:lnTo>
                <a:lnTo>
                  <a:pt x="725" y="6604"/>
                </a:lnTo>
                <a:lnTo>
                  <a:pt x="948" y="6433"/>
                </a:lnTo>
                <a:lnTo>
                  <a:pt x="957" y="6131"/>
                </a:lnTo>
                <a:lnTo>
                  <a:pt x="1008" y="5834"/>
                </a:lnTo>
                <a:lnTo>
                  <a:pt x="1190" y="5651"/>
                </a:lnTo>
                <a:lnTo>
                  <a:pt x="1195" y="5450"/>
                </a:lnTo>
                <a:lnTo>
                  <a:pt x="1311" y="5214"/>
                </a:lnTo>
                <a:lnTo>
                  <a:pt x="1428" y="5149"/>
                </a:lnTo>
                <a:lnTo>
                  <a:pt x="1523" y="4860"/>
                </a:lnTo>
                <a:lnTo>
                  <a:pt x="1584" y="4742"/>
                </a:lnTo>
                <a:lnTo>
                  <a:pt x="1508" y="4626"/>
                </a:lnTo>
                <a:lnTo>
                  <a:pt x="1504" y="4409"/>
                </a:lnTo>
                <a:lnTo>
                  <a:pt x="1549" y="4283"/>
                </a:lnTo>
                <a:lnTo>
                  <a:pt x="1780" y="4422"/>
                </a:lnTo>
                <a:lnTo>
                  <a:pt x="1875" y="4316"/>
                </a:lnTo>
                <a:lnTo>
                  <a:pt x="1947" y="3930"/>
                </a:lnTo>
                <a:lnTo>
                  <a:pt x="2057" y="3834"/>
                </a:lnTo>
                <a:lnTo>
                  <a:pt x="2305" y="3768"/>
                </a:lnTo>
                <a:lnTo>
                  <a:pt x="2441" y="3695"/>
                </a:lnTo>
                <a:lnTo>
                  <a:pt x="2557" y="3683"/>
                </a:lnTo>
                <a:lnTo>
                  <a:pt x="2718" y="3706"/>
                </a:lnTo>
                <a:lnTo>
                  <a:pt x="2824" y="3565"/>
                </a:lnTo>
                <a:lnTo>
                  <a:pt x="2860" y="3578"/>
                </a:lnTo>
                <a:lnTo>
                  <a:pt x="2945" y="3822"/>
                </a:lnTo>
                <a:lnTo>
                  <a:pt x="2961" y="3994"/>
                </a:lnTo>
                <a:lnTo>
                  <a:pt x="3041" y="4175"/>
                </a:lnTo>
                <a:lnTo>
                  <a:pt x="3187" y="4154"/>
                </a:lnTo>
                <a:lnTo>
                  <a:pt x="3262" y="4102"/>
                </a:lnTo>
                <a:lnTo>
                  <a:pt x="3389" y="4122"/>
                </a:lnTo>
                <a:lnTo>
                  <a:pt x="3495" y="3971"/>
                </a:lnTo>
                <a:lnTo>
                  <a:pt x="3717" y="3942"/>
                </a:lnTo>
                <a:lnTo>
                  <a:pt x="3762" y="4175"/>
                </a:lnTo>
                <a:lnTo>
                  <a:pt x="3788" y="4422"/>
                </a:lnTo>
                <a:lnTo>
                  <a:pt x="3829" y="4615"/>
                </a:lnTo>
                <a:lnTo>
                  <a:pt x="4172" y="5032"/>
                </a:lnTo>
                <a:lnTo>
                  <a:pt x="4303" y="5255"/>
                </a:lnTo>
                <a:lnTo>
                  <a:pt x="4555" y="5502"/>
                </a:lnTo>
                <a:lnTo>
                  <a:pt x="4645" y="5395"/>
                </a:lnTo>
                <a:lnTo>
                  <a:pt x="4786" y="5287"/>
                </a:lnTo>
                <a:lnTo>
                  <a:pt x="4938" y="5054"/>
                </a:lnTo>
                <a:lnTo>
                  <a:pt x="5059" y="5022"/>
                </a:lnTo>
                <a:lnTo>
                  <a:pt x="5191" y="5094"/>
                </a:lnTo>
                <a:lnTo>
                  <a:pt x="5296" y="5255"/>
                </a:lnTo>
                <a:lnTo>
                  <a:pt x="5407" y="5181"/>
                </a:lnTo>
                <a:lnTo>
                  <a:pt x="5710" y="5191"/>
                </a:lnTo>
                <a:lnTo>
                  <a:pt x="5826" y="5310"/>
                </a:lnTo>
                <a:lnTo>
                  <a:pt x="5956" y="5278"/>
                </a:lnTo>
                <a:lnTo>
                  <a:pt x="5987" y="5202"/>
                </a:lnTo>
                <a:lnTo>
                  <a:pt x="6118" y="5255"/>
                </a:lnTo>
                <a:lnTo>
                  <a:pt x="6355" y="5191"/>
                </a:lnTo>
                <a:lnTo>
                  <a:pt x="6487" y="4742"/>
                </a:lnTo>
                <a:lnTo>
                  <a:pt x="6411" y="4559"/>
                </a:lnTo>
                <a:lnTo>
                  <a:pt x="6269" y="4356"/>
                </a:lnTo>
                <a:lnTo>
                  <a:pt x="6275" y="3908"/>
                </a:lnTo>
                <a:lnTo>
                  <a:pt x="6316" y="3426"/>
                </a:lnTo>
                <a:lnTo>
                  <a:pt x="6290" y="3235"/>
                </a:lnTo>
                <a:lnTo>
                  <a:pt x="6159" y="3138"/>
                </a:lnTo>
                <a:lnTo>
                  <a:pt x="6087" y="2945"/>
                </a:lnTo>
                <a:lnTo>
                  <a:pt x="5881" y="2828"/>
                </a:lnTo>
                <a:lnTo>
                  <a:pt x="5831" y="2466"/>
                </a:lnTo>
                <a:lnTo>
                  <a:pt x="5836" y="1737"/>
                </a:lnTo>
                <a:lnTo>
                  <a:pt x="5978" y="1395"/>
                </a:lnTo>
                <a:lnTo>
                  <a:pt x="5978" y="1169"/>
                </a:lnTo>
                <a:lnTo>
                  <a:pt x="6048" y="925"/>
                </a:lnTo>
                <a:lnTo>
                  <a:pt x="6164" y="838"/>
                </a:lnTo>
                <a:lnTo>
                  <a:pt x="6234" y="893"/>
                </a:lnTo>
                <a:lnTo>
                  <a:pt x="6285" y="647"/>
                </a:lnTo>
                <a:lnTo>
                  <a:pt x="6243" y="398"/>
                </a:lnTo>
                <a:lnTo>
                  <a:pt x="6263" y="166"/>
                </a:lnTo>
                <a:lnTo>
                  <a:pt x="6351" y="0"/>
                </a:lnTo>
                <a:lnTo>
                  <a:pt x="6487" y="16"/>
                </a:lnTo>
                <a:lnTo>
                  <a:pt x="6582" y="151"/>
                </a:lnTo>
                <a:lnTo>
                  <a:pt x="6766" y="252"/>
                </a:lnTo>
                <a:lnTo>
                  <a:pt x="6953" y="439"/>
                </a:lnTo>
                <a:lnTo>
                  <a:pt x="6978" y="543"/>
                </a:lnTo>
                <a:lnTo>
                  <a:pt x="7140" y="661"/>
                </a:lnTo>
                <a:lnTo>
                  <a:pt x="7315" y="693"/>
                </a:lnTo>
                <a:lnTo>
                  <a:pt x="7568" y="677"/>
                </a:lnTo>
                <a:lnTo>
                  <a:pt x="7664" y="812"/>
                </a:lnTo>
                <a:lnTo>
                  <a:pt x="7730" y="946"/>
                </a:lnTo>
                <a:lnTo>
                  <a:pt x="7909" y="982"/>
                </a:lnTo>
                <a:lnTo>
                  <a:pt x="8007" y="1085"/>
                </a:lnTo>
                <a:lnTo>
                  <a:pt x="8128" y="1127"/>
                </a:lnTo>
                <a:lnTo>
                  <a:pt x="8423" y="1106"/>
                </a:lnTo>
                <a:lnTo>
                  <a:pt x="8535" y="1202"/>
                </a:lnTo>
                <a:lnTo>
                  <a:pt x="8585" y="1439"/>
                </a:lnTo>
                <a:lnTo>
                  <a:pt x="8585" y="1631"/>
                </a:lnTo>
                <a:lnTo>
                  <a:pt x="8656" y="1834"/>
                </a:lnTo>
                <a:lnTo>
                  <a:pt x="8656" y="2047"/>
                </a:lnTo>
                <a:lnTo>
                  <a:pt x="8721" y="2208"/>
                </a:lnTo>
                <a:lnTo>
                  <a:pt x="8793" y="2538"/>
                </a:lnTo>
                <a:lnTo>
                  <a:pt x="8787" y="2808"/>
                </a:lnTo>
                <a:lnTo>
                  <a:pt x="8873" y="2957"/>
                </a:lnTo>
                <a:lnTo>
                  <a:pt x="8958" y="2967"/>
                </a:lnTo>
                <a:lnTo>
                  <a:pt x="9101" y="3235"/>
                </a:lnTo>
                <a:lnTo>
                  <a:pt x="9139" y="3394"/>
                </a:lnTo>
                <a:lnTo>
                  <a:pt x="9347" y="3522"/>
                </a:lnTo>
                <a:lnTo>
                  <a:pt x="9562" y="3757"/>
                </a:lnTo>
                <a:lnTo>
                  <a:pt x="9660" y="3768"/>
                </a:lnTo>
                <a:lnTo>
                  <a:pt x="9710" y="3668"/>
                </a:lnTo>
                <a:lnTo>
                  <a:pt x="9923" y="3687"/>
                </a:lnTo>
                <a:lnTo>
                  <a:pt x="10019" y="3547"/>
                </a:lnTo>
                <a:lnTo>
                  <a:pt x="10122" y="3559"/>
                </a:lnTo>
                <a:lnTo>
                  <a:pt x="10209" y="3623"/>
                </a:lnTo>
                <a:lnTo>
                  <a:pt x="10299" y="3564"/>
                </a:lnTo>
                <a:lnTo>
                  <a:pt x="10420" y="3284"/>
                </a:lnTo>
                <a:lnTo>
                  <a:pt x="10620" y="3151"/>
                </a:lnTo>
                <a:lnTo>
                  <a:pt x="10899" y="3108"/>
                </a:lnTo>
                <a:lnTo>
                  <a:pt x="11041" y="2926"/>
                </a:lnTo>
                <a:lnTo>
                  <a:pt x="11223" y="2909"/>
                </a:lnTo>
                <a:lnTo>
                  <a:pt x="11398" y="2802"/>
                </a:lnTo>
                <a:lnTo>
                  <a:pt x="11556" y="2987"/>
                </a:lnTo>
                <a:lnTo>
                  <a:pt x="11763" y="3030"/>
                </a:lnTo>
                <a:lnTo>
                  <a:pt x="12035" y="3021"/>
                </a:lnTo>
                <a:lnTo>
                  <a:pt x="12177" y="3449"/>
                </a:lnTo>
                <a:lnTo>
                  <a:pt x="12424" y="3651"/>
                </a:lnTo>
                <a:lnTo>
                  <a:pt x="12626" y="3641"/>
                </a:lnTo>
                <a:lnTo>
                  <a:pt x="12772" y="3565"/>
                </a:lnTo>
                <a:lnTo>
                  <a:pt x="12842" y="3706"/>
                </a:lnTo>
                <a:lnTo>
                  <a:pt x="12919" y="4175"/>
                </a:lnTo>
                <a:lnTo>
                  <a:pt x="13060" y="4378"/>
                </a:lnTo>
                <a:lnTo>
                  <a:pt x="13145" y="4486"/>
                </a:lnTo>
                <a:lnTo>
                  <a:pt x="13236" y="4529"/>
                </a:lnTo>
                <a:lnTo>
                  <a:pt x="13357" y="4807"/>
                </a:lnTo>
                <a:lnTo>
                  <a:pt x="13463" y="4817"/>
                </a:lnTo>
                <a:lnTo>
                  <a:pt x="13782" y="4753"/>
                </a:lnTo>
                <a:lnTo>
                  <a:pt x="14058" y="4924"/>
                </a:lnTo>
                <a:lnTo>
                  <a:pt x="14478" y="4913"/>
                </a:lnTo>
                <a:lnTo>
                  <a:pt x="14653" y="4860"/>
                </a:lnTo>
                <a:lnTo>
                  <a:pt x="14723" y="4742"/>
                </a:lnTo>
                <a:lnTo>
                  <a:pt x="14880" y="4742"/>
                </a:lnTo>
                <a:lnTo>
                  <a:pt x="15012" y="4893"/>
                </a:lnTo>
                <a:lnTo>
                  <a:pt x="15093" y="4872"/>
                </a:lnTo>
                <a:lnTo>
                  <a:pt x="15203" y="4508"/>
                </a:lnTo>
                <a:lnTo>
                  <a:pt x="15465" y="4187"/>
                </a:lnTo>
                <a:lnTo>
                  <a:pt x="15628" y="4198"/>
                </a:lnTo>
                <a:lnTo>
                  <a:pt x="15739" y="3918"/>
                </a:lnTo>
                <a:lnTo>
                  <a:pt x="15854" y="3888"/>
                </a:lnTo>
                <a:lnTo>
                  <a:pt x="16177" y="3897"/>
                </a:lnTo>
                <a:lnTo>
                  <a:pt x="16313" y="3631"/>
                </a:lnTo>
                <a:lnTo>
                  <a:pt x="16359" y="3343"/>
                </a:lnTo>
                <a:lnTo>
                  <a:pt x="16359" y="3213"/>
                </a:lnTo>
                <a:lnTo>
                  <a:pt x="16444" y="2914"/>
                </a:lnTo>
                <a:lnTo>
                  <a:pt x="16591" y="2775"/>
                </a:lnTo>
                <a:lnTo>
                  <a:pt x="16693" y="2550"/>
                </a:lnTo>
                <a:lnTo>
                  <a:pt x="16748" y="2239"/>
                </a:lnTo>
                <a:lnTo>
                  <a:pt x="16852" y="2026"/>
                </a:lnTo>
                <a:lnTo>
                  <a:pt x="16974" y="2026"/>
                </a:lnTo>
                <a:lnTo>
                  <a:pt x="17020" y="2112"/>
                </a:lnTo>
                <a:lnTo>
                  <a:pt x="17226" y="1994"/>
                </a:lnTo>
                <a:lnTo>
                  <a:pt x="17357" y="2026"/>
                </a:lnTo>
                <a:lnTo>
                  <a:pt x="17524" y="2251"/>
                </a:lnTo>
                <a:lnTo>
                  <a:pt x="17605" y="2507"/>
                </a:lnTo>
                <a:lnTo>
                  <a:pt x="17710" y="2592"/>
                </a:lnTo>
                <a:lnTo>
                  <a:pt x="17842" y="2443"/>
                </a:lnTo>
                <a:lnTo>
                  <a:pt x="17912" y="2562"/>
                </a:lnTo>
                <a:lnTo>
                  <a:pt x="18037" y="2550"/>
                </a:lnTo>
                <a:lnTo>
                  <a:pt x="18195" y="2357"/>
                </a:lnTo>
                <a:lnTo>
                  <a:pt x="18200" y="2208"/>
                </a:lnTo>
                <a:lnTo>
                  <a:pt x="18432" y="2123"/>
                </a:lnTo>
                <a:lnTo>
                  <a:pt x="18693" y="2293"/>
                </a:lnTo>
                <a:lnTo>
                  <a:pt x="18770" y="2466"/>
                </a:lnTo>
                <a:lnTo>
                  <a:pt x="18617" y="4771"/>
                </a:lnTo>
                <a:lnTo>
                  <a:pt x="18647" y="5262"/>
                </a:lnTo>
                <a:lnTo>
                  <a:pt x="18586" y="5691"/>
                </a:lnTo>
                <a:lnTo>
                  <a:pt x="18607" y="5991"/>
                </a:lnTo>
                <a:lnTo>
                  <a:pt x="18517" y="6635"/>
                </a:lnTo>
                <a:lnTo>
                  <a:pt x="18627" y="7105"/>
                </a:lnTo>
                <a:lnTo>
                  <a:pt x="18961" y="7449"/>
                </a:lnTo>
                <a:lnTo>
                  <a:pt x="19183" y="7083"/>
                </a:lnTo>
                <a:lnTo>
                  <a:pt x="19465" y="7083"/>
                </a:lnTo>
                <a:lnTo>
                  <a:pt x="19768" y="7191"/>
                </a:lnTo>
                <a:lnTo>
                  <a:pt x="19910" y="7492"/>
                </a:lnTo>
                <a:lnTo>
                  <a:pt x="20083" y="6933"/>
                </a:lnTo>
                <a:lnTo>
                  <a:pt x="20061" y="6612"/>
                </a:lnTo>
                <a:lnTo>
                  <a:pt x="20072" y="6334"/>
                </a:lnTo>
                <a:lnTo>
                  <a:pt x="20264" y="6206"/>
                </a:lnTo>
                <a:lnTo>
                  <a:pt x="20334" y="6076"/>
                </a:lnTo>
                <a:lnTo>
                  <a:pt x="20647" y="6249"/>
                </a:lnTo>
                <a:lnTo>
                  <a:pt x="20830" y="6720"/>
                </a:lnTo>
                <a:lnTo>
                  <a:pt x="21082" y="7213"/>
                </a:lnTo>
                <a:lnTo>
                  <a:pt x="21284" y="7748"/>
                </a:lnTo>
                <a:lnTo>
                  <a:pt x="21544" y="8144"/>
                </a:lnTo>
                <a:lnTo>
                  <a:pt x="21549" y="8400"/>
                </a:lnTo>
                <a:lnTo>
                  <a:pt x="21600" y="8605"/>
                </a:lnTo>
                <a:lnTo>
                  <a:pt x="21595" y="8860"/>
                </a:lnTo>
                <a:lnTo>
                  <a:pt x="21544" y="9032"/>
                </a:lnTo>
                <a:lnTo>
                  <a:pt x="21540" y="9236"/>
                </a:lnTo>
                <a:lnTo>
                  <a:pt x="21483" y="9417"/>
                </a:lnTo>
                <a:lnTo>
                  <a:pt x="21377" y="9363"/>
                </a:lnTo>
                <a:lnTo>
                  <a:pt x="21312" y="9224"/>
                </a:lnTo>
                <a:lnTo>
                  <a:pt x="21166" y="9268"/>
                </a:lnTo>
                <a:lnTo>
                  <a:pt x="21086" y="9384"/>
                </a:lnTo>
                <a:lnTo>
                  <a:pt x="20888" y="9203"/>
                </a:lnTo>
                <a:lnTo>
                  <a:pt x="20768" y="9257"/>
                </a:lnTo>
                <a:lnTo>
                  <a:pt x="20641" y="9631"/>
                </a:lnTo>
                <a:lnTo>
                  <a:pt x="20450" y="9952"/>
                </a:lnTo>
                <a:lnTo>
                  <a:pt x="20339" y="10102"/>
                </a:lnTo>
                <a:lnTo>
                  <a:pt x="20213" y="9910"/>
                </a:lnTo>
                <a:lnTo>
                  <a:pt x="20157" y="9942"/>
                </a:lnTo>
                <a:lnTo>
                  <a:pt x="20153" y="10218"/>
                </a:lnTo>
                <a:lnTo>
                  <a:pt x="20101" y="10381"/>
                </a:lnTo>
                <a:lnTo>
                  <a:pt x="20006" y="10412"/>
                </a:lnTo>
                <a:lnTo>
                  <a:pt x="19930" y="10381"/>
                </a:lnTo>
                <a:lnTo>
                  <a:pt x="19875" y="10562"/>
                </a:lnTo>
                <a:lnTo>
                  <a:pt x="19753" y="10956"/>
                </a:lnTo>
                <a:lnTo>
                  <a:pt x="19724" y="11407"/>
                </a:lnTo>
                <a:lnTo>
                  <a:pt x="19733" y="11716"/>
                </a:lnTo>
                <a:lnTo>
                  <a:pt x="19657" y="11911"/>
                </a:lnTo>
                <a:lnTo>
                  <a:pt x="19511" y="11985"/>
                </a:lnTo>
                <a:lnTo>
                  <a:pt x="19199" y="12433"/>
                </a:lnTo>
                <a:lnTo>
                  <a:pt x="19031" y="12433"/>
                </a:lnTo>
                <a:lnTo>
                  <a:pt x="18860" y="12359"/>
                </a:lnTo>
                <a:lnTo>
                  <a:pt x="18779" y="12487"/>
                </a:lnTo>
                <a:lnTo>
                  <a:pt x="18648" y="13076"/>
                </a:lnTo>
                <a:lnTo>
                  <a:pt x="18519" y="13279"/>
                </a:lnTo>
                <a:lnTo>
                  <a:pt x="18362" y="13525"/>
                </a:lnTo>
                <a:lnTo>
                  <a:pt x="18266" y="13739"/>
                </a:lnTo>
                <a:lnTo>
                  <a:pt x="18225" y="13974"/>
                </a:lnTo>
                <a:lnTo>
                  <a:pt x="18155" y="14006"/>
                </a:lnTo>
                <a:lnTo>
                  <a:pt x="18008" y="13855"/>
                </a:lnTo>
                <a:lnTo>
                  <a:pt x="17837" y="13780"/>
                </a:lnTo>
                <a:lnTo>
                  <a:pt x="17624" y="13622"/>
                </a:lnTo>
                <a:lnTo>
                  <a:pt x="17453" y="13365"/>
                </a:lnTo>
                <a:lnTo>
                  <a:pt x="17282" y="13353"/>
                </a:lnTo>
                <a:lnTo>
                  <a:pt x="17009" y="13472"/>
                </a:lnTo>
                <a:lnTo>
                  <a:pt x="16848" y="13729"/>
                </a:lnTo>
                <a:lnTo>
                  <a:pt x="16748" y="14038"/>
                </a:lnTo>
                <a:lnTo>
                  <a:pt x="16738" y="14692"/>
                </a:lnTo>
                <a:lnTo>
                  <a:pt x="16752" y="15011"/>
                </a:lnTo>
                <a:lnTo>
                  <a:pt x="16743" y="15214"/>
                </a:lnTo>
                <a:lnTo>
                  <a:pt x="17056" y="15652"/>
                </a:lnTo>
                <a:lnTo>
                  <a:pt x="17342" y="16029"/>
                </a:lnTo>
                <a:lnTo>
                  <a:pt x="17342" y="16210"/>
                </a:lnTo>
                <a:lnTo>
                  <a:pt x="17271" y="16486"/>
                </a:lnTo>
                <a:lnTo>
                  <a:pt x="17181" y="16777"/>
                </a:lnTo>
                <a:lnTo>
                  <a:pt x="16873" y="17503"/>
                </a:lnTo>
                <a:lnTo>
                  <a:pt x="16693" y="18135"/>
                </a:lnTo>
                <a:lnTo>
                  <a:pt x="16591" y="18628"/>
                </a:lnTo>
                <a:lnTo>
                  <a:pt x="16475" y="18628"/>
                </a:lnTo>
                <a:lnTo>
                  <a:pt x="16253" y="18778"/>
                </a:lnTo>
                <a:lnTo>
                  <a:pt x="16086" y="18798"/>
                </a:lnTo>
                <a:lnTo>
                  <a:pt x="15899" y="19065"/>
                </a:lnTo>
                <a:lnTo>
                  <a:pt x="15707" y="19366"/>
                </a:lnTo>
                <a:lnTo>
                  <a:pt x="15511" y="19386"/>
                </a:lnTo>
                <a:lnTo>
                  <a:pt x="15223" y="19450"/>
                </a:lnTo>
                <a:lnTo>
                  <a:pt x="15027" y="19589"/>
                </a:lnTo>
                <a:lnTo>
                  <a:pt x="14800" y="19728"/>
                </a:lnTo>
                <a:lnTo>
                  <a:pt x="14302" y="20104"/>
                </a:lnTo>
                <a:lnTo>
                  <a:pt x="13907" y="20381"/>
                </a:lnTo>
                <a:lnTo>
                  <a:pt x="13710" y="20852"/>
                </a:lnTo>
                <a:lnTo>
                  <a:pt x="13409" y="21365"/>
                </a:lnTo>
                <a:lnTo>
                  <a:pt x="13281" y="21590"/>
                </a:lnTo>
                <a:lnTo>
                  <a:pt x="13115" y="21600"/>
                </a:lnTo>
                <a:lnTo>
                  <a:pt x="12909" y="21472"/>
                </a:lnTo>
                <a:lnTo>
                  <a:pt x="12909" y="21312"/>
                </a:lnTo>
                <a:lnTo>
                  <a:pt x="12883" y="21087"/>
                </a:lnTo>
                <a:lnTo>
                  <a:pt x="12587" y="21269"/>
                </a:lnTo>
                <a:lnTo>
                  <a:pt x="12343" y="21345"/>
                </a:lnTo>
                <a:lnTo>
                  <a:pt x="12091" y="21064"/>
                </a:lnTo>
                <a:lnTo>
                  <a:pt x="11890" y="21023"/>
                </a:lnTo>
                <a:lnTo>
                  <a:pt x="11446" y="20670"/>
                </a:lnTo>
                <a:lnTo>
                  <a:pt x="11007" y="20242"/>
                </a:lnTo>
                <a:lnTo>
                  <a:pt x="10774" y="19762"/>
                </a:lnTo>
                <a:lnTo>
                  <a:pt x="10589" y="19751"/>
                </a:lnTo>
                <a:lnTo>
                  <a:pt x="10083" y="19632"/>
                </a:lnTo>
                <a:lnTo>
                  <a:pt x="9660" y="19655"/>
                </a:lnTo>
                <a:lnTo>
                  <a:pt x="9551" y="19603"/>
                </a:lnTo>
                <a:lnTo>
                  <a:pt x="9473" y="19704"/>
                </a:lnTo>
                <a:lnTo>
                  <a:pt x="9433" y="19871"/>
                </a:lnTo>
                <a:lnTo>
                  <a:pt x="9200" y="20053"/>
                </a:lnTo>
                <a:lnTo>
                  <a:pt x="8869" y="20121"/>
                </a:lnTo>
                <a:lnTo>
                  <a:pt x="8287" y="20018"/>
                </a:lnTo>
                <a:lnTo>
                  <a:pt x="7864" y="20070"/>
                </a:lnTo>
                <a:lnTo>
                  <a:pt x="7542" y="20027"/>
                </a:lnTo>
                <a:lnTo>
                  <a:pt x="7263" y="20094"/>
                </a:lnTo>
                <a:lnTo>
                  <a:pt x="7122" y="20125"/>
                </a:lnTo>
                <a:lnTo>
                  <a:pt x="7002" y="20037"/>
                </a:lnTo>
                <a:lnTo>
                  <a:pt x="6844" y="19398"/>
                </a:lnTo>
                <a:lnTo>
                  <a:pt x="6784" y="19076"/>
                </a:lnTo>
                <a:lnTo>
                  <a:pt x="6637" y="18616"/>
                </a:lnTo>
                <a:lnTo>
                  <a:pt x="6517" y="18306"/>
                </a:lnTo>
                <a:lnTo>
                  <a:pt x="6436" y="17877"/>
                </a:lnTo>
                <a:lnTo>
                  <a:pt x="6424" y="17690"/>
                </a:lnTo>
                <a:lnTo>
                  <a:pt x="6325" y="17461"/>
                </a:lnTo>
                <a:lnTo>
                  <a:pt x="6217" y="17380"/>
                </a:lnTo>
                <a:lnTo>
                  <a:pt x="6150" y="17357"/>
                </a:lnTo>
                <a:lnTo>
                  <a:pt x="6119" y="17193"/>
                </a:lnTo>
                <a:lnTo>
                  <a:pt x="6101" y="16929"/>
                </a:lnTo>
                <a:lnTo>
                  <a:pt x="6053" y="16885"/>
                </a:lnTo>
                <a:lnTo>
                  <a:pt x="5991" y="16924"/>
                </a:lnTo>
                <a:lnTo>
                  <a:pt x="5793" y="16918"/>
                </a:lnTo>
                <a:lnTo>
                  <a:pt x="5626" y="16714"/>
                </a:lnTo>
                <a:lnTo>
                  <a:pt x="5370" y="16322"/>
                </a:lnTo>
                <a:lnTo>
                  <a:pt x="5280" y="16279"/>
                </a:lnTo>
                <a:lnTo>
                  <a:pt x="5216" y="16285"/>
                </a:lnTo>
                <a:lnTo>
                  <a:pt x="5094" y="16237"/>
                </a:lnTo>
                <a:lnTo>
                  <a:pt x="5036" y="16063"/>
                </a:lnTo>
                <a:lnTo>
                  <a:pt x="4817" y="15770"/>
                </a:lnTo>
                <a:lnTo>
                  <a:pt x="4343" y="15539"/>
                </a:lnTo>
                <a:lnTo>
                  <a:pt x="4296" y="15565"/>
                </a:lnTo>
                <a:lnTo>
                  <a:pt x="4235" y="15672"/>
                </a:lnTo>
                <a:lnTo>
                  <a:pt x="4045" y="15717"/>
                </a:lnTo>
                <a:lnTo>
                  <a:pt x="3741" y="15727"/>
                </a:lnTo>
                <a:lnTo>
                  <a:pt x="3054" y="15415"/>
                </a:lnTo>
                <a:lnTo>
                  <a:pt x="2903" y="15228"/>
                </a:lnTo>
                <a:lnTo>
                  <a:pt x="2746" y="14724"/>
                </a:lnTo>
                <a:lnTo>
                  <a:pt x="2720" y="14487"/>
                </a:lnTo>
                <a:lnTo>
                  <a:pt x="2720" y="14267"/>
                </a:lnTo>
                <a:lnTo>
                  <a:pt x="2766" y="14111"/>
                </a:lnTo>
                <a:lnTo>
                  <a:pt x="2864" y="13944"/>
                </a:lnTo>
                <a:lnTo>
                  <a:pt x="2907" y="13676"/>
                </a:lnTo>
                <a:lnTo>
                  <a:pt x="2829" y="13477"/>
                </a:lnTo>
                <a:lnTo>
                  <a:pt x="2794" y="13129"/>
                </a:lnTo>
                <a:lnTo>
                  <a:pt x="2826" y="12941"/>
                </a:lnTo>
                <a:lnTo>
                  <a:pt x="2816" y="12608"/>
                </a:lnTo>
                <a:lnTo>
                  <a:pt x="2758" y="12426"/>
                </a:lnTo>
                <a:lnTo>
                  <a:pt x="2672" y="12120"/>
                </a:lnTo>
                <a:lnTo>
                  <a:pt x="2569" y="12013"/>
                </a:lnTo>
                <a:lnTo>
                  <a:pt x="2458" y="11819"/>
                </a:lnTo>
                <a:lnTo>
                  <a:pt x="2411" y="11562"/>
                </a:lnTo>
                <a:lnTo>
                  <a:pt x="2338" y="11341"/>
                </a:lnTo>
                <a:lnTo>
                  <a:pt x="2298" y="11074"/>
                </a:lnTo>
                <a:lnTo>
                  <a:pt x="2280" y="10842"/>
                </a:lnTo>
                <a:lnTo>
                  <a:pt x="2202" y="10600"/>
                </a:lnTo>
                <a:lnTo>
                  <a:pt x="2091" y="10413"/>
                </a:lnTo>
                <a:lnTo>
                  <a:pt x="1986" y="10341"/>
                </a:lnTo>
                <a:lnTo>
                  <a:pt x="1934" y="10166"/>
                </a:lnTo>
                <a:lnTo>
                  <a:pt x="1818" y="10069"/>
                </a:lnTo>
                <a:lnTo>
                  <a:pt x="1712" y="10092"/>
                </a:lnTo>
                <a:lnTo>
                  <a:pt x="1644" y="10231"/>
                </a:lnTo>
                <a:lnTo>
                  <a:pt x="1568" y="10300"/>
                </a:lnTo>
                <a:lnTo>
                  <a:pt x="1495" y="10241"/>
                </a:lnTo>
                <a:lnTo>
                  <a:pt x="1384" y="9978"/>
                </a:lnTo>
                <a:lnTo>
                  <a:pt x="1348" y="9844"/>
                </a:lnTo>
                <a:lnTo>
                  <a:pt x="1217" y="9849"/>
                </a:lnTo>
                <a:lnTo>
                  <a:pt x="1077" y="9989"/>
                </a:lnTo>
                <a:lnTo>
                  <a:pt x="1024" y="10116"/>
                </a:lnTo>
                <a:lnTo>
                  <a:pt x="999" y="10289"/>
                </a:lnTo>
                <a:lnTo>
                  <a:pt x="934" y="10295"/>
                </a:lnTo>
                <a:lnTo>
                  <a:pt x="794" y="10107"/>
                </a:lnTo>
                <a:lnTo>
                  <a:pt x="760" y="9887"/>
                </a:lnTo>
                <a:lnTo>
                  <a:pt x="758" y="9784"/>
                </a:lnTo>
                <a:lnTo>
                  <a:pt x="658" y="9528"/>
                </a:lnTo>
                <a:lnTo>
                  <a:pt x="519" y="9338"/>
                </a:lnTo>
                <a:lnTo>
                  <a:pt x="414" y="9088"/>
                </a:lnTo>
                <a:lnTo>
                  <a:pt x="332" y="9017"/>
                </a:lnTo>
                <a:lnTo>
                  <a:pt x="260" y="8873"/>
                </a:lnTo>
                <a:lnTo>
                  <a:pt x="226" y="8684"/>
                </a:lnTo>
                <a:lnTo>
                  <a:pt x="220" y="8491"/>
                </a:lnTo>
                <a:lnTo>
                  <a:pt x="182" y="8335"/>
                </a:lnTo>
                <a:lnTo>
                  <a:pt x="159" y="8359"/>
                </a:lnTo>
                <a:lnTo>
                  <a:pt x="150" y="8445"/>
                </a:lnTo>
                <a:lnTo>
                  <a:pt x="105" y="8471"/>
                </a:lnTo>
                <a:lnTo>
                  <a:pt x="51" y="8277"/>
                </a:lnTo>
                <a:lnTo>
                  <a:pt x="11" y="8193"/>
                </a:lnTo>
                <a:lnTo>
                  <a:pt x="16" y="7858"/>
                </a:lnTo>
                <a:cubicBezTo>
                  <a:pt x="16" y="7858"/>
                  <a:pt x="0" y="7684"/>
                  <a:pt x="0" y="7684"/>
                </a:cubicBezTo>
                <a:close/>
                <a:moveTo>
                  <a:pt x="0" y="7684"/>
                </a:moveTo>
              </a:path>
            </a:pathLst>
          </a:custGeom>
          <a:solidFill>
            <a:srgbClr val="0070C0"/>
          </a:solidFill>
          <a:ln>
            <a:solidFill>
              <a:schemeClr val="bg1"/>
            </a:solidFill>
          </a:ln>
        </p:spPr>
        <p:txBody>
          <a:bodyPr lIns="0" tIns="0" rIns="0" bIns="0"/>
          <a:lstStyle/>
          <a:p>
            <a:endParaRPr lang="en-US" dirty="0"/>
          </a:p>
        </p:txBody>
      </p:sp>
      <p:sp>
        <p:nvSpPr>
          <p:cNvPr id="128" name="Flowchart: Connector 127"/>
          <p:cNvSpPr/>
          <p:nvPr/>
        </p:nvSpPr>
        <p:spPr>
          <a:xfrm>
            <a:off x="5447573" y="979850"/>
            <a:ext cx="4843050" cy="4843050"/>
          </a:xfrm>
          <a:prstGeom prst="flowChartConnector">
            <a:avLst/>
          </a:prstGeom>
          <a:solidFill>
            <a:schemeClr val="accent1">
              <a:lumMod val="60000"/>
              <a:lumOff val="40000"/>
              <a:alpha val="20000"/>
            </a:schemeClr>
          </a:solidFill>
          <a:ln w="22225">
            <a:solidFill>
              <a:schemeClr val="bg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2" name="TextBox 101"/>
          <p:cNvSpPr txBox="1"/>
          <p:nvPr/>
        </p:nvSpPr>
        <p:spPr>
          <a:xfrm>
            <a:off x="8725436" y="4887816"/>
            <a:ext cx="1587392" cy="276999"/>
          </a:xfrm>
          <a:prstGeom prst="rect">
            <a:avLst/>
          </a:prstGeom>
          <a:noFill/>
          <a:ln>
            <a:noFill/>
          </a:ln>
        </p:spPr>
        <p:txBody>
          <a:bodyPr wrap="square" rtlCol="0">
            <a:spAutoFit/>
          </a:bodyPr>
          <a:lstStyle/>
          <a:p>
            <a:r>
              <a:rPr lang="en-US" sz="1200" b="1" dirty="0">
                <a:solidFill>
                  <a:srgbClr val="14C095"/>
                </a:solidFill>
              </a:rPr>
              <a:t>HONG KONG </a:t>
            </a:r>
            <a:r>
              <a:rPr lang="en-US" sz="1200" dirty="0">
                <a:solidFill>
                  <a:srgbClr val="14C095"/>
                </a:solidFill>
              </a:rPr>
              <a:t>2900KM</a:t>
            </a:r>
          </a:p>
        </p:txBody>
      </p:sp>
      <p:sp>
        <p:nvSpPr>
          <p:cNvPr id="103" name="TextBox 102"/>
          <p:cNvSpPr txBox="1"/>
          <p:nvPr/>
        </p:nvSpPr>
        <p:spPr>
          <a:xfrm>
            <a:off x="9635403" y="4224455"/>
            <a:ext cx="1321152" cy="276999"/>
          </a:xfrm>
          <a:prstGeom prst="rect">
            <a:avLst/>
          </a:prstGeom>
          <a:noFill/>
          <a:ln>
            <a:noFill/>
          </a:ln>
        </p:spPr>
        <p:txBody>
          <a:bodyPr wrap="square" rtlCol="0">
            <a:spAutoFit/>
          </a:bodyPr>
          <a:lstStyle/>
          <a:p>
            <a:r>
              <a:rPr lang="en-US" sz="1200" b="1" dirty="0">
                <a:solidFill>
                  <a:srgbClr val="14C095"/>
                </a:solidFill>
              </a:rPr>
              <a:t>TOKYO </a:t>
            </a:r>
            <a:r>
              <a:rPr lang="en-US" sz="1200" dirty="0">
                <a:solidFill>
                  <a:srgbClr val="14C095"/>
                </a:solidFill>
              </a:rPr>
              <a:t>3000KM</a:t>
            </a:r>
          </a:p>
        </p:txBody>
      </p:sp>
      <p:sp>
        <p:nvSpPr>
          <p:cNvPr id="104" name="TextBox 103"/>
          <p:cNvSpPr txBox="1"/>
          <p:nvPr/>
        </p:nvSpPr>
        <p:spPr>
          <a:xfrm>
            <a:off x="4147125" y="3167942"/>
            <a:ext cx="1376501" cy="276999"/>
          </a:xfrm>
          <a:prstGeom prst="rect">
            <a:avLst/>
          </a:prstGeom>
          <a:noFill/>
        </p:spPr>
        <p:txBody>
          <a:bodyPr wrap="square" rtlCol="0">
            <a:spAutoFit/>
          </a:bodyPr>
          <a:lstStyle/>
          <a:p>
            <a:r>
              <a:rPr lang="en-US" sz="1200" b="1" dirty="0">
                <a:solidFill>
                  <a:srgbClr val="1D5293"/>
                </a:solidFill>
              </a:rPr>
              <a:t>MOSCOW </a:t>
            </a:r>
            <a:r>
              <a:rPr lang="en-US" sz="1200" dirty="0">
                <a:solidFill>
                  <a:srgbClr val="1D5293"/>
                </a:solidFill>
              </a:rPr>
              <a:t>6150KM</a:t>
            </a:r>
          </a:p>
        </p:txBody>
      </p:sp>
      <p:sp>
        <p:nvSpPr>
          <p:cNvPr id="105" name="TextBox 104"/>
          <p:cNvSpPr txBox="1"/>
          <p:nvPr/>
        </p:nvSpPr>
        <p:spPr>
          <a:xfrm>
            <a:off x="2027001" y="2516777"/>
            <a:ext cx="1376501" cy="276999"/>
          </a:xfrm>
          <a:prstGeom prst="rect">
            <a:avLst/>
          </a:prstGeom>
          <a:noFill/>
        </p:spPr>
        <p:txBody>
          <a:bodyPr wrap="square" rtlCol="0">
            <a:spAutoFit/>
          </a:bodyPr>
          <a:lstStyle/>
          <a:p>
            <a:r>
              <a:rPr lang="en-US" sz="1200" b="1" dirty="0">
                <a:solidFill>
                  <a:srgbClr val="14C095"/>
                </a:solidFill>
              </a:rPr>
              <a:t>LONDON </a:t>
            </a:r>
            <a:r>
              <a:rPr lang="en-US" sz="1200" dirty="0">
                <a:solidFill>
                  <a:srgbClr val="14C095"/>
                </a:solidFill>
              </a:rPr>
              <a:t>9000KM</a:t>
            </a:r>
          </a:p>
        </p:txBody>
      </p:sp>
      <p:sp>
        <p:nvSpPr>
          <p:cNvPr id="106" name="TextBox 105"/>
          <p:cNvSpPr txBox="1"/>
          <p:nvPr/>
        </p:nvSpPr>
        <p:spPr>
          <a:xfrm>
            <a:off x="6412550" y="4580955"/>
            <a:ext cx="1376501" cy="276999"/>
          </a:xfrm>
          <a:prstGeom prst="rect">
            <a:avLst/>
          </a:prstGeom>
          <a:noFill/>
        </p:spPr>
        <p:txBody>
          <a:bodyPr wrap="square" rtlCol="0">
            <a:spAutoFit/>
          </a:bodyPr>
          <a:lstStyle/>
          <a:p>
            <a:r>
              <a:rPr lang="en-US" sz="1200" b="1" dirty="0">
                <a:solidFill>
                  <a:srgbClr val="1D5293"/>
                </a:solidFill>
              </a:rPr>
              <a:t>DELHI </a:t>
            </a:r>
            <a:r>
              <a:rPr lang="en-US" sz="1200" dirty="0">
                <a:solidFill>
                  <a:srgbClr val="1D5293"/>
                </a:solidFill>
              </a:rPr>
              <a:t>3300KM</a:t>
            </a:r>
          </a:p>
        </p:txBody>
      </p:sp>
      <p:sp>
        <p:nvSpPr>
          <p:cNvPr id="101" name="TextBox 100"/>
          <p:cNvSpPr txBox="1"/>
          <p:nvPr/>
        </p:nvSpPr>
        <p:spPr>
          <a:xfrm>
            <a:off x="9314587" y="3804185"/>
            <a:ext cx="1321152" cy="276999"/>
          </a:xfrm>
          <a:prstGeom prst="rect">
            <a:avLst/>
          </a:prstGeom>
          <a:noFill/>
          <a:ln>
            <a:noFill/>
          </a:ln>
        </p:spPr>
        <p:txBody>
          <a:bodyPr wrap="square" rtlCol="0">
            <a:spAutoFit/>
          </a:bodyPr>
          <a:lstStyle/>
          <a:p>
            <a:r>
              <a:rPr lang="en-US" sz="1200" b="1" dirty="0">
                <a:solidFill>
                  <a:srgbClr val="14C095"/>
                </a:solidFill>
              </a:rPr>
              <a:t>SEOUL </a:t>
            </a:r>
            <a:r>
              <a:rPr lang="en-US" sz="1200" dirty="0">
                <a:solidFill>
                  <a:srgbClr val="14C095"/>
                </a:solidFill>
              </a:rPr>
              <a:t>1990KM</a:t>
            </a:r>
          </a:p>
        </p:txBody>
      </p:sp>
      <p:sp>
        <p:nvSpPr>
          <p:cNvPr id="107" name="TextBox 106"/>
          <p:cNvSpPr txBox="1"/>
          <p:nvPr/>
        </p:nvSpPr>
        <p:spPr>
          <a:xfrm>
            <a:off x="3898033" y="3987425"/>
            <a:ext cx="1376501" cy="276999"/>
          </a:xfrm>
          <a:prstGeom prst="rect">
            <a:avLst/>
          </a:prstGeom>
          <a:noFill/>
        </p:spPr>
        <p:txBody>
          <a:bodyPr wrap="square" rtlCol="0">
            <a:spAutoFit/>
          </a:bodyPr>
          <a:lstStyle/>
          <a:p>
            <a:r>
              <a:rPr lang="en-US" sz="1200" b="1" dirty="0">
                <a:solidFill>
                  <a:srgbClr val="1D5293"/>
                </a:solidFill>
              </a:rPr>
              <a:t>ISTANBUL </a:t>
            </a:r>
            <a:r>
              <a:rPr lang="en-US" sz="1200" dirty="0">
                <a:solidFill>
                  <a:srgbClr val="1D5293"/>
                </a:solidFill>
              </a:rPr>
              <a:t>8200KM</a:t>
            </a:r>
          </a:p>
        </p:txBody>
      </p:sp>
      <p:sp>
        <p:nvSpPr>
          <p:cNvPr id="108" name="TextBox 107"/>
          <p:cNvSpPr txBox="1"/>
          <p:nvPr/>
        </p:nvSpPr>
        <p:spPr>
          <a:xfrm>
            <a:off x="2929220" y="3556842"/>
            <a:ext cx="1376501" cy="276999"/>
          </a:xfrm>
          <a:prstGeom prst="rect">
            <a:avLst/>
          </a:prstGeom>
          <a:noFill/>
        </p:spPr>
        <p:txBody>
          <a:bodyPr wrap="square" rtlCol="0">
            <a:spAutoFit/>
          </a:bodyPr>
          <a:lstStyle/>
          <a:p>
            <a:r>
              <a:rPr lang="en-US" sz="1200" b="1" dirty="0">
                <a:solidFill>
                  <a:srgbClr val="1D5293"/>
                </a:solidFill>
              </a:rPr>
              <a:t>BERLIN </a:t>
            </a:r>
            <a:r>
              <a:rPr lang="en-US" sz="1200" dirty="0">
                <a:solidFill>
                  <a:srgbClr val="1D5293"/>
                </a:solidFill>
              </a:rPr>
              <a:t>8000KM</a:t>
            </a:r>
          </a:p>
        </p:txBody>
      </p:sp>
      <p:sp>
        <p:nvSpPr>
          <p:cNvPr id="97" name="Flowchart: Connector 96"/>
          <p:cNvSpPr/>
          <p:nvPr/>
        </p:nvSpPr>
        <p:spPr>
          <a:xfrm>
            <a:off x="9766406" y="4111200"/>
            <a:ext cx="86277" cy="86277"/>
          </a:xfrm>
          <a:prstGeom prst="flowChartConnector">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14C095"/>
              </a:solidFill>
            </a:endParaRPr>
          </a:p>
        </p:txBody>
      </p:sp>
      <p:sp>
        <p:nvSpPr>
          <p:cNvPr id="112" name="Flowchart: Connector 111"/>
          <p:cNvSpPr/>
          <p:nvPr/>
        </p:nvSpPr>
        <p:spPr>
          <a:xfrm>
            <a:off x="4095962" y="3934228"/>
            <a:ext cx="86277" cy="86277"/>
          </a:xfrm>
          <a:prstGeom prst="flowChartConnector">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1A3675"/>
              </a:solidFill>
            </a:endParaRPr>
          </a:p>
        </p:txBody>
      </p:sp>
      <p:sp>
        <p:nvSpPr>
          <p:cNvPr id="113" name="Flowchart: Connector 112"/>
          <p:cNvSpPr/>
          <p:nvPr/>
        </p:nvSpPr>
        <p:spPr>
          <a:xfrm>
            <a:off x="4466453" y="3115296"/>
            <a:ext cx="86277" cy="86277"/>
          </a:xfrm>
          <a:prstGeom prst="flowChartConnector">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1A3675"/>
              </a:solidFill>
            </a:endParaRPr>
          </a:p>
        </p:txBody>
      </p:sp>
      <p:sp>
        <p:nvSpPr>
          <p:cNvPr id="114" name="Flowchart: Connector 113"/>
          <p:cNvSpPr/>
          <p:nvPr/>
        </p:nvSpPr>
        <p:spPr>
          <a:xfrm>
            <a:off x="2605244" y="3279683"/>
            <a:ext cx="86277" cy="86277"/>
          </a:xfrm>
          <a:prstGeom prst="flowChartConnector">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70C0"/>
              </a:solidFill>
            </a:endParaRPr>
          </a:p>
        </p:txBody>
      </p:sp>
      <p:sp>
        <p:nvSpPr>
          <p:cNvPr id="115" name="Flowchart: Connector 114"/>
          <p:cNvSpPr/>
          <p:nvPr/>
        </p:nvSpPr>
        <p:spPr>
          <a:xfrm>
            <a:off x="3176994" y="3480911"/>
            <a:ext cx="86277" cy="86277"/>
          </a:xfrm>
          <a:prstGeom prst="flowChartConnector">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1A3675"/>
              </a:solidFill>
            </a:endParaRPr>
          </a:p>
        </p:txBody>
      </p:sp>
      <p:sp>
        <p:nvSpPr>
          <p:cNvPr id="116" name="Flowchart: Connector 115"/>
          <p:cNvSpPr/>
          <p:nvPr/>
        </p:nvSpPr>
        <p:spPr>
          <a:xfrm>
            <a:off x="6656019" y="4532925"/>
            <a:ext cx="86277" cy="86277"/>
          </a:xfrm>
          <a:prstGeom prst="flowChartConnector">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1A3675"/>
              </a:solidFill>
            </a:endParaRPr>
          </a:p>
        </p:txBody>
      </p:sp>
      <p:sp>
        <p:nvSpPr>
          <p:cNvPr id="2" name="TextBox 1"/>
          <p:cNvSpPr txBox="1"/>
          <p:nvPr/>
        </p:nvSpPr>
        <p:spPr>
          <a:xfrm>
            <a:off x="5431569" y="3449813"/>
            <a:ext cx="1376501" cy="276999"/>
          </a:xfrm>
          <a:prstGeom prst="rect">
            <a:avLst/>
          </a:prstGeom>
          <a:noFill/>
          <a:ln>
            <a:noFill/>
          </a:ln>
        </p:spPr>
        <p:txBody>
          <a:bodyPr wrap="square" rtlCol="0">
            <a:spAutoFit/>
          </a:bodyPr>
          <a:lstStyle/>
          <a:p>
            <a:r>
              <a:rPr lang="en-US" sz="1200" b="1" dirty="0">
                <a:solidFill>
                  <a:srgbClr val="1D5293"/>
                </a:solidFill>
              </a:rPr>
              <a:t>ASTANA </a:t>
            </a:r>
            <a:r>
              <a:rPr lang="en-US" sz="1200" dirty="0">
                <a:solidFill>
                  <a:srgbClr val="1D5293"/>
                </a:solidFill>
              </a:rPr>
              <a:t>3400KM</a:t>
            </a:r>
          </a:p>
        </p:txBody>
      </p:sp>
      <p:sp>
        <p:nvSpPr>
          <p:cNvPr id="121" name="TextBox 120"/>
          <p:cNvSpPr txBox="1"/>
          <p:nvPr/>
        </p:nvSpPr>
        <p:spPr>
          <a:xfrm>
            <a:off x="10635739" y="2838297"/>
            <a:ext cx="1548564" cy="276999"/>
          </a:xfrm>
          <a:prstGeom prst="rect">
            <a:avLst/>
          </a:prstGeom>
          <a:noFill/>
          <a:ln>
            <a:noFill/>
          </a:ln>
        </p:spPr>
        <p:txBody>
          <a:bodyPr wrap="square" rtlCol="0">
            <a:spAutoFit/>
          </a:bodyPr>
          <a:lstStyle/>
          <a:p>
            <a:r>
              <a:rPr lang="en-US" sz="1200" b="1" dirty="0">
                <a:solidFill>
                  <a:srgbClr val="14C095"/>
                </a:solidFill>
              </a:rPr>
              <a:t>NEW YORK </a:t>
            </a:r>
            <a:r>
              <a:rPr lang="en-US" sz="1200" dirty="0">
                <a:solidFill>
                  <a:srgbClr val="14C095"/>
                </a:solidFill>
              </a:rPr>
              <a:t>10000KM</a:t>
            </a:r>
          </a:p>
        </p:txBody>
      </p:sp>
      <p:sp>
        <p:nvSpPr>
          <p:cNvPr id="122" name="TextBox 7"/>
          <p:cNvSpPr txBox="1">
            <a:spLocks noChangeArrowheads="1"/>
          </p:cNvSpPr>
          <p:nvPr/>
        </p:nvSpPr>
        <p:spPr bwMode="auto">
          <a:xfrm>
            <a:off x="289895" y="5113674"/>
            <a:ext cx="385579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Source Sans Pro" panose="020B050303040302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Source Sans Pro" panose="020B0503030403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Source Sans Pro" panose="020B050303040302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Source Sans Pro" panose="020B050303040302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Source Sans Pro" panose="020B0503030403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Source Sans Pro" panose="020B0503030403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Source Sans Pro" panose="020B0503030403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Source Sans Pro" panose="020B0503030403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Source Sans Pro" panose="020B0503030403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defRPr/>
            </a:pPr>
            <a:r>
              <a:rPr kumimoji="0" lang="en-US" altLang="ko-KR" sz="1400" b="1" i="0" u="none" strike="noStrike" kern="1200" cap="none" spc="0" normalizeH="0" baseline="0" noProof="0" dirty="0">
                <a:ln>
                  <a:noFill/>
                </a:ln>
                <a:solidFill>
                  <a:srgbClr val="14C095"/>
                </a:solidFill>
                <a:effectLst/>
                <a:uLnTx/>
                <a:uFillTx/>
                <a:latin typeface="Calibri" panose="020F0502020204030204" pitchFamily="34" charset="0"/>
                <a:ea typeface="Malgun Gothic" panose="020B0503020000020004" pitchFamily="34" charset="-127"/>
                <a:cs typeface="Calibri" panose="020F0502020204030204" pitchFamily="34" charset="0"/>
              </a:rPr>
              <a:t>1</a:t>
            </a:r>
            <a:r>
              <a:rPr kumimoji="0" lang="en-US" altLang="ko-KR" sz="1400" b="1" i="0" u="none" strike="noStrike" kern="1200" cap="none" spc="0" normalizeH="0" baseline="0" noProof="0" dirty="0">
                <a:ln>
                  <a:noFill/>
                </a:ln>
                <a:solidFill>
                  <a:srgbClr val="14C095"/>
                </a:solidFill>
                <a:effectLst/>
                <a:uLnTx/>
                <a:uFillTx/>
                <a:latin typeface="Calibri" panose="020F0502020204030204" pitchFamily="34" charset="0"/>
                <a:ea typeface="굴림" panose="020B0600000101010101" pitchFamily="34" charset="-127"/>
                <a:cs typeface="Calibri" panose="020F0502020204030204" pitchFamily="34" charset="0"/>
              </a:rPr>
              <a:t>700</a:t>
            </a:r>
            <a:r>
              <a:rPr kumimoji="0" lang="en-US" altLang="ko-KR" sz="1400" b="1" i="0" u="none" strike="noStrike" kern="1200" cap="none" spc="0" normalizeH="0" baseline="0" noProof="0" dirty="0">
                <a:ln>
                  <a:noFill/>
                </a:ln>
                <a:solidFill>
                  <a:srgbClr val="14C095"/>
                </a:solidFill>
                <a:effectLst/>
                <a:uLnTx/>
                <a:uFillTx/>
                <a:latin typeface="Calibri" panose="020F0502020204030204" pitchFamily="34" charset="0"/>
                <a:ea typeface="Malgun Gothic" panose="020B0503020000020004" pitchFamily="34" charset="-127"/>
                <a:cs typeface="Calibri" panose="020F0502020204030204" pitchFamily="34" charset="0"/>
              </a:rPr>
              <a:t> КМ БУЮУ 2 ЦАГИЙН НИСЛЭГИЙН ЗАЙД </a:t>
            </a:r>
          </a:p>
          <a:p>
            <a:pPr marL="0" marR="0" lvl="0" indent="0" algn="r" defTabSz="914400" rtl="0" eaLnBrk="0" fontAlgn="base" latinLnBrk="0" hangingPunct="0">
              <a:lnSpc>
                <a:spcPct val="100000"/>
              </a:lnSpc>
              <a:spcBef>
                <a:spcPct val="0"/>
              </a:spcBef>
              <a:spcAft>
                <a:spcPct val="0"/>
              </a:spcAft>
              <a:buClrTx/>
              <a:buSzTx/>
              <a:buFontTx/>
              <a:buNone/>
              <a:defRPr/>
            </a:pPr>
            <a:r>
              <a:rPr kumimoji="0" lang="en-US" altLang="ko-KR" sz="1400" b="1" i="0" u="none" strike="noStrike" kern="1200" cap="none" spc="0" normalizeH="0" baseline="0" noProof="0" dirty="0">
                <a:ln>
                  <a:noFill/>
                </a:ln>
                <a:solidFill>
                  <a:schemeClr val="bg1"/>
                </a:solidFill>
                <a:effectLst/>
                <a:uLnTx/>
                <a:uFillTx/>
                <a:latin typeface="Calibri" panose="020F0502020204030204" pitchFamily="34" charset="0"/>
                <a:ea typeface="Malgun Gothic" panose="020B0503020000020004" pitchFamily="34" charset="-127"/>
                <a:cs typeface="Calibri" panose="020F0502020204030204" pitchFamily="34" charset="0"/>
              </a:rPr>
              <a:t>300 САЯ ХҮН АМТАЙ</a:t>
            </a:r>
          </a:p>
        </p:txBody>
      </p:sp>
      <p:sp>
        <p:nvSpPr>
          <p:cNvPr id="123" name="TextBox 10"/>
          <p:cNvSpPr txBox="1">
            <a:spLocks noChangeArrowheads="1"/>
          </p:cNvSpPr>
          <p:nvPr/>
        </p:nvSpPr>
        <p:spPr bwMode="auto">
          <a:xfrm>
            <a:off x="441680" y="5665350"/>
            <a:ext cx="370925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Source Sans Pro" panose="020B050303040302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Source Sans Pro" panose="020B0503030403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Source Sans Pro" panose="020B050303040302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Source Sans Pro" panose="020B050303040302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Source Sans Pro" panose="020B0503030403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Source Sans Pro" panose="020B0503030403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Source Sans Pro" panose="020B0503030403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Source Sans Pro" panose="020B0503030403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Source Sans Pro" panose="020B0503030403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defRPr/>
            </a:pPr>
            <a:r>
              <a:rPr kumimoji="0" lang="en-US" altLang="ko-KR" sz="1400" b="1" i="0" u="none" strike="noStrike" kern="1200" cap="none" spc="0" normalizeH="0" baseline="0" noProof="0" dirty="0">
                <a:ln>
                  <a:noFill/>
                </a:ln>
                <a:solidFill>
                  <a:srgbClr val="14C095"/>
                </a:solidFill>
                <a:effectLst/>
                <a:uLnTx/>
                <a:uFillTx/>
                <a:latin typeface="Calibri" panose="020F0502020204030204" pitchFamily="34" charset="0"/>
                <a:ea typeface="Malgun Gothic" panose="020B0503020000020004" pitchFamily="34" charset="-127"/>
                <a:cs typeface="Calibri" panose="020F0502020204030204" pitchFamily="34" charset="0"/>
              </a:rPr>
              <a:t>3</a:t>
            </a:r>
            <a:r>
              <a:rPr kumimoji="0" lang="en-US" altLang="ko-KR" sz="1400" b="1" i="0" u="none" strike="noStrike" kern="1200" cap="none" spc="0" normalizeH="0" baseline="0" noProof="0" dirty="0">
                <a:ln>
                  <a:noFill/>
                </a:ln>
                <a:solidFill>
                  <a:srgbClr val="14C095"/>
                </a:solidFill>
                <a:effectLst/>
                <a:uLnTx/>
                <a:uFillTx/>
                <a:latin typeface="Calibri" panose="020F0502020204030204" pitchFamily="34" charset="0"/>
                <a:ea typeface="굴림" panose="020B0600000101010101" pitchFamily="34" charset="-127"/>
                <a:cs typeface="Calibri" panose="020F0502020204030204" pitchFamily="34" charset="0"/>
              </a:rPr>
              <a:t>3</a:t>
            </a:r>
            <a:r>
              <a:rPr kumimoji="0" lang="en-US" altLang="ko-KR" sz="1400" b="1" i="0" u="none" strike="noStrike" kern="1200" cap="none" spc="0" normalizeH="0" baseline="0" noProof="0" dirty="0">
                <a:ln>
                  <a:noFill/>
                </a:ln>
                <a:solidFill>
                  <a:srgbClr val="14C095"/>
                </a:solidFill>
                <a:effectLst/>
                <a:uLnTx/>
                <a:uFillTx/>
                <a:latin typeface="Calibri" panose="020F0502020204030204" pitchFamily="34" charset="0"/>
                <a:ea typeface="Malgun Gothic" panose="020B0503020000020004" pitchFamily="34" charset="-127"/>
                <a:cs typeface="Calibri" panose="020F0502020204030204" pitchFamily="34" charset="0"/>
              </a:rPr>
              <a:t>00 КМ БУЮУ 4 ЦАГИЙН НИСЛЭГИЙН ЗАЙД </a:t>
            </a:r>
            <a:r>
              <a:rPr kumimoji="0" lang="en-US" altLang="ko-KR" sz="1400" b="1" i="0" u="none" strike="noStrike" kern="1200" cap="none" spc="0" normalizeH="0" baseline="0" noProof="0" dirty="0">
                <a:ln>
                  <a:noFill/>
                </a:ln>
                <a:solidFill>
                  <a:schemeClr val="bg1"/>
                </a:solidFill>
                <a:effectLst/>
                <a:uLnTx/>
                <a:uFillTx/>
                <a:latin typeface="Calibri" panose="020F0502020204030204" pitchFamily="34" charset="0"/>
                <a:ea typeface="Malgun Gothic" panose="020B0503020000020004" pitchFamily="34" charset="-127"/>
                <a:cs typeface="Calibri" panose="020F0502020204030204" pitchFamily="34" charset="0"/>
              </a:rPr>
              <a:t>1,7 ТЭРБУМ ХҮН АМТАЙ </a:t>
            </a:r>
          </a:p>
        </p:txBody>
      </p:sp>
      <p:sp>
        <p:nvSpPr>
          <p:cNvPr id="124" name="TextBox 13"/>
          <p:cNvSpPr txBox="1">
            <a:spLocks noChangeArrowheads="1"/>
          </p:cNvSpPr>
          <p:nvPr/>
        </p:nvSpPr>
        <p:spPr bwMode="auto">
          <a:xfrm>
            <a:off x="-1609937" y="6197267"/>
            <a:ext cx="575562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Source Sans Pro" panose="020B050303040302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Source Sans Pro" panose="020B0503030403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Source Sans Pro" panose="020B050303040302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Source Sans Pro" panose="020B050303040302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Source Sans Pro" panose="020B0503030403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Source Sans Pro" panose="020B0503030403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Source Sans Pro" panose="020B0503030403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Source Sans Pro" panose="020B0503030403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Source Sans Pro" panose="020B0503030403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defRPr/>
            </a:pPr>
            <a:r>
              <a:rPr kumimoji="0" lang="en-US" altLang="ko-KR" sz="1400" b="1" i="0" u="none" strike="noStrike" kern="1200" cap="none" spc="0" normalizeH="0" baseline="0" noProof="0" dirty="0">
                <a:ln>
                  <a:noFill/>
                </a:ln>
                <a:solidFill>
                  <a:srgbClr val="14C095"/>
                </a:solidFill>
                <a:effectLst/>
                <a:uLnTx/>
                <a:uFillTx/>
                <a:latin typeface="Calibri" panose="020F0502020204030204" pitchFamily="34" charset="0"/>
                <a:ea typeface="굴림" panose="020B0600000101010101" pitchFamily="34" charset="-127"/>
                <a:cs typeface="Calibri" panose="020F0502020204030204" pitchFamily="34" charset="0"/>
              </a:rPr>
              <a:t>5000 КМ БУЮУ 6 ЦАГИЙН НИСЛЭГИЙН ЗАЙД </a:t>
            </a:r>
          </a:p>
          <a:p>
            <a:pPr marL="0" marR="0" lvl="0" indent="0" algn="r" defTabSz="914400" rtl="0" eaLnBrk="0" fontAlgn="base" latinLnBrk="0" hangingPunct="0">
              <a:lnSpc>
                <a:spcPct val="100000"/>
              </a:lnSpc>
              <a:spcBef>
                <a:spcPct val="0"/>
              </a:spcBef>
              <a:spcAft>
                <a:spcPct val="0"/>
              </a:spcAft>
              <a:buClrTx/>
              <a:buSzTx/>
              <a:buFontTx/>
              <a:buNone/>
              <a:defRPr/>
            </a:pPr>
            <a:r>
              <a:rPr kumimoji="0" lang="ru-RU" altLang="ko-KR" sz="1400" b="1" i="0" u="none" strike="noStrike" kern="1200" cap="none" spc="0" normalizeH="0" baseline="0" noProof="0" dirty="0">
                <a:ln>
                  <a:noFill/>
                </a:ln>
                <a:solidFill>
                  <a:schemeClr val="bg1"/>
                </a:solidFill>
                <a:effectLst/>
                <a:uLnTx/>
                <a:uFillTx/>
                <a:latin typeface="Calibri" panose="020F0502020204030204" pitchFamily="34" charset="0"/>
                <a:ea typeface="굴림" panose="020B0600000101010101" pitchFamily="34" charset="-127"/>
                <a:cs typeface="Calibri" panose="020F0502020204030204" pitchFamily="34" charset="0"/>
              </a:rPr>
              <a:t>3,2 ТЭРБУМ ХҮН</a:t>
            </a:r>
            <a:r>
              <a:rPr kumimoji="0" lang="en-US" altLang="ko-KR" sz="1400" b="1" i="0" u="none" strike="noStrike" kern="1200" cap="none" spc="0" normalizeH="0" baseline="0" noProof="0" dirty="0">
                <a:ln>
                  <a:noFill/>
                </a:ln>
                <a:solidFill>
                  <a:schemeClr val="bg1"/>
                </a:solidFill>
                <a:effectLst/>
                <a:uLnTx/>
                <a:uFillTx/>
                <a:latin typeface="Calibri" panose="020F0502020204030204" pitchFamily="34" charset="0"/>
                <a:ea typeface="굴림" panose="020B0600000101010101" pitchFamily="34" charset="-127"/>
                <a:cs typeface="Calibri" panose="020F0502020204030204" pitchFamily="34" charset="0"/>
              </a:rPr>
              <a:t> </a:t>
            </a:r>
            <a:r>
              <a:rPr kumimoji="0" lang="en-US" altLang="ko-KR" sz="1400" b="1" i="0" u="none" strike="noStrike" kern="1200" cap="none" spc="0" normalizeH="0" baseline="0" noProof="0" dirty="0">
                <a:ln>
                  <a:noFill/>
                </a:ln>
                <a:solidFill>
                  <a:schemeClr val="bg1"/>
                </a:solidFill>
                <a:effectLst/>
                <a:uLnTx/>
                <a:uFillTx/>
                <a:latin typeface="Calibri" panose="020F0502020204030204" pitchFamily="34" charset="0"/>
                <a:ea typeface="Malgun Gothic" panose="020B0503020000020004" pitchFamily="34" charset="-127"/>
                <a:cs typeface="Calibri" panose="020F0502020204030204" pitchFamily="34" charset="0"/>
              </a:rPr>
              <a:t>АМТАЙ</a:t>
            </a:r>
            <a:endParaRPr kumimoji="0" lang="ru-RU" altLang="ko-KR" sz="1400" b="1" i="0" u="none" strike="noStrike" kern="1200" cap="none" spc="0" normalizeH="0" baseline="0" noProof="0" dirty="0">
              <a:ln>
                <a:noFill/>
              </a:ln>
              <a:solidFill>
                <a:schemeClr val="bg1"/>
              </a:solidFill>
              <a:effectLst/>
              <a:uLnTx/>
              <a:uFillTx/>
              <a:latin typeface="Calibri" panose="020F0502020204030204" pitchFamily="34" charset="0"/>
              <a:ea typeface="굴림" panose="020B0600000101010101" pitchFamily="34" charset="-127"/>
              <a:cs typeface="Calibri" panose="020F0502020204030204" pitchFamily="34" charset="0"/>
            </a:endParaRPr>
          </a:p>
          <a:p>
            <a:pPr marL="0" marR="0" lvl="0" indent="0" algn="r" defTabSz="914400" rtl="0" eaLnBrk="0" fontAlgn="base" latinLnBrk="0" hangingPunct="0">
              <a:lnSpc>
                <a:spcPct val="100000"/>
              </a:lnSpc>
              <a:spcBef>
                <a:spcPct val="0"/>
              </a:spcBef>
              <a:spcAft>
                <a:spcPct val="0"/>
              </a:spcAft>
              <a:buClrTx/>
              <a:buSzTx/>
              <a:buFontTx/>
              <a:buNone/>
              <a:defRPr/>
            </a:pPr>
            <a:r>
              <a:rPr kumimoji="0" lang="en-US" altLang="ko-KR" sz="1400" b="1" i="0" u="none" strike="noStrike" kern="1200" cap="none" spc="0" normalizeH="0" baseline="0" noProof="0" dirty="0">
                <a:ln>
                  <a:noFill/>
                </a:ln>
                <a:solidFill>
                  <a:schemeClr val="bg1"/>
                </a:solidFill>
                <a:effectLst/>
                <a:uLnTx/>
                <a:uFillTx/>
                <a:latin typeface="Calibri" panose="020F0502020204030204" pitchFamily="34" charset="0"/>
                <a:ea typeface="굴림" panose="020B0600000101010101" pitchFamily="34" charset="-127"/>
                <a:cs typeface="Calibri" panose="020F0502020204030204" pitchFamily="34" charset="0"/>
              </a:rPr>
              <a:t>  </a:t>
            </a:r>
          </a:p>
        </p:txBody>
      </p:sp>
      <p:sp>
        <p:nvSpPr>
          <p:cNvPr id="125" name="Rectangle: Rounded Corners 24"/>
          <p:cNvSpPr/>
          <p:nvPr/>
        </p:nvSpPr>
        <p:spPr>
          <a:xfrm>
            <a:off x="311319" y="4798316"/>
            <a:ext cx="3742880" cy="298384"/>
          </a:xfrm>
          <a:prstGeom prst="roundRect">
            <a:avLst/>
          </a:prstGeom>
          <a:solidFill>
            <a:srgbClr val="14C0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TextBox 125"/>
          <p:cNvSpPr txBox="1"/>
          <p:nvPr/>
        </p:nvSpPr>
        <p:spPr>
          <a:xfrm>
            <a:off x="347054" y="4748839"/>
            <a:ext cx="3586304" cy="369332"/>
          </a:xfrm>
          <a:prstGeom prst="rect">
            <a:avLst/>
          </a:prstGeom>
          <a:noFill/>
        </p:spPr>
        <p:txBody>
          <a:bodyPr wrap="square">
            <a:spAutoFit/>
          </a:bodyPr>
          <a:lstStyle/>
          <a:p>
            <a:r>
              <a:rPr lang="en-US" b="1" dirty="0">
                <a:solidFill>
                  <a:schemeClr val="bg1"/>
                </a:solidFill>
                <a:ea typeface="Calibri" panose="020F0502020204030204" pitchFamily="34" charset="0"/>
              </a:rPr>
              <a:t>42</a:t>
            </a:r>
            <a:r>
              <a:rPr lang="en-US" sz="1800" b="1" dirty="0">
                <a:solidFill>
                  <a:schemeClr val="bg1"/>
                </a:solidFill>
                <a:ea typeface="Calibri" panose="020F0502020204030204" pitchFamily="34" charset="0"/>
              </a:rPr>
              <a:t> УЛСЫН 1</a:t>
            </a:r>
            <a:r>
              <a:rPr lang="en-US" b="1" dirty="0">
                <a:solidFill>
                  <a:schemeClr val="bg1"/>
                </a:solidFill>
                <a:ea typeface="Calibri" panose="020F0502020204030204" pitchFamily="34" charset="0"/>
              </a:rPr>
              <a:t>55</a:t>
            </a:r>
            <a:r>
              <a:rPr lang="en-US" sz="1800" b="1" dirty="0">
                <a:solidFill>
                  <a:schemeClr val="bg1"/>
                </a:solidFill>
                <a:ea typeface="Calibri" panose="020F0502020204030204" pitchFamily="34" charset="0"/>
              </a:rPr>
              <a:t> ЦЭГТ ШУУД НИСЛЭГ</a:t>
            </a:r>
          </a:p>
        </p:txBody>
      </p:sp>
      <p:sp>
        <p:nvSpPr>
          <p:cNvPr id="129" name="AutoShape 11"/>
          <p:cNvSpPr/>
          <p:nvPr/>
        </p:nvSpPr>
        <p:spPr bwMode="auto">
          <a:xfrm>
            <a:off x="7066511" y="3138712"/>
            <a:ext cx="1654183" cy="685643"/>
          </a:xfrm>
          <a:custGeom>
            <a:avLst/>
            <a:gdLst/>
            <a:ahLst/>
            <a:cxnLst/>
            <a:rect l="0" t="0" r="r" b="b"/>
            <a:pathLst>
              <a:path w="21600" h="21600">
                <a:moveTo>
                  <a:pt x="0" y="7684"/>
                </a:moveTo>
                <a:lnTo>
                  <a:pt x="111" y="7139"/>
                </a:lnTo>
                <a:lnTo>
                  <a:pt x="237" y="6999"/>
                </a:lnTo>
                <a:lnTo>
                  <a:pt x="559" y="7033"/>
                </a:lnTo>
                <a:lnTo>
                  <a:pt x="604" y="6884"/>
                </a:lnTo>
                <a:lnTo>
                  <a:pt x="725" y="6604"/>
                </a:lnTo>
                <a:lnTo>
                  <a:pt x="948" y="6433"/>
                </a:lnTo>
                <a:lnTo>
                  <a:pt x="957" y="6131"/>
                </a:lnTo>
                <a:lnTo>
                  <a:pt x="1008" y="5834"/>
                </a:lnTo>
                <a:lnTo>
                  <a:pt x="1190" y="5651"/>
                </a:lnTo>
                <a:lnTo>
                  <a:pt x="1195" y="5450"/>
                </a:lnTo>
                <a:lnTo>
                  <a:pt x="1311" y="5214"/>
                </a:lnTo>
                <a:lnTo>
                  <a:pt x="1428" y="5149"/>
                </a:lnTo>
                <a:lnTo>
                  <a:pt x="1523" y="4860"/>
                </a:lnTo>
                <a:lnTo>
                  <a:pt x="1584" y="4742"/>
                </a:lnTo>
                <a:lnTo>
                  <a:pt x="1508" y="4626"/>
                </a:lnTo>
                <a:lnTo>
                  <a:pt x="1504" y="4409"/>
                </a:lnTo>
                <a:lnTo>
                  <a:pt x="1549" y="4283"/>
                </a:lnTo>
                <a:lnTo>
                  <a:pt x="1780" y="4422"/>
                </a:lnTo>
                <a:lnTo>
                  <a:pt x="1875" y="4316"/>
                </a:lnTo>
                <a:lnTo>
                  <a:pt x="1947" y="3930"/>
                </a:lnTo>
                <a:lnTo>
                  <a:pt x="2057" y="3834"/>
                </a:lnTo>
                <a:lnTo>
                  <a:pt x="2305" y="3768"/>
                </a:lnTo>
                <a:lnTo>
                  <a:pt x="2441" y="3695"/>
                </a:lnTo>
                <a:lnTo>
                  <a:pt x="2557" y="3683"/>
                </a:lnTo>
                <a:lnTo>
                  <a:pt x="2718" y="3706"/>
                </a:lnTo>
                <a:lnTo>
                  <a:pt x="2824" y="3565"/>
                </a:lnTo>
                <a:lnTo>
                  <a:pt x="2860" y="3578"/>
                </a:lnTo>
                <a:lnTo>
                  <a:pt x="2945" y="3822"/>
                </a:lnTo>
                <a:lnTo>
                  <a:pt x="2961" y="3994"/>
                </a:lnTo>
                <a:lnTo>
                  <a:pt x="3041" y="4175"/>
                </a:lnTo>
                <a:lnTo>
                  <a:pt x="3187" y="4154"/>
                </a:lnTo>
                <a:lnTo>
                  <a:pt x="3262" y="4102"/>
                </a:lnTo>
                <a:lnTo>
                  <a:pt x="3389" y="4122"/>
                </a:lnTo>
                <a:lnTo>
                  <a:pt x="3495" y="3971"/>
                </a:lnTo>
                <a:lnTo>
                  <a:pt x="3717" y="3942"/>
                </a:lnTo>
                <a:lnTo>
                  <a:pt x="3762" y="4175"/>
                </a:lnTo>
                <a:lnTo>
                  <a:pt x="3788" y="4422"/>
                </a:lnTo>
                <a:lnTo>
                  <a:pt x="3829" y="4615"/>
                </a:lnTo>
                <a:lnTo>
                  <a:pt x="4172" y="5032"/>
                </a:lnTo>
                <a:lnTo>
                  <a:pt x="4303" y="5255"/>
                </a:lnTo>
                <a:lnTo>
                  <a:pt x="4555" y="5502"/>
                </a:lnTo>
                <a:lnTo>
                  <a:pt x="4645" y="5395"/>
                </a:lnTo>
                <a:lnTo>
                  <a:pt x="4786" y="5287"/>
                </a:lnTo>
                <a:lnTo>
                  <a:pt x="4938" y="5054"/>
                </a:lnTo>
                <a:lnTo>
                  <a:pt x="5059" y="5022"/>
                </a:lnTo>
                <a:lnTo>
                  <a:pt x="5191" y="5094"/>
                </a:lnTo>
                <a:lnTo>
                  <a:pt x="5296" y="5255"/>
                </a:lnTo>
                <a:lnTo>
                  <a:pt x="5407" y="5181"/>
                </a:lnTo>
                <a:lnTo>
                  <a:pt x="5710" y="5191"/>
                </a:lnTo>
                <a:lnTo>
                  <a:pt x="5826" y="5310"/>
                </a:lnTo>
                <a:lnTo>
                  <a:pt x="5956" y="5278"/>
                </a:lnTo>
                <a:lnTo>
                  <a:pt x="5987" y="5202"/>
                </a:lnTo>
                <a:lnTo>
                  <a:pt x="6118" y="5255"/>
                </a:lnTo>
                <a:lnTo>
                  <a:pt x="6355" y="5191"/>
                </a:lnTo>
                <a:lnTo>
                  <a:pt x="6487" y="4742"/>
                </a:lnTo>
                <a:lnTo>
                  <a:pt x="6411" y="4559"/>
                </a:lnTo>
                <a:lnTo>
                  <a:pt x="6269" y="4356"/>
                </a:lnTo>
                <a:lnTo>
                  <a:pt x="6275" y="3908"/>
                </a:lnTo>
                <a:lnTo>
                  <a:pt x="6316" y="3426"/>
                </a:lnTo>
                <a:lnTo>
                  <a:pt x="6290" y="3235"/>
                </a:lnTo>
                <a:lnTo>
                  <a:pt x="6159" y="3138"/>
                </a:lnTo>
                <a:lnTo>
                  <a:pt x="6087" y="2945"/>
                </a:lnTo>
                <a:lnTo>
                  <a:pt x="5881" y="2828"/>
                </a:lnTo>
                <a:lnTo>
                  <a:pt x="5831" y="2466"/>
                </a:lnTo>
                <a:lnTo>
                  <a:pt x="5836" y="1737"/>
                </a:lnTo>
                <a:lnTo>
                  <a:pt x="5978" y="1395"/>
                </a:lnTo>
                <a:lnTo>
                  <a:pt x="5978" y="1169"/>
                </a:lnTo>
                <a:lnTo>
                  <a:pt x="6048" y="925"/>
                </a:lnTo>
                <a:lnTo>
                  <a:pt x="6164" y="838"/>
                </a:lnTo>
                <a:lnTo>
                  <a:pt x="6234" y="893"/>
                </a:lnTo>
                <a:lnTo>
                  <a:pt x="6285" y="647"/>
                </a:lnTo>
                <a:lnTo>
                  <a:pt x="6243" y="398"/>
                </a:lnTo>
                <a:lnTo>
                  <a:pt x="6263" y="166"/>
                </a:lnTo>
                <a:lnTo>
                  <a:pt x="6351" y="0"/>
                </a:lnTo>
                <a:lnTo>
                  <a:pt x="6487" y="16"/>
                </a:lnTo>
                <a:lnTo>
                  <a:pt x="6582" y="151"/>
                </a:lnTo>
                <a:lnTo>
                  <a:pt x="6766" y="252"/>
                </a:lnTo>
                <a:lnTo>
                  <a:pt x="6953" y="439"/>
                </a:lnTo>
                <a:lnTo>
                  <a:pt x="6978" y="543"/>
                </a:lnTo>
                <a:lnTo>
                  <a:pt x="7140" y="661"/>
                </a:lnTo>
                <a:lnTo>
                  <a:pt x="7315" y="693"/>
                </a:lnTo>
                <a:lnTo>
                  <a:pt x="7568" y="677"/>
                </a:lnTo>
                <a:lnTo>
                  <a:pt x="7664" y="812"/>
                </a:lnTo>
                <a:lnTo>
                  <a:pt x="7730" y="946"/>
                </a:lnTo>
                <a:lnTo>
                  <a:pt x="7909" y="982"/>
                </a:lnTo>
                <a:lnTo>
                  <a:pt x="8007" y="1085"/>
                </a:lnTo>
                <a:lnTo>
                  <a:pt x="8128" y="1127"/>
                </a:lnTo>
                <a:lnTo>
                  <a:pt x="8423" y="1106"/>
                </a:lnTo>
                <a:lnTo>
                  <a:pt x="8535" y="1202"/>
                </a:lnTo>
                <a:lnTo>
                  <a:pt x="8585" y="1439"/>
                </a:lnTo>
                <a:lnTo>
                  <a:pt x="8585" y="1631"/>
                </a:lnTo>
                <a:lnTo>
                  <a:pt x="8656" y="1834"/>
                </a:lnTo>
                <a:lnTo>
                  <a:pt x="8656" y="2047"/>
                </a:lnTo>
                <a:lnTo>
                  <a:pt x="8721" y="2208"/>
                </a:lnTo>
                <a:lnTo>
                  <a:pt x="8793" y="2538"/>
                </a:lnTo>
                <a:lnTo>
                  <a:pt x="8787" y="2808"/>
                </a:lnTo>
                <a:lnTo>
                  <a:pt x="8873" y="2957"/>
                </a:lnTo>
                <a:lnTo>
                  <a:pt x="8958" y="2967"/>
                </a:lnTo>
                <a:lnTo>
                  <a:pt x="9101" y="3235"/>
                </a:lnTo>
                <a:lnTo>
                  <a:pt x="9139" y="3394"/>
                </a:lnTo>
                <a:lnTo>
                  <a:pt x="9347" y="3522"/>
                </a:lnTo>
                <a:lnTo>
                  <a:pt x="9562" y="3757"/>
                </a:lnTo>
                <a:lnTo>
                  <a:pt x="9660" y="3768"/>
                </a:lnTo>
                <a:lnTo>
                  <a:pt x="9710" y="3668"/>
                </a:lnTo>
                <a:lnTo>
                  <a:pt x="9923" y="3687"/>
                </a:lnTo>
                <a:lnTo>
                  <a:pt x="10019" y="3547"/>
                </a:lnTo>
                <a:lnTo>
                  <a:pt x="10122" y="3559"/>
                </a:lnTo>
                <a:lnTo>
                  <a:pt x="10209" y="3623"/>
                </a:lnTo>
                <a:lnTo>
                  <a:pt x="10299" y="3564"/>
                </a:lnTo>
                <a:lnTo>
                  <a:pt x="10420" y="3284"/>
                </a:lnTo>
                <a:lnTo>
                  <a:pt x="10620" y="3151"/>
                </a:lnTo>
                <a:lnTo>
                  <a:pt x="10899" y="3108"/>
                </a:lnTo>
                <a:lnTo>
                  <a:pt x="11041" y="2926"/>
                </a:lnTo>
                <a:lnTo>
                  <a:pt x="11223" y="2909"/>
                </a:lnTo>
                <a:lnTo>
                  <a:pt x="11398" y="2802"/>
                </a:lnTo>
                <a:lnTo>
                  <a:pt x="11556" y="2987"/>
                </a:lnTo>
                <a:lnTo>
                  <a:pt x="11763" y="3030"/>
                </a:lnTo>
                <a:lnTo>
                  <a:pt x="12035" y="3021"/>
                </a:lnTo>
                <a:lnTo>
                  <a:pt x="12177" y="3449"/>
                </a:lnTo>
                <a:lnTo>
                  <a:pt x="12424" y="3651"/>
                </a:lnTo>
                <a:lnTo>
                  <a:pt x="12626" y="3641"/>
                </a:lnTo>
                <a:lnTo>
                  <a:pt x="12772" y="3565"/>
                </a:lnTo>
                <a:lnTo>
                  <a:pt x="12842" y="3706"/>
                </a:lnTo>
                <a:lnTo>
                  <a:pt x="12919" y="4175"/>
                </a:lnTo>
                <a:lnTo>
                  <a:pt x="13060" y="4378"/>
                </a:lnTo>
                <a:lnTo>
                  <a:pt x="13145" y="4486"/>
                </a:lnTo>
                <a:lnTo>
                  <a:pt x="13236" y="4529"/>
                </a:lnTo>
                <a:lnTo>
                  <a:pt x="13357" y="4807"/>
                </a:lnTo>
                <a:lnTo>
                  <a:pt x="13463" y="4817"/>
                </a:lnTo>
                <a:lnTo>
                  <a:pt x="13782" y="4753"/>
                </a:lnTo>
                <a:lnTo>
                  <a:pt x="14058" y="4924"/>
                </a:lnTo>
                <a:lnTo>
                  <a:pt x="14478" y="4913"/>
                </a:lnTo>
                <a:lnTo>
                  <a:pt x="14653" y="4860"/>
                </a:lnTo>
                <a:lnTo>
                  <a:pt x="14723" y="4742"/>
                </a:lnTo>
                <a:lnTo>
                  <a:pt x="14880" y="4742"/>
                </a:lnTo>
                <a:lnTo>
                  <a:pt x="15012" y="4893"/>
                </a:lnTo>
                <a:lnTo>
                  <a:pt x="15093" y="4872"/>
                </a:lnTo>
                <a:lnTo>
                  <a:pt x="15203" y="4508"/>
                </a:lnTo>
                <a:lnTo>
                  <a:pt x="15465" y="4187"/>
                </a:lnTo>
                <a:lnTo>
                  <a:pt x="15628" y="4198"/>
                </a:lnTo>
                <a:lnTo>
                  <a:pt x="15739" y="3918"/>
                </a:lnTo>
                <a:lnTo>
                  <a:pt x="15854" y="3888"/>
                </a:lnTo>
                <a:lnTo>
                  <a:pt x="16177" y="3897"/>
                </a:lnTo>
                <a:lnTo>
                  <a:pt x="16313" y="3631"/>
                </a:lnTo>
                <a:lnTo>
                  <a:pt x="16359" y="3343"/>
                </a:lnTo>
                <a:lnTo>
                  <a:pt x="16359" y="3213"/>
                </a:lnTo>
                <a:lnTo>
                  <a:pt x="16444" y="2914"/>
                </a:lnTo>
                <a:lnTo>
                  <a:pt x="16591" y="2775"/>
                </a:lnTo>
                <a:lnTo>
                  <a:pt x="16693" y="2550"/>
                </a:lnTo>
                <a:lnTo>
                  <a:pt x="16748" y="2239"/>
                </a:lnTo>
                <a:lnTo>
                  <a:pt x="16852" y="2026"/>
                </a:lnTo>
                <a:lnTo>
                  <a:pt x="16974" y="2026"/>
                </a:lnTo>
                <a:lnTo>
                  <a:pt x="17020" y="2112"/>
                </a:lnTo>
                <a:lnTo>
                  <a:pt x="17226" y="1994"/>
                </a:lnTo>
                <a:lnTo>
                  <a:pt x="17357" y="2026"/>
                </a:lnTo>
                <a:lnTo>
                  <a:pt x="17524" y="2251"/>
                </a:lnTo>
                <a:lnTo>
                  <a:pt x="17605" y="2507"/>
                </a:lnTo>
                <a:lnTo>
                  <a:pt x="17710" y="2592"/>
                </a:lnTo>
                <a:lnTo>
                  <a:pt x="17842" y="2443"/>
                </a:lnTo>
                <a:lnTo>
                  <a:pt x="17912" y="2562"/>
                </a:lnTo>
                <a:lnTo>
                  <a:pt x="18037" y="2550"/>
                </a:lnTo>
                <a:lnTo>
                  <a:pt x="18195" y="2357"/>
                </a:lnTo>
                <a:lnTo>
                  <a:pt x="18200" y="2208"/>
                </a:lnTo>
                <a:lnTo>
                  <a:pt x="18432" y="2123"/>
                </a:lnTo>
                <a:lnTo>
                  <a:pt x="18693" y="2293"/>
                </a:lnTo>
                <a:lnTo>
                  <a:pt x="18770" y="2466"/>
                </a:lnTo>
                <a:lnTo>
                  <a:pt x="18617" y="4771"/>
                </a:lnTo>
                <a:lnTo>
                  <a:pt x="18647" y="5262"/>
                </a:lnTo>
                <a:lnTo>
                  <a:pt x="18586" y="5691"/>
                </a:lnTo>
                <a:lnTo>
                  <a:pt x="18607" y="5991"/>
                </a:lnTo>
                <a:lnTo>
                  <a:pt x="18517" y="6635"/>
                </a:lnTo>
                <a:lnTo>
                  <a:pt x="18627" y="7105"/>
                </a:lnTo>
                <a:lnTo>
                  <a:pt x="18961" y="7449"/>
                </a:lnTo>
                <a:lnTo>
                  <a:pt x="19183" y="7083"/>
                </a:lnTo>
                <a:lnTo>
                  <a:pt x="19465" y="7083"/>
                </a:lnTo>
                <a:lnTo>
                  <a:pt x="19768" y="7191"/>
                </a:lnTo>
                <a:lnTo>
                  <a:pt x="19910" y="7492"/>
                </a:lnTo>
                <a:lnTo>
                  <a:pt x="20083" y="6933"/>
                </a:lnTo>
                <a:lnTo>
                  <a:pt x="20061" y="6612"/>
                </a:lnTo>
                <a:lnTo>
                  <a:pt x="20072" y="6334"/>
                </a:lnTo>
                <a:lnTo>
                  <a:pt x="20264" y="6206"/>
                </a:lnTo>
                <a:lnTo>
                  <a:pt x="20334" y="6076"/>
                </a:lnTo>
                <a:lnTo>
                  <a:pt x="20647" y="6249"/>
                </a:lnTo>
                <a:lnTo>
                  <a:pt x="20830" y="6720"/>
                </a:lnTo>
                <a:lnTo>
                  <a:pt x="21082" y="7213"/>
                </a:lnTo>
                <a:lnTo>
                  <a:pt x="21284" y="7748"/>
                </a:lnTo>
                <a:lnTo>
                  <a:pt x="21544" y="8144"/>
                </a:lnTo>
                <a:lnTo>
                  <a:pt x="21549" y="8400"/>
                </a:lnTo>
                <a:lnTo>
                  <a:pt x="21600" y="8605"/>
                </a:lnTo>
                <a:lnTo>
                  <a:pt x="21595" y="8860"/>
                </a:lnTo>
                <a:lnTo>
                  <a:pt x="21544" y="9032"/>
                </a:lnTo>
                <a:lnTo>
                  <a:pt x="21540" y="9236"/>
                </a:lnTo>
                <a:lnTo>
                  <a:pt x="21483" y="9417"/>
                </a:lnTo>
                <a:lnTo>
                  <a:pt x="21377" y="9363"/>
                </a:lnTo>
                <a:lnTo>
                  <a:pt x="21312" y="9224"/>
                </a:lnTo>
                <a:lnTo>
                  <a:pt x="21166" y="9268"/>
                </a:lnTo>
                <a:lnTo>
                  <a:pt x="21086" y="9384"/>
                </a:lnTo>
                <a:lnTo>
                  <a:pt x="20888" y="9203"/>
                </a:lnTo>
                <a:lnTo>
                  <a:pt x="20768" y="9257"/>
                </a:lnTo>
                <a:lnTo>
                  <a:pt x="20641" y="9631"/>
                </a:lnTo>
                <a:lnTo>
                  <a:pt x="20450" y="9952"/>
                </a:lnTo>
                <a:lnTo>
                  <a:pt x="20339" y="10102"/>
                </a:lnTo>
                <a:lnTo>
                  <a:pt x="20213" y="9910"/>
                </a:lnTo>
                <a:lnTo>
                  <a:pt x="20157" y="9942"/>
                </a:lnTo>
                <a:lnTo>
                  <a:pt x="20153" y="10218"/>
                </a:lnTo>
                <a:lnTo>
                  <a:pt x="20101" y="10381"/>
                </a:lnTo>
                <a:lnTo>
                  <a:pt x="20006" y="10412"/>
                </a:lnTo>
                <a:lnTo>
                  <a:pt x="19930" y="10381"/>
                </a:lnTo>
                <a:lnTo>
                  <a:pt x="19875" y="10562"/>
                </a:lnTo>
                <a:lnTo>
                  <a:pt x="19753" y="10956"/>
                </a:lnTo>
                <a:lnTo>
                  <a:pt x="19724" y="11407"/>
                </a:lnTo>
                <a:lnTo>
                  <a:pt x="19733" y="11716"/>
                </a:lnTo>
                <a:lnTo>
                  <a:pt x="19657" y="11911"/>
                </a:lnTo>
                <a:lnTo>
                  <a:pt x="19511" y="11985"/>
                </a:lnTo>
                <a:lnTo>
                  <a:pt x="19199" y="12433"/>
                </a:lnTo>
                <a:lnTo>
                  <a:pt x="19031" y="12433"/>
                </a:lnTo>
                <a:lnTo>
                  <a:pt x="18860" y="12359"/>
                </a:lnTo>
                <a:lnTo>
                  <a:pt x="18779" y="12487"/>
                </a:lnTo>
                <a:lnTo>
                  <a:pt x="18648" y="13076"/>
                </a:lnTo>
                <a:lnTo>
                  <a:pt x="18519" y="13279"/>
                </a:lnTo>
                <a:lnTo>
                  <a:pt x="18362" y="13525"/>
                </a:lnTo>
                <a:lnTo>
                  <a:pt x="18266" y="13739"/>
                </a:lnTo>
                <a:lnTo>
                  <a:pt x="18225" y="13974"/>
                </a:lnTo>
                <a:lnTo>
                  <a:pt x="18155" y="14006"/>
                </a:lnTo>
                <a:lnTo>
                  <a:pt x="18008" y="13855"/>
                </a:lnTo>
                <a:lnTo>
                  <a:pt x="17837" y="13780"/>
                </a:lnTo>
                <a:lnTo>
                  <a:pt x="17624" y="13622"/>
                </a:lnTo>
                <a:lnTo>
                  <a:pt x="17453" y="13365"/>
                </a:lnTo>
                <a:lnTo>
                  <a:pt x="17282" y="13353"/>
                </a:lnTo>
                <a:lnTo>
                  <a:pt x="17009" y="13472"/>
                </a:lnTo>
                <a:lnTo>
                  <a:pt x="16848" y="13729"/>
                </a:lnTo>
                <a:lnTo>
                  <a:pt x="16748" y="14038"/>
                </a:lnTo>
                <a:lnTo>
                  <a:pt x="16738" y="14692"/>
                </a:lnTo>
                <a:lnTo>
                  <a:pt x="16752" y="15011"/>
                </a:lnTo>
                <a:lnTo>
                  <a:pt x="16743" y="15214"/>
                </a:lnTo>
                <a:lnTo>
                  <a:pt x="17056" y="15652"/>
                </a:lnTo>
                <a:lnTo>
                  <a:pt x="17342" y="16029"/>
                </a:lnTo>
                <a:lnTo>
                  <a:pt x="17342" y="16210"/>
                </a:lnTo>
                <a:lnTo>
                  <a:pt x="17271" y="16486"/>
                </a:lnTo>
                <a:lnTo>
                  <a:pt x="17181" y="16777"/>
                </a:lnTo>
                <a:lnTo>
                  <a:pt x="16873" y="17503"/>
                </a:lnTo>
                <a:lnTo>
                  <a:pt x="16693" y="18135"/>
                </a:lnTo>
                <a:lnTo>
                  <a:pt x="16591" y="18628"/>
                </a:lnTo>
                <a:lnTo>
                  <a:pt x="16475" y="18628"/>
                </a:lnTo>
                <a:lnTo>
                  <a:pt x="16253" y="18778"/>
                </a:lnTo>
                <a:lnTo>
                  <a:pt x="16086" y="18798"/>
                </a:lnTo>
                <a:lnTo>
                  <a:pt x="15899" y="19065"/>
                </a:lnTo>
                <a:lnTo>
                  <a:pt x="15707" y="19366"/>
                </a:lnTo>
                <a:lnTo>
                  <a:pt x="15511" y="19386"/>
                </a:lnTo>
                <a:lnTo>
                  <a:pt x="15223" y="19450"/>
                </a:lnTo>
                <a:lnTo>
                  <a:pt x="15027" y="19589"/>
                </a:lnTo>
                <a:lnTo>
                  <a:pt x="14800" y="19728"/>
                </a:lnTo>
                <a:lnTo>
                  <a:pt x="14302" y="20104"/>
                </a:lnTo>
                <a:lnTo>
                  <a:pt x="13907" y="20381"/>
                </a:lnTo>
                <a:lnTo>
                  <a:pt x="13710" y="20852"/>
                </a:lnTo>
                <a:lnTo>
                  <a:pt x="13409" y="21365"/>
                </a:lnTo>
                <a:lnTo>
                  <a:pt x="13281" y="21590"/>
                </a:lnTo>
                <a:lnTo>
                  <a:pt x="13115" y="21600"/>
                </a:lnTo>
                <a:lnTo>
                  <a:pt x="12909" y="21472"/>
                </a:lnTo>
                <a:lnTo>
                  <a:pt x="12909" y="21312"/>
                </a:lnTo>
                <a:lnTo>
                  <a:pt x="12883" y="21087"/>
                </a:lnTo>
                <a:lnTo>
                  <a:pt x="12587" y="21269"/>
                </a:lnTo>
                <a:lnTo>
                  <a:pt x="12343" y="21345"/>
                </a:lnTo>
                <a:lnTo>
                  <a:pt x="12091" y="21064"/>
                </a:lnTo>
                <a:lnTo>
                  <a:pt x="11890" y="21023"/>
                </a:lnTo>
                <a:lnTo>
                  <a:pt x="11446" y="20670"/>
                </a:lnTo>
                <a:lnTo>
                  <a:pt x="11007" y="20242"/>
                </a:lnTo>
                <a:lnTo>
                  <a:pt x="10774" y="19762"/>
                </a:lnTo>
                <a:lnTo>
                  <a:pt x="10589" y="19751"/>
                </a:lnTo>
                <a:lnTo>
                  <a:pt x="10083" y="19632"/>
                </a:lnTo>
                <a:lnTo>
                  <a:pt x="9660" y="19655"/>
                </a:lnTo>
                <a:lnTo>
                  <a:pt x="9551" y="19603"/>
                </a:lnTo>
                <a:lnTo>
                  <a:pt x="9473" y="19704"/>
                </a:lnTo>
                <a:lnTo>
                  <a:pt x="9433" y="19871"/>
                </a:lnTo>
                <a:lnTo>
                  <a:pt x="9200" y="20053"/>
                </a:lnTo>
                <a:lnTo>
                  <a:pt x="8869" y="20121"/>
                </a:lnTo>
                <a:lnTo>
                  <a:pt x="8287" y="20018"/>
                </a:lnTo>
                <a:lnTo>
                  <a:pt x="7864" y="20070"/>
                </a:lnTo>
                <a:lnTo>
                  <a:pt x="7542" y="20027"/>
                </a:lnTo>
                <a:lnTo>
                  <a:pt x="7263" y="20094"/>
                </a:lnTo>
                <a:lnTo>
                  <a:pt x="7122" y="20125"/>
                </a:lnTo>
                <a:lnTo>
                  <a:pt x="7002" y="20037"/>
                </a:lnTo>
                <a:lnTo>
                  <a:pt x="6844" y="19398"/>
                </a:lnTo>
                <a:lnTo>
                  <a:pt x="6784" y="19076"/>
                </a:lnTo>
                <a:lnTo>
                  <a:pt x="6637" y="18616"/>
                </a:lnTo>
                <a:lnTo>
                  <a:pt x="6517" y="18306"/>
                </a:lnTo>
                <a:lnTo>
                  <a:pt x="6436" y="17877"/>
                </a:lnTo>
                <a:lnTo>
                  <a:pt x="6424" y="17690"/>
                </a:lnTo>
                <a:lnTo>
                  <a:pt x="6325" y="17461"/>
                </a:lnTo>
                <a:lnTo>
                  <a:pt x="6217" y="17380"/>
                </a:lnTo>
                <a:lnTo>
                  <a:pt x="6150" y="17357"/>
                </a:lnTo>
                <a:lnTo>
                  <a:pt x="6119" y="17193"/>
                </a:lnTo>
                <a:lnTo>
                  <a:pt x="6101" y="16929"/>
                </a:lnTo>
                <a:lnTo>
                  <a:pt x="6053" y="16885"/>
                </a:lnTo>
                <a:lnTo>
                  <a:pt x="5991" y="16924"/>
                </a:lnTo>
                <a:lnTo>
                  <a:pt x="5793" y="16918"/>
                </a:lnTo>
                <a:lnTo>
                  <a:pt x="5626" y="16714"/>
                </a:lnTo>
                <a:lnTo>
                  <a:pt x="5370" y="16322"/>
                </a:lnTo>
                <a:lnTo>
                  <a:pt x="5280" y="16279"/>
                </a:lnTo>
                <a:lnTo>
                  <a:pt x="5216" y="16285"/>
                </a:lnTo>
                <a:lnTo>
                  <a:pt x="5094" y="16237"/>
                </a:lnTo>
                <a:lnTo>
                  <a:pt x="5036" y="16063"/>
                </a:lnTo>
                <a:lnTo>
                  <a:pt x="4817" y="15770"/>
                </a:lnTo>
                <a:lnTo>
                  <a:pt x="4343" y="15539"/>
                </a:lnTo>
                <a:lnTo>
                  <a:pt x="4296" y="15565"/>
                </a:lnTo>
                <a:lnTo>
                  <a:pt x="4235" y="15672"/>
                </a:lnTo>
                <a:lnTo>
                  <a:pt x="4045" y="15717"/>
                </a:lnTo>
                <a:lnTo>
                  <a:pt x="3741" y="15727"/>
                </a:lnTo>
                <a:lnTo>
                  <a:pt x="3054" y="15415"/>
                </a:lnTo>
                <a:lnTo>
                  <a:pt x="2903" y="15228"/>
                </a:lnTo>
                <a:lnTo>
                  <a:pt x="2746" y="14724"/>
                </a:lnTo>
                <a:lnTo>
                  <a:pt x="2720" y="14487"/>
                </a:lnTo>
                <a:lnTo>
                  <a:pt x="2720" y="14267"/>
                </a:lnTo>
                <a:lnTo>
                  <a:pt x="2766" y="14111"/>
                </a:lnTo>
                <a:lnTo>
                  <a:pt x="2864" y="13944"/>
                </a:lnTo>
                <a:lnTo>
                  <a:pt x="2907" y="13676"/>
                </a:lnTo>
                <a:lnTo>
                  <a:pt x="2829" y="13477"/>
                </a:lnTo>
                <a:lnTo>
                  <a:pt x="2794" y="13129"/>
                </a:lnTo>
                <a:lnTo>
                  <a:pt x="2826" y="12941"/>
                </a:lnTo>
                <a:lnTo>
                  <a:pt x="2816" y="12608"/>
                </a:lnTo>
                <a:lnTo>
                  <a:pt x="2758" y="12426"/>
                </a:lnTo>
                <a:lnTo>
                  <a:pt x="2672" y="12120"/>
                </a:lnTo>
                <a:lnTo>
                  <a:pt x="2569" y="12013"/>
                </a:lnTo>
                <a:lnTo>
                  <a:pt x="2458" y="11819"/>
                </a:lnTo>
                <a:lnTo>
                  <a:pt x="2411" y="11562"/>
                </a:lnTo>
                <a:lnTo>
                  <a:pt x="2338" y="11341"/>
                </a:lnTo>
                <a:lnTo>
                  <a:pt x="2298" y="11074"/>
                </a:lnTo>
                <a:lnTo>
                  <a:pt x="2280" y="10842"/>
                </a:lnTo>
                <a:lnTo>
                  <a:pt x="2202" y="10600"/>
                </a:lnTo>
                <a:lnTo>
                  <a:pt x="2091" y="10413"/>
                </a:lnTo>
                <a:lnTo>
                  <a:pt x="1986" y="10341"/>
                </a:lnTo>
                <a:lnTo>
                  <a:pt x="1934" y="10166"/>
                </a:lnTo>
                <a:lnTo>
                  <a:pt x="1818" y="10069"/>
                </a:lnTo>
                <a:lnTo>
                  <a:pt x="1712" y="10092"/>
                </a:lnTo>
                <a:lnTo>
                  <a:pt x="1644" y="10231"/>
                </a:lnTo>
                <a:lnTo>
                  <a:pt x="1568" y="10300"/>
                </a:lnTo>
                <a:lnTo>
                  <a:pt x="1495" y="10241"/>
                </a:lnTo>
                <a:lnTo>
                  <a:pt x="1384" y="9978"/>
                </a:lnTo>
                <a:lnTo>
                  <a:pt x="1348" y="9844"/>
                </a:lnTo>
                <a:lnTo>
                  <a:pt x="1217" y="9849"/>
                </a:lnTo>
                <a:lnTo>
                  <a:pt x="1077" y="9989"/>
                </a:lnTo>
                <a:lnTo>
                  <a:pt x="1024" y="10116"/>
                </a:lnTo>
                <a:lnTo>
                  <a:pt x="999" y="10289"/>
                </a:lnTo>
                <a:lnTo>
                  <a:pt x="934" y="10295"/>
                </a:lnTo>
                <a:lnTo>
                  <a:pt x="794" y="10107"/>
                </a:lnTo>
                <a:lnTo>
                  <a:pt x="760" y="9887"/>
                </a:lnTo>
                <a:lnTo>
                  <a:pt x="758" y="9784"/>
                </a:lnTo>
                <a:lnTo>
                  <a:pt x="658" y="9528"/>
                </a:lnTo>
                <a:lnTo>
                  <a:pt x="519" y="9338"/>
                </a:lnTo>
                <a:lnTo>
                  <a:pt x="414" y="9088"/>
                </a:lnTo>
                <a:lnTo>
                  <a:pt x="332" y="9017"/>
                </a:lnTo>
                <a:lnTo>
                  <a:pt x="260" y="8873"/>
                </a:lnTo>
                <a:lnTo>
                  <a:pt x="226" y="8684"/>
                </a:lnTo>
                <a:lnTo>
                  <a:pt x="220" y="8491"/>
                </a:lnTo>
                <a:lnTo>
                  <a:pt x="182" y="8335"/>
                </a:lnTo>
                <a:lnTo>
                  <a:pt x="159" y="8359"/>
                </a:lnTo>
                <a:lnTo>
                  <a:pt x="150" y="8445"/>
                </a:lnTo>
                <a:lnTo>
                  <a:pt x="105" y="8471"/>
                </a:lnTo>
                <a:lnTo>
                  <a:pt x="51" y="8277"/>
                </a:lnTo>
                <a:lnTo>
                  <a:pt x="11" y="8193"/>
                </a:lnTo>
                <a:lnTo>
                  <a:pt x="16" y="7858"/>
                </a:lnTo>
                <a:cubicBezTo>
                  <a:pt x="16" y="7858"/>
                  <a:pt x="0" y="7684"/>
                  <a:pt x="0" y="7684"/>
                </a:cubicBezTo>
                <a:close/>
                <a:moveTo>
                  <a:pt x="0" y="7684"/>
                </a:moveTo>
              </a:path>
            </a:pathLst>
          </a:custGeom>
          <a:solidFill>
            <a:srgbClr val="006EB7"/>
          </a:solidFill>
          <a:ln>
            <a:solidFill>
              <a:schemeClr val="bg1"/>
            </a:solidFill>
          </a:ln>
        </p:spPr>
        <p:txBody>
          <a:bodyPr lIns="0" tIns="0" rIns="0" bIns="0"/>
          <a:lstStyle/>
          <a:p>
            <a:endParaRPr lang="en-US" dirty="0"/>
          </a:p>
        </p:txBody>
      </p:sp>
      <p:sp>
        <p:nvSpPr>
          <p:cNvPr id="95" name="Freeform: Shape 94"/>
          <p:cNvSpPr/>
          <p:nvPr/>
        </p:nvSpPr>
        <p:spPr>
          <a:xfrm>
            <a:off x="8015203" y="3380369"/>
            <a:ext cx="708853" cy="390714"/>
          </a:xfrm>
          <a:custGeom>
            <a:avLst/>
            <a:gdLst>
              <a:gd name="connsiteX0" fmla="*/ 0 w 708853"/>
              <a:gd name="connsiteY0" fmla="*/ 79878 h 390714"/>
              <a:gd name="connsiteX1" fmla="*/ 217283 w 708853"/>
              <a:gd name="connsiteY1" fmla="*/ 7451 h 390714"/>
              <a:gd name="connsiteX2" fmla="*/ 347050 w 708853"/>
              <a:gd name="connsiteY2" fmla="*/ 7451 h 390714"/>
              <a:gd name="connsiteX3" fmla="*/ 497941 w 708853"/>
              <a:gd name="connsiteY3" fmla="*/ 52718 h 390714"/>
              <a:gd name="connsiteX4" fmla="*/ 606583 w 708853"/>
              <a:gd name="connsiteY4" fmla="*/ 122128 h 390714"/>
              <a:gd name="connsiteX5" fmla="*/ 669957 w 708853"/>
              <a:gd name="connsiteY5" fmla="*/ 203609 h 390714"/>
              <a:gd name="connsiteX6" fmla="*/ 706171 w 708853"/>
              <a:gd name="connsiteY6" fmla="*/ 282072 h 390714"/>
              <a:gd name="connsiteX7" fmla="*/ 706171 w 708853"/>
              <a:gd name="connsiteY7" fmla="*/ 390714 h 390714"/>
              <a:gd name="connsiteX8" fmla="*/ 706171 w 708853"/>
              <a:gd name="connsiteY8" fmla="*/ 390714 h 390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8853" h="390714">
                <a:moveTo>
                  <a:pt x="0" y="79878"/>
                </a:moveTo>
                <a:cubicBezTo>
                  <a:pt x="79720" y="49700"/>
                  <a:pt x="159441" y="19522"/>
                  <a:pt x="217283" y="7451"/>
                </a:cubicBezTo>
                <a:cubicBezTo>
                  <a:pt x="275125" y="-4620"/>
                  <a:pt x="300274" y="-93"/>
                  <a:pt x="347050" y="7451"/>
                </a:cubicBezTo>
                <a:cubicBezTo>
                  <a:pt x="393826" y="14995"/>
                  <a:pt x="454686" y="33605"/>
                  <a:pt x="497941" y="52718"/>
                </a:cubicBezTo>
                <a:cubicBezTo>
                  <a:pt x="541196" y="71831"/>
                  <a:pt x="577914" y="96980"/>
                  <a:pt x="606583" y="122128"/>
                </a:cubicBezTo>
                <a:cubicBezTo>
                  <a:pt x="635252" y="147277"/>
                  <a:pt x="653359" y="176952"/>
                  <a:pt x="669957" y="203609"/>
                </a:cubicBezTo>
                <a:cubicBezTo>
                  <a:pt x="686555" y="230266"/>
                  <a:pt x="700135" y="250888"/>
                  <a:pt x="706171" y="282072"/>
                </a:cubicBezTo>
                <a:cubicBezTo>
                  <a:pt x="712207" y="313256"/>
                  <a:pt x="706171" y="390714"/>
                  <a:pt x="706171" y="390714"/>
                </a:cubicBezTo>
                <a:lnTo>
                  <a:pt x="706171" y="390714"/>
                </a:lnTo>
              </a:path>
            </a:pathLst>
          </a:custGeom>
          <a:noFill/>
          <a:ln w="19050">
            <a:solidFill>
              <a:srgbClr val="14C0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14C095"/>
              </a:solidFill>
            </a:endParaRPr>
          </a:p>
        </p:txBody>
      </p:sp>
      <p:sp>
        <p:nvSpPr>
          <p:cNvPr id="98" name="Freeform: Shape 97"/>
          <p:cNvSpPr/>
          <p:nvPr/>
        </p:nvSpPr>
        <p:spPr>
          <a:xfrm>
            <a:off x="8048700" y="3124304"/>
            <a:ext cx="1353458" cy="967898"/>
          </a:xfrm>
          <a:custGeom>
            <a:avLst/>
            <a:gdLst>
              <a:gd name="connsiteX0" fmla="*/ 0 w 1436510"/>
              <a:gd name="connsiteY0" fmla="*/ 331250 h 974046"/>
              <a:gd name="connsiteX1" fmla="*/ 165981 w 1436510"/>
              <a:gd name="connsiteY1" fmla="*/ 120003 h 974046"/>
              <a:gd name="connsiteX2" fmla="*/ 549244 w 1436510"/>
              <a:gd name="connsiteY2" fmla="*/ 14379 h 974046"/>
              <a:gd name="connsiteX3" fmla="*/ 908365 w 1436510"/>
              <a:gd name="connsiteY3" fmla="*/ 11361 h 974046"/>
              <a:gd name="connsiteX4" fmla="*/ 1146773 w 1436510"/>
              <a:gd name="connsiteY4" fmla="*/ 110949 h 974046"/>
              <a:gd name="connsiteX5" fmla="*/ 1327842 w 1436510"/>
              <a:gd name="connsiteY5" fmla="*/ 279947 h 974046"/>
              <a:gd name="connsiteX6" fmla="*/ 1412341 w 1436510"/>
              <a:gd name="connsiteY6" fmla="*/ 515337 h 974046"/>
              <a:gd name="connsiteX7" fmla="*/ 1436484 w 1436510"/>
              <a:gd name="connsiteY7" fmla="*/ 805048 h 974046"/>
              <a:gd name="connsiteX8" fmla="*/ 1409323 w 1436510"/>
              <a:gd name="connsiteY8" fmla="*/ 974046 h 974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36510" h="974046">
                <a:moveTo>
                  <a:pt x="0" y="331250"/>
                </a:moveTo>
                <a:cubicBezTo>
                  <a:pt x="37220" y="252032"/>
                  <a:pt x="74440" y="172815"/>
                  <a:pt x="165981" y="120003"/>
                </a:cubicBezTo>
                <a:cubicBezTo>
                  <a:pt x="257522" y="67191"/>
                  <a:pt x="425513" y="32486"/>
                  <a:pt x="549244" y="14379"/>
                </a:cubicBezTo>
                <a:cubicBezTo>
                  <a:pt x="672975" y="-3728"/>
                  <a:pt x="808777" y="-4734"/>
                  <a:pt x="908365" y="11361"/>
                </a:cubicBezTo>
                <a:cubicBezTo>
                  <a:pt x="1007953" y="27456"/>
                  <a:pt x="1076860" y="66185"/>
                  <a:pt x="1146773" y="110949"/>
                </a:cubicBezTo>
                <a:cubicBezTo>
                  <a:pt x="1216686" y="155713"/>
                  <a:pt x="1283581" y="212549"/>
                  <a:pt x="1327842" y="279947"/>
                </a:cubicBezTo>
                <a:cubicBezTo>
                  <a:pt x="1372103" y="347345"/>
                  <a:pt x="1394234" y="427820"/>
                  <a:pt x="1412341" y="515337"/>
                </a:cubicBezTo>
                <a:cubicBezTo>
                  <a:pt x="1430448" y="602854"/>
                  <a:pt x="1436987" y="728597"/>
                  <a:pt x="1436484" y="805048"/>
                </a:cubicBezTo>
                <a:cubicBezTo>
                  <a:pt x="1435981" y="881499"/>
                  <a:pt x="1422652" y="927772"/>
                  <a:pt x="1409323" y="974046"/>
                </a:cubicBezTo>
              </a:path>
            </a:pathLst>
          </a:custGeom>
          <a:noFill/>
          <a:ln w="19050">
            <a:solidFill>
              <a:srgbClr val="14C0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14C095"/>
              </a:solidFill>
            </a:endParaRPr>
          </a:p>
        </p:txBody>
      </p:sp>
      <p:sp>
        <p:nvSpPr>
          <p:cNvPr id="133" name="Flowchart: Connector 132"/>
          <p:cNvSpPr/>
          <p:nvPr/>
        </p:nvSpPr>
        <p:spPr>
          <a:xfrm>
            <a:off x="9324140" y="4091852"/>
            <a:ext cx="86277" cy="86277"/>
          </a:xfrm>
          <a:prstGeom prst="flowChartConnector">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14C095"/>
              </a:solidFill>
            </a:endParaRPr>
          </a:p>
        </p:txBody>
      </p:sp>
      <p:sp>
        <p:nvSpPr>
          <p:cNvPr id="135" name="Flowchart: Connector 134"/>
          <p:cNvSpPr/>
          <p:nvPr/>
        </p:nvSpPr>
        <p:spPr>
          <a:xfrm>
            <a:off x="8674118" y="3771083"/>
            <a:ext cx="86277" cy="86277"/>
          </a:xfrm>
          <a:prstGeom prst="flowChartConnector">
            <a:avLst/>
          </a:prstGeom>
          <a:solidFill>
            <a:srgbClr val="0070C0"/>
          </a:solidFill>
          <a:ln>
            <a:solidFill>
              <a:srgbClr val="14C09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14C095"/>
              </a:solidFill>
            </a:endParaRPr>
          </a:p>
        </p:txBody>
      </p:sp>
      <p:sp>
        <p:nvSpPr>
          <p:cNvPr id="99" name="Freeform: Shape 98"/>
          <p:cNvSpPr/>
          <p:nvPr/>
        </p:nvSpPr>
        <p:spPr>
          <a:xfrm>
            <a:off x="8024015" y="2841801"/>
            <a:ext cx="1787225" cy="1250050"/>
          </a:xfrm>
          <a:custGeom>
            <a:avLst/>
            <a:gdLst>
              <a:gd name="connsiteX0" fmla="*/ 0 w 1877085"/>
              <a:gd name="connsiteY0" fmla="*/ 602624 h 1239384"/>
              <a:gd name="connsiteX1" fmla="*/ 150891 w 1877085"/>
              <a:gd name="connsiteY1" fmla="*/ 297824 h 1239384"/>
              <a:gd name="connsiteX2" fmla="*/ 609600 w 1877085"/>
              <a:gd name="connsiteY2" fmla="*/ 23202 h 1239384"/>
              <a:gd name="connsiteX3" fmla="*/ 1131683 w 1877085"/>
              <a:gd name="connsiteY3" fmla="*/ 29238 h 1239384"/>
              <a:gd name="connsiteX4" fmla="*/ 1391215 w 1877085"/>
              <a:gd name="connsiteY4" fmla="*/ 146933 h 1239384"/>
              <a:gd name="connsiteX5" fmla="*/ 1593409 w 1877085"/>
              <a:gd name="connsiteY5" fmla="*/ 352145 h 1239384"/>
              <a:gd name="connsiteX6" fmla="*/ 1765425 w 1877085"/>
              <a:gd name="connsiteY6" fmla="*/ 659963 h 1239384"/>
              <a:gd name="connsiteX7" fmla="*/ 1840871 w 1877085"/>
              <a:gd name="connsiteY7" fmla="*/ 952691 h 1239384"/>
              <a:gd name="connsiteX8" fmla="*/ 1877085 w 1877085"/>
              <a:gd name="connsiteY8" fmla="*/ 1239384 h 1239384"/>
              <a:gd name="connsiteX9" fmla="*/ 1877085 w 1877085"/>
              <a:gd name="connsiteY9" fmla="*/ 1239384 h 123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77085" h="1239384">
                <a:moveTo>
                  <a:pt x="0" y="602624"/>
                </a:moveTo>
                <a:cubicBezTo>
                  <a:pt x="24645" y="498509"/>
                  <a:pt x="49291" y="394394"/>
                  <a:pt x="150891" y="297824"/>
                </a:cubicBezTo>
                <a:cubicBezTo>
                  <a:pt x="252491" y="201254"/>
                  <a:pt x="446135" y="67966"/>
                  <a:pt x="609600" y="23202"/>
                </a:cubicBezTo>
                <a:cubicBezTo>
                  <a:pt x="773065" y="-21562"/>
                  <a:pt x="1001414" y="8616"/>
                  <a:pt x="1131683" y="29238"/>
                </a:cubicBezTo>
                <a:cubicBezTo>
                  <a:pt x="1261952" y="49860"/>
                  <a:pt x="1314261" y="93115"/>
                  <a:pt x="1391215" y="146933"/>
                </a:cubicBezTo>
                <a:cubicBezTo>
                  <a:pt x="1468169" y="200751"/>
                  <a:pt x="1531041" y="266640"/>
                  <a:pt x="1593409" y="352145"/>
                </a:cubicBezTo>
                <a:cubicBezTo>
                  <a:pt x="1655777" y="437650"/>
                  <a:pt x="1724181" y="559872"/>
                  <a:pt x="1765425" y="659963"/>
                </a:cubicBezTo>
                <a:cubicBezTo>
                  <a:pt x="1806669" y="760054"/>
                  <a:pt x="1822261" y="856121"/>
                  <a:pt x="1840871" y="952691"/>
                </a:cubicBezTo>
                <a:cubicBezTo>
                  <a:pt x="1859481" y="1049261"/>
                  <a:pt x="1877085" y="1239384"/>
                  <a:pt x="1877085" y="1239384"/>
                </a:cubicBezTo>
                <a:lnTo>
                  <a:pt x="1877085" y="1239384"/>
                </a:lnTo>
              </a:path>
            </a:pathLst>
          </a:custGeom>
          <a:noFill/>
          <a:ln w="19050">
            <a:solidFill>
              <a:srgbClr val="14C0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14C095"/>
              </a:solidFill>
            </a:endParaRPr>
          </a:p>
        </p:txBody>
      </p:sp>
      <p:sp>
        <p:nvSpPr>
          <p:cNvPr id="100" name="Freeform: Shape 99"/>
          <p:cNvSpPr/>
          <p:nvPr/>
        </p:nvSpPr>
        <p:spPr>
          <a:xfrm>
            <a:off x="8058003" y="3492038"/>
            <a:ext cx="836182" cy="1336281"/>
          </a:xfrm>
          <a:custGeom>
            <a:avLst/>
            <a:gdLst>
              <a:gd name="connsiteX0" fmla="*/ 0 w 959727"/>
              <a:gd name="connsiteY0" fmla="*/ 0 h 1298821"/>
              <a:gd name="connsiteX1" fmla="*/ 459066 w 959727"/>
              <a:gd name="connsiteY1" fmla="*/ 291115 h 1298821"/>
              <a:gd name="connsiteX2" fmla="*/ 690466 w 959727"/>
              <a:gd name="connsiteY2" fmla="*/ 518782 h 1298821"/>
              <a:gd name="connsiteX3" fmla="*/ 892007 w 959727"/>
              <a:gd name="connsiteY3" fmla="*/ 809897 h 1298821"/>
              <a:gd name="connsiteX4" fmla="*/ 959187 w 959727"/>
              <a:gd name="connsiteY4" fmla="*/ 1041296 h 1298821"/>
              <a:gd name="connsiteX5" fmla="*/ 918133 w 959727"/>
              <a:gd name="connsiteY5" fmla="*/ 1298821 h 1298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9727" h="1298821">
                <a:moveTo>
                  <a:pt x="0" y="0"/>
                </a:moveTo>
                <a:cubicBezTo>
                  <a:pt x="171994" y="102325"/>
                  <a:pt x="343988" y="204651"/>
                  <a:pt x="459066" y="291115"/>
                </a:cubicBezTo>
                <a:cubicBezTo>
                  <a:pt x="574144" y="377579"/>
                  <a:pt x="618309" y="432318"/>
                  <a:pt x="690466" y="518782"/>
                </a:cubicBezTo>
                <a:cubicBezTo>
                  <a:pt x="762623" y="605246"/>
                  <a:pt x="847220" y="722811"/>
                  <a:pt x="892007" y="809897"/>
                </a:cubicBezTo>
                <a:cubicBezTo>
                  <a:pt x="936794" y="896983"/>
                  <a:pt x="954833" y="959809"/>
                  <a:pt x="959187" y="1041296"/>
                </a:cubicBezTo>
                <a:cubicBezTo>
                  <a:pt x="963541" y="1122783"/>
                  <a:pt x="940837" y="1210802"/>
                  <a:pt x="918133" y="1298821"/>
                </a:cubicBezTo>
              </a:path>
            </a:pathLst>
          </a:custGeom>
          <a:noFill/>
          <a:ln w="19050">
            <a:solidFill>
              <a:srgbClr val="14C0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14C095"/>
              </a:solidFill>
            </a:endParaRPr>
          </a:p>
        </p:txBody>
      </p:sp>
      <p:sp>
        <p:nvSpPr>
          <p:cNvPr id="109" name="Freeform: Shape 108"/>
          <p:cNvSpPr/>
          <p:nvPr/>
        </p:nvSpPr>
        <p:spPr>
          <a:xfrm>
            <a:off x="4512832" y="2259608"/>
            <a:ext cx="3509987" cy="1219150"/>
          </a:xfrm>
          <a:custGeom>
            <a:avLst/>
            <a:gdLst>
              <a:gd name="connsiteX0" fmla="*/ 3420932 w 3420932"/>
              <a:gd name="connsiteY0" fmla="*/ 1188218 h 1188218"/>
              <a:gd name="connsiteX1" fmla="*/ 3098202 w 3420932"/>
              <a:gd name="connsiteY1" fmla="*/ 532001 h 1188218"/>
              <a:gd name="connsiteX2" fmla="*/ 1979407 w 3420932"/>
              <a:gd name="connsiteY2" fmla="*/ 42528 h 1188218"/>
              <a:gd name="connsiteX3" fmla="*/ 952052 w 3420932"/>
              <a:gd name="connsiteY3" fmla="*/ 80180 h 1188218"/>
              <a:gd name="connsiteX4" fmla="*/ 188259 w 3420932"/>
              <a:gd name="connsiteY4" fmla="*/ 526623 h 1188218"/>
              <a:gd name="connsiteX5" fmla="*/ 0 w 3420932"/>
              <a:gd name="connsiteY5" fmla="*/ 838594 h 1188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20932" h="1188218">
                <a:moveTo>
                  <a:pt x="3420932" y="1188218"/>
                </a:moveTo>
                <a:cubicBezTo>
                  <a:pt x="3379694" y="955583"/>
                  <a:pt x="3338456" y="722949"/>
                  <a:pt x="3098202" y="532001"/>
                </a:cubicBezTo>
                <a:cubicBezTo>
                  <a:pt x="2857948" y="341053"/>
                  <a:pt x="2337099" y="117831"/>
                  <a:pt x="1979407" y="42528"/>
                </a:cubicBezTo>
                <a:cubicBezTo>
                  <a:pt x="1621715" y="-32775"/>
                  <a:pt x="1250577" y="-502"/>
                  <a:pt x="952052" y="80180"/>
                </a:cubicBezTo>
                <a:cubicBezTo>
                  <a:pt x="653527" y="160862"/>
                  <a:pt x="346934" y="400221"/>
                  <a:pt x="188259" y="526623"/>
                </a:cubicBezTo>
                <a:cubicBezTo>
                  <a:pt x="29584" y="653025"/>
                  <a:pt x="14792" y="745809"/>
                  <a:pt x="0" y="838594"/>
                </a:cubicBezTo>
              </a:path>
            </a:pathLst>
          </a:custGeom>
          <a:noFill/>
          <a:ln w="19050">
            <a:solidFill>
              <a:srgbClr val="14C0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0" name="Freeform: Shape 109"/>
          <p:cNvSpPr/>
          <p:nvPr/>
        </p:nvSpPr>
        <p:spPr>
          <a:xfrm>
            <a:off x="4033551" y="1684313"/>
            <a:ext cx="4071754" cy="2260158"/>
          </a:xfrm>
          <a:custGeom>
            <a:avLst/>
            <a:gdLst>
              <a:gd name="connsiteX0" fmla="*/ 3915155 w 3967459"/>
              <a:gd name="connsiteY0" fmla="*/ 1770087 h 2260158"/>
              <a:gd name="connsiteX1" fmla="*/ 3951014 w 3967459"/>
              <a:gd name="connsiteY1" fmla="*/ 1405522 h 2260158"/>
              <a:gd name="connsiteX2" fmla="*/ 3682073 w 3967459"/>
              <a:gd name="connsiteY2" fmla="*/ 586746 h 2260158"/>
              <a:gd name="connsiteX3" fmla="*/ 2343343 w 3967459"/>
              <a:gd name="connsiteY3" fmla="*/ 18981 h 2260158"/>
              <a:gd name="connsiteX4" fmla="*/ 1070355 w 3967459"/>
              <a:gd name="connsiteY4" fmla="*/ 192299 h 2260158"/>
              <a:gd name="connsiteX5" fmla="*/ 287437 w 3967459"/>
              <a:gd name="connsiteY5" fmla="*/ 754087 h 2260158"/>
              <a:gd name="connsiteX6" fmla="*/ 12520 w 3967459"/>
              <a:gd name="connsiteY6" fmla="*/ 1656534 h 2260158"/>
              <a:gd name="connsiteX7" fmla="*/ 72284 w 3967459"/>
              <a:gd name="connsiteY7" fmla="*/ 2260158 h 2260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67459" h="2260158">
                <a:moveTo>
                  <a:pt x="3915155" y="1770087"/>
                </a:moveTo>
                <a:cubicBezTo>
                  <a:pt x="3952508" y="1686416"/>
                  <a:pt x="3989861" y="1602745"/>
                  <a:pt x="3951014" y="1405522"/>
                </a:cubicBezTo>
                <a:cubicBezTo>
                  <a:pt x="3912167" y="1208299"/>
                  <a:pt x="3950018" y="817836"/>
                  <a:pt x="3682073" y="586746"/>
                </a:cubicBezTo>
                <a:cubicBezTo>
                  <a:pt x="3414128" y="355656"/>
                  <a:pt x="2778629" y="84722"/>
                  <a:pt x="2343343" y="18981"/>
                </a:cubicBezTo>
                <a:cubicBezTo>
                  <a:pt x="1908057" y="-46760"/>
                  <a:pt x="1413006" y="69781"/>
                  <a:pt x="1070355" y="192299"/>
                </a:cubicBezTo>
                <a:cubicBezTo>
                  <a:pt x="727704" y="314817"/>
                  <a:pt x="463743" y="510048"/>
                  <a:pt x="287437" y="754087"/>
                </a:cubicBezTo>
                <a:cubicBezTo>
                  <a:pt x="111131" y="998126"/>
                  <a:pt x="48379" y="1405522"/>
                  <a:pt x="12520" y="1656534"/>
                </a:cubicBezTo>
                <a:cubicBezTo>
                  <a:pt x="-23339" y="1907546"/>
                  <a:pt x="24472" y="2083852"/>
                  <a:pt x="72284" y="2260158"/>
                </a:cubicBezTo>
              </a:path>
            </a:pathLst>
          </a:custGeom>
          <a:noFill/>
          <a:ln w="19050">
            <a:solidFill>
              <a:srgbClr val="14C0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2" name="TextBox 141"/>
          <p:cNvSpPr txBox="1"/>
          <p:nvPr/>
        </p:nvSpPr>
        <p:spPr>
          <a:xfrm>
            <a:off x="7346645" y="3469732"/>
            <a:ext cx="1321152" cy="246221"/>
          </a:xfrm>
          <a:prstGeom prst="rect">
            <a:avLst/>
          </a:prstGeom>
          <a:noFill/>
        </p:spPr>
        <p:txBody>
          <a:bodyPr wrap="square" rtlCol="0">
            <a:spAutoFit/>
          </a:bodyPr>
          <a:lstStyle/>
          <a:p>
            <a:r>
              <a:rPr lang="en-US" sz="1000" b="1" dirty="0">
                <a:solidFill>
                  <a:srgbClr val="14C095"/>
                </a:solidFill>
              </a:rPr>
              <a:t>ULAANBAATAR</a:t>
            </a:r>
            <a:endParaRPr lang="en-US" sz="1000" dirty="0">
              <a:solidFill>
                <a:srgbClr val="14C095"/>
              </a:solidFill>
            </a:endParaRPr>
          </a:p>
        </p:txBody>
      </p:sp>
      <p:sp>
        <p:nvSpPr>
          <p:cNvPr id="145" name="Flowchart: Connector 144"/>
          <p:cNvSpPr/>
          <p:nvPr/>
        </p:nvSpPr>
        <p:spPr>
          <a:xfrm>
            <a:off x="8793638" y="4824927"/>
            <a:ext cx="86277" cy="86277"/>
          </a:xfrm>
          <a:prstGeom prst="flowChartConnector">
            <a:avLst/>
          </a:prstGeom>
          <a:solidFill>
            <a:srgbClr val="0070C0"/>
          </a:solidFill>
          <a:ln>
            <a:solidFill>
              <a:srgbClr val="14C09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14C095"/>
              </a:solidFill>
            </a:endParaRPr>
          </a:p>
        </p:txBody>
      </p:sp>
      <p:sp>
        <p:nvSpPr>
          <p:cNvPr id="117" name="Freeform: Shape 116"/>
          <p:cNvSpPr/>
          <p:nvPr/>
        </p:nvSpPr>
        <p:spPr>
          <a:xfrm>
            <a:off x="5715268" y="2723096"/>
            <a:ext cx="2295653" cy="768942"/>
          </a:xfrm>
          <a:custGeom>
            <a:avLst/>
            <a:gdLst>
              <a:gd name="connsiteX0" fmla="*/ 2171700 w 2171700"/>
              <a:gd name="connsiteY0" fmla="*/ 715428 h 715428"/>
              <a:gd name="connsiteX1" fmla="*/ 1638300 w 2171700"/>
              <a:gd name="connsiteY1" fmla="*/ 153453 h 715428"/>
              <a:gd name="connsiteX2" fmla="*/ 428625 w 2171700"/>
              <a:gd name="connsiteY2" fmla="*/ 29628 h 715428"/>
              <a:gd name="connsiteX3" fmla="*/ 0 w 2171700"/>
              <a:gd name="connsiteY3" fmla="*/ 620178 h 715428"/>
            </a:gdLst>
            <a:ahLst/>
            <a:cxnLst>
              <a:cxn ang="0">
                <a:pos x="connsiteX0" y="connsiteY0"/>
              </a:cxn>
              <a:cxn ang="0">
                <a:pos x="connsiteX1" y="connsiteY1"/>
              </a:cxn>
              <a:cxn ang="0">
                <a:pos x="connsiteX2" y="connsiteY2"/>
              </a:cxn>
              <a:cxn ang="0">
                <a:pos x="connsiteX3" y="connsiteY3"/>
              </a:cxn>
            </a:cxnLst>
            <a:rect l="l" t="t" r="r" b="b"/>
            <a:pathLst>
              <a:path w="2171700" h="715428">
                <a:moveTo>
                  <a:pt x="2171700" y="715428"/>
                </a:moveTo>
                <a:cubicBezTo>
                  <a:pt x="2050256" y="491590"/>
                  <a:pt x="1928812" y="267753"/>
                  <a:pt x="1638300" y="153453"/>
                </a:cubicBezTo>
                <a:cubicBezTo>
                  <a:pt x="1347787" y="39153"/>
                  <a:pt x="701675" y="-48159"/>
                  <a:pt x="428625" y="29628"/>
                </a:cubicBezTo>
                <a:cubicBezTo>
                  <a:pt x="155575" y="107415"/>
                  <a:pt x="77787" y="363796"/>
                  <a:pt x="0" y="620178"/>
                </a:cubicBezTo>
              </a:path>
            </a:pathLst>
          </a:custGeom>
          <a:noFill/>
          <a:ln w="19050">
            <a:solidFill>
              <a:srgbClr val="14C0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7" name="Oval 146"/>
          <p:cNvSpPr/>
          <p:nvPr/>
        </p:nvSpPr>
        <p:spPr>
          <a:xfrm>
            <a:off x="7987605" y="3410301"/>
            <a:ext cx="121263" cy="107237"/>
          </a:xfrm>
          <a:prstGeom prst="ellipse">
            <a:avLst/>
          </a:prstGeom>
          <a:solidFill>
            <a:srgbClr val="14C095"/>
          </a:solidFill>
          <a:ln>
            <a:solidFill>
              <a:srgbClr val="14C0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14C095"/>
              </a:solidFill>
            </a:endParaRPr>
          </a:p>
        </p:txBody>
      </p:sp>
      <p:sp>
        <p:nvSpPr>
          <p:cNvPr id="130" name="Flowchart: Connector 129"/>
          <p:cNvSpPr/>
          <p:nvPr/>
        </p:nvSpPr>
        <p:spPr>
          <a:xfrm>
            <a:off x="5668818" y="3384480"/>
            <a:ext cx="86277" cy="86277"/>
          </a:xfrm>
          <a:prstGeom prst="flowChartConnector">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1A3675"/>
              </a:solidFill>
            </a:endParaRPr>
          </a:p>
        </p:txBody>
      </p:sp>
      <p:sp>
        <p:nvSpPr>
          <p:cNvPr id="131" name="Rectangle: Rounded Corners 24"/>
          <p:cNvSpPr/>
          <p:nvPr/>
        </p:nvSpPr>
        <p:spPr>
          <a:xfrm>
            <a:off x="288160" y="1424723"/>
            <a:ext cx="3748200" cy="263666"/>
          </a:xfrm>
          <a:prstGeom prst="roundRect">
            <a:avLst/>
          </a:prstGeom>
          <a:solidFill>
            <a:srgbClr val="14C0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4" name="TextBox 133"/>
          <p:cNvSpPr txBox="1"/>
          <p:nvPr/>
        </p:nvSpPr>
        <p:spPr>
          <a:xfrm>
            <a:off x="401773" y="1376417"/>
            <a:ext cx="3586304" cy="369332"/>
          </a:xfrm>
          <a:prstGeom prst="rect">
            <a:avLst/>
          </a:prstGeom>
          <a:noFill/>
        </p:spPr>
        <p:txBody>
          <a:bodyPr wrap="square">
            <a:spAutoFit/>
          </a:bodyPr>
          <a:lstStyle/>
          <a:p>
            <a:r>
              <a:rPr lang="en-US" b="1" dirty="0">
                <a:solidFill>
                  <a:schemeClr val="bg1"/>
                </a:solidFill>
                <a:ea typeface="Calibri" panose="020F0502020204030204" pitchFamily="34" charset="0"/>
              </a:rPr>
              <a:t>52</a:t>
            </a:r>
            <a:r>
              <a:rPr lang="en-US" sz="1800" b="1" dirty="0">
                <a:solidFill>
                  <a:schemeClr val="bg1"/>
                </a:solidFill>
                <a:ea typeface="Calibri" panose="020F0502020204030204" pitchFamily="34" charset="0"/>
              </a:rPr>
              <a:t> УЛСЫН </a:t>
            </a:r>
            <a:r>
              <a:rPr lang="en-US" b="1" dirty="0">
                <a:solidFill>
                  <a:schemeClr val="bg1"/>
                </a:solidFill>
                <a:ea typeface="Calibri" panose="020F0502020204030204" pitchFamily="34" charset="0"/>
              </a:rPr>
              <a:t>379</a:t>
            </a:r>
            <a:r>
              <a:rPr lang="en-US" sz="1800" b="1" dirty="0">
                <a:solidFill>
                  <a:schemeClr val="bg1"/>
                </a:solidFill>
                <a:ea typeface="Calibri" panose="020F0502020204030204" pitchFamily="34" charset="0"/>
              </a:rPr>
              <a:t> ЦЭГТ ШУУД НИСЛЭГ</a:t>
            </a:r>
          </a:p>
        </p:txBody>
      </p:sp>
      <p:sp>
        <p:nvSpPr>
          <p:cNvPr id="3" name="TextBox 2"/>
          <p:cNvSpPr txBox="1"/>
          <p:nvPr/>
        </p:nvSpPr>
        <p:spPr>
          <a:xfrm>
            <a:off x="1393960" y="1083765"/>
            <a:ext cx="1601931" cy="307777"/>
          </a:xfrm>
          <a:prstGeom prst="rect">
            <a:avLst/>
          </a:prstGeom>
          <a:noFill/>
        </p:spPr>
        <p:txBody>
          <a:bodyPr wrap="square" rtlCol="0">
            <a:spAutoFit/>
          </a:bodyPr>
          <a:lstStyle/>
          <a:p>
            <a:r>
              <a:rPr lang="en-US" sz="1400" b="1" dirty="0">
                <a:solidFill>
                  <a:schemeClr val="bg1"/>
                </a:solidFill>
              </a:rPr>
              <a:t>2024 ОНЫ ЭЦЭСТ</a:t>
            </a:r>
          </a:p>
        </p:txBody>
      </p:sp>
      <p:sp>
        <p:nvSpPr>
          <p:cNvPr id="4" name="TextBox 3"/>
          <p:cNvSpPr txBox="1"/>
          <p:nvPr/>
        </p:nvSpPr>
        <p:spPr>
          <a:xfrm>
            <a:off x="1393960" y="1701802"/>
            <a:ext cx="1601931" cy="307777"/>
          </a:xfrm>
          <a:prstGeom prst="rect">
            <a:avLst/>
          </a:prstGeom>
          <a:noFill/>
        </p:spPr>
        <p:txBody>
          <a:bodyPr wrap="square" rtlCol="0">
            <a:spAutoFit/>
          </a:bodyPr>
          <a:lstStyle/>
          <a:p>
            <a:r>
              <a:rPr lang="en-US" sz="1400" b="1" dirty="0">
                <a:solidFill>
                  <a:schemeClr val="bg1"/>
                </a:solidFill>
              </a:rPr>
              <a:t>2.2 САЯ ЗОРЧИГЧ</a:t>
            </a:r>
          </a:p>
        </p:txBody>
      </p:sp>
      <p:pic>
        <p:nvPicPr>
          <p:cNvPr id="88" name="Picture 87" descr="A black and white logo&#10;&#10;Description automatically generated">
            <a:extLst>
              <a:ext uri="{FF2B5EF4-FFF2-40B4-BE49-F238E27FC236}">
                <a16:creationId xmlns:a16="http://schemas.microsoft.com/office/drawing/2014/main" id="{3B19FE69-FE90-30EF-0532-CE1A891E325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0681" y="362197"/>
            <a:ext cx="2457784" cy="398608"/>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1"/>
            <a:ext cx="4036641" cy="6858000"/>
          </a:xfrm>
          <a:prstGeom prst="rect">
            <a:avLst/>
          </a:prstGeom>
          <a:solidFill>
            <a:srgbClr val="1D52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rcRect l="235" t="1111" r="1078" b="1111"/>
          <a:stretch>
            <a:fillRect/>
          </a:stretch>
        </p:blipFill>
        <p:spPr>
          <a:xfrm>
            <a:off x="4670104" y="0"/>
            <a:ext cx="6921786" cy="6858000"/>
          </a:xfrm>
          <a:prstGeom prst="rect">
            <a:avLst/>
          </a:prstGeom>
        </p:spPr>
      </p:pic>
      <p:sp>
        <p:nvSpPr>
          <p:cNvPr id="80" name="TextBox 79"/>
          <p:cNvSpPr txBox="1"/>
          <p:nvPr/>
        </p:nvSpPr>
        <p:spPr>
          <a:xfrm>
            <a:off x="247649" y="3106086"/>
            <a:ext cx="3541342" cy="2246769"/>
          </a:xfrm>
          <a:prstGeom prst="rect">
            <a:avLst/>
          </a:prstGeom>
          <a:noFill/>
        </p:spPr>
        <p:txBody>
          <a:bodyPr wrap="square" rtlCol="0">
            <a:spAutoFit/>
          </a:bodyPr>
          <a:lstStyle/>
          <a:p>
            <a:pPr algn="ctr"/>
            <a:r>
              <a:rPr lang="en-US" sz="1400" dirty="0">
                <a:solidFill>
                  <a:schemeClr val="bg1"/>
                </a:solidFill>
                <a:latin typeface="Noto Sans" panose="020B0502040504020204" pitchFamily="34" charset="0"/>
                <a:ea typeface="Noto Sans" panose="020B0502040504020204" pitchFamily="34" charset="0"/>
                <a:cs typeface="Noto Sans" panose="020B0502040504020204" pitchFamily="34" charset="0"/>
              </a:rPr>
              <a:t>ХӨШИГИЙН ХӨНДИЙД </a:t>
            </a:r>
          </a:p>
          <a:p>
            <a:pPr marL="285750" indent="-285750">
              <a:buFont typeface="Arial" panose="020B0604020202020204" pitchFamily="34" charset="0"/>
              <a:buChar char="•"/>
            </a:pPr>
            <a:r>
              <a:rPr lang="en-US" sz="1400" b="1" dirty="0">
                <a:solidFill>
                  <a:srgbClr val="14C095"/>
                </a:solidFill>
                <a:latin typeface="Noto Sans" panose="020B0502040504020204" pitchFamily="34" charset="0"/>
                <a:ea typeface="Noto Sans" panose="020B0502040504020204" pitchFamily="34" charset="0"/>
                <a:cs typeface="Noto Sans" panose="020B0502040504020204" pitchFamily="34" charset="0"/>
              </a:rPr>
              <a:t>150 000 хүн </a:t>
            </a:r>
            <a:r>
              <a:rPr lang="en-US" sz="1400" dirty="0">
                <a:solidFill>
                  <a:schemeClr val="bg1"/>
                </a:solidFill>
                <a:latin typeface="Noto Sans" panose="020B0502040504020204" pitchFamily="34" charset="0"/>
                <a:ea typeface="Noto Sans" panose="020B0502040504020204" pitchFamily="34" charset="0"/>
                <a:cs typeface="Noto Sans" panose="020B0502040504020204" pitchFamily="34" charset="0"/>
              </a:rPr>
              <a:t>сууршина</a:t>
            </a:r>
          </a:p>
          <a:p>
            <a:pPr marL="285750" indent="-285750">
              <a:buFont typeface="Arial" panose="020B0604020202020204" pitchFamily="34" charset="0"/>
              <a:buChar char="•"/>
            </a:pPr>
            <a:r>
              <a:rPr lang="en-US" sz="1400" b="1" dirty="0">
                <a:solidFill>
                  <a:srgbClr val="14C095"/>
                </a:solidFill>
                <a:latin typeface="Noto Sans" panose="020B0502040504020204" pitchFamily="34" charset="0"/>
                <a:ea typeface="Noto Sans" panose="020B0502040504020204" pitchFamily="34" charset="0"/>
                <a:cs typeface="Noto Sans" panose="020B0502040504020204" pitchFamily="34" charset="0"/>
              </a:rPr>
              <a:t>31501,3</a:t>
            </a:r>
            <a:r>
              <a:rPr lang="en-US" sz="1400" dirty="0">
                <a:solidFill>
                  <a:schemeClr val="bg1"/>
                </a:solidFill>
                <a:latin typeface="Noto Sans" panose="020B0502040504020204" pitchFamily="34" charset="0"/>
                <a:ea typeface="Noto Sans" panose="020B0502040504020204" pitchFamily="34" charset="0"/>
                <a:cs typeface="Noto Sans" panose="020B0502040504020204" pitchFamily="34" charset="0"/>
              </a:rPr>
              <a:t> га э</a:t>
            </a:r>
            <a:r>
              <a:rPr lang="en-US" sz="1400" dirty="0">
                <a:solidFill>
                  <a:srgbClr val="FFFFFF"/>
                </a:solidFill>
                <a:latin typeface="Noto Sans" panose="020B0502040504020204" pitchFamily="34" charset="0"/>
                <a:ea typeface="Noto Sans" panose="020B0502040504020204" pitchFamily="34" charset="0"/>
                <a:cs typeface="Noto Sans" panose="020B0502040504020204" pitchFamily="34" charset="0"/>
              </a:rPr>
              <a:t>дэлбэр газар</a:t>
            </a:r>
          </a:p>
          <a:p>
            <a:pPr marL="285750" indent="-285750">
              <a:buFont typeface="Arial" panose="020B0604020202020204" pitchFamily="34" charset="0"/>
              <a:buChar char="•"/>
            </a:pPr>
            <a:r>
              <a:rPr lang="en-US" sz="1400" b="1" dirty="0">
                <a:solidFill>
                  <a:srgbClr val="14C095"/>
                </a:solidFill>
                <a:latin typeface="Noto Sans" panose="020B0502040504020204" pitchFamily="34" charset="0"/>
                <a:ea typeface="Noto Sans" panose="020B0502040504020204" pitchFamily="34" charset="0"/>
                <a:cs typeface="Noto Sans" panose="020B0502040504020204" pitchFamily="34" charset="0"/>
              </a:rPr>
              <a:t>80 000 </a:t>
            </a:r>
            <a:r>
              <a:rPr lang="en-US" sz="1400" dirty="0" err="1">
                <a:solidFill>
                  <a:schemeClr val="bg1"/>
                </a:solidFill>
                <a:latin typeface="Noto Sans" panose="020B0502040504020204" pitchFamily="34" charset="0"/>
                <a:ea typeface="Noto Sans" panose="020B0502040504020204" pitchFamily="34" charset="0"/>
                <a:cs typeface="Noto Sans" panose="020B0502040504020204" pitchFamily="34" charset="0"/>
              </a:rPr>
              <a:t>ажлын</a:t>
            </a:r>
            <a:r>
              <a:rPr lang="en-US" sz="1400" dirty="0">
                <a:solidFill>
                  <a:schemeClr val="bg1"/>
                </a:solidFill>
                <a:latin typeface="Noto Sans" panose="020B0502040504020204" pitchFamily="34" charset="0"/>
                <a:ea typeface="Noto Sans" panose="020B0502040504020204" pitchFamily="34" charset="0"/>
                <a:cs typeface="Noto Sans" panose="020B0502040504020204" pitchFamily="34" charset="0"/>
              </a:rPr>
              <a:t> байр</a:t>
            </a:r>
          </a:p>
          <a:p>
            <a:pPr marL="285750" indent="-285750">
              <a:buFont typeface="Arial" panose="020B0604020202020204" pitchFamily="34" charset="0"/>
              <a:buChar char="•"/>
            </a:pPr>
            <a:r>
              <a:rPr lang="en-US" sz="1400" dirty="0">
                <a:solidFill>
                  <a:schemeClr val="bg1"/>
                </a:solidFill>
                <a:latin typeface="Noto Sans" panose="020B0502040504020204" pitchFamily="34" charset="0"/>
                <a:ea typeface="Noto Sans" panose="020B0502040504020204" pitchFamily="34" charset="0"/>
                <a:cs typeface="Noto Sans" panose="020B0502040504020204" pitchFamily="34" charset="0"/>
              </a:rPr>
              <a:t>Засгийн газар, яам агентлагуудын цогцолбор</a:t>
            </a:r>
          </a:p>
          <a:p>
            <a:pPr marL="285750" indent="-285750">
              <a:buFont typeface="Arial" panose="020B0604020202020204" pitchFamily="34" charset="0"/>
              <a:buChar char="•"/>
            </a:pPr>
            <a:r>
              <a:rPr lang="en-US" sz="1400" dirty="0">
                <a:solidFill>
                  <a:schemeClr val="bg1"/>
                </a:solidFill>
                <a:latin typeface="Noto Sans" panose="020B0502040504020204" pitchFamily="34" charset="0"/>
                <a:ea typeface="Noto Sans" panose="020B0502040504020204" pitchFamily="34" charset="0"/>
                <a:cs typeface="Noto Sans" panose="020B0502040504020204" pitchFamily="34" charset="0"/>
              </a:rPr>
              <a:t>Эдийн засгийн чөлөөт бүс</a:t>
            </a:r>
          </a:p>
          <a:p>
            <a:pPr marL="285750" indent="-285750">
              <a:buFont typeface="Arial" panose="020B0604020202020204" pitchFamily="34" charset="0"/>
              <a:buChar char="•"/>
            </a:pPr>
            <a:r>
              <a:rPr lang="en-US" sz="1400" dirty="0">
                <a:solidFill>
                  <a:schemeClr val="bg1"/>
                </a:solidFill>
                <a:latin typeface="Noto Sans" panose="020B0502040504020204" pitchFamily="34" charset="0"/>
                <a:ea typeface="Noto Sans" panose="020B0502040504020204" pitchFamily="34" charset="0"/>
                <a:cs typeface="Noto Sans" panose="020B0502040504020204" pitchFamily="34" charset="0"/>
              </a:rPr>
              <a:t>Их дээд сургууль, оюутны хотхон</a:t>
            </a:r>
          </a:p>
          <a:p>
            <a:pPr marL="285750" indent="-285750">
              <a:buFont typeface="Arial" panose="020B0604020202020204" pitchFamily="34" charset="0"/>
              <a:buChar char="•"/>
            </a:pPr>
            <a:r>
              <a:rPr lang="en-US" sz="1400" dirty="0">
                <a:solidFill>
                  <a:schemeClr val="bg1"/>
                </a:solidFill>
                <a:latin typeface="Noto Sans" panose="020B0502040504020204" pitchFamily="34" charset="0"/>
                <a:ea typeface="Noto Sans" panose="020B0502040504020204" pitchFamily="34" charset="0"/>
                <a:cs typeface="Noto Sans" panose="020B0502040504020204" pitchFamily="34" charset="0"/>
              </a:rPr>
              <a:t>Тээвэр логистикийн нэгдсэн төв</a:t>
            </a:r>
          </a:p>
          <a:p>
            <a:pPr marL="285750" indent="-285750">
              <a:buFont typeface="Arial" panose="020B0604020202020204" pitchFamily="34" charset="0"/>
              <a:buChar char="•"/>
            </a:pPr>
            <a:r>
              <a:rPr lang="en-US" sz="1400" dirty="0">
                <a:solidFill>
                  <a:schemeClr val="bg1"/>
                </a:solidFill>
                <a:latin typeface="Noto Sans" panose="020B0502040504020204" pitchFamily="34" charset="0"/>
                <a:ea typeface="Noto Sans" panose="020B0502040504020204" pitchFamily="34" charset="0"/>
                <a:cs typeface="Noto Sans" panose="020B0502040504020204" pitchFamily="34" charset="0"/>
              </a:rPr>
              <a:t>Олон улсын нисэх буудал </a:t>
            </a:r>
          </a:p>
        </p:txBody>
      </p:sp>
      <p:sp>
        <p:nvSpPr>
          <p:cNvPr id="82" name="TextBox 81"/>
          <p:cNvSpPr txBox="1"/>
          <p:nvPr/>
        </p:nvSpPr>
        <p:spPr>
          <a:xfrm>
            <a:off x="1224231" y="1035142"/>
            <a:ext cx="1663625" cy="400110"/>
          </a:xfrm>
          <a:prstGeom prst="rect">
            <a:avLst/>
          </a:prstGeom>
          <a:noFill/>
        </p:spPr>
        <p:txBody>
          <a:bodyPr wrap="square" rtlCol="0">
            <a:spAutoFit/>
          </a:bodyPr>
          <a:lstStyle/>
          <a:p>
            <a:pPr algn="ctr"/>
            <a:r>
              <a:rPr lang="en-US" sz="2000" b="1" dirty="0">
                <a:solidFill>
                  <a:schemeClr val="bg1"/>
                </a:solidFill>
                <a:latin typeface="Noto Sans" panose="020B0502040504020204" pitchFamily="34" charset="0"/>
                <a:ea typeface="Noto Sans" panose="020B0502040504020204" pitchFamily="34" charset="0"/>
                <a:cs typeface="Noto Sans" panose="020B0502040504020204" pitchFamily="34" charset="0"/>
              </a:rPr>
              <a:t>НИЙСЛЭЛ</a:t>
            </a:r>
          </a:p>
        </p:txBody>
      </p:sp>
      <p:sp>
        <p:nvSpPr>
          <p:cNvPr id="83" name="Rounded Rectangle 82"/>
          <p:cNvSpPr/>
          <p:nvPr/>
        </p:nvSpPr>
        <p:spPr>
          <a:xfrm>
            <a:off x="603095" y="957300"/>
            <a:ext cx="2905901" cy="1947451"/>
          </a:xfrm>
          <a:prstGeom prst="roundRect">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84" name="Straight Connector 83"/>
          <p:cNvCxnSpPr/>
          <p:nvPr/>
        </p:nvCxnSpPr>
        <p:spPr>
          <a:xfrm>
            <a:off x="861526" y="1499952"/>
            <a:ext cx="509678"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861526" y="2213329"/>
            <a:ext cx="509678"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2780958" y="1499952"/>
            <a:ext cx="509678"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2783040" y="2213329"/>
            <a:ext cx="509678"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88" name="TextBox 87"/>
          <p:cNvSpPr txBox="1"/>
          <p:nvPr/>
        </p:nvSpPr>
        <p:spPr>
          <a:xfrm>
            <a:off x="1503097" y="1384621"/>
            <a:ext cx="1105894" cy="276999"/>
          </a:xfrm>
          <a:prstGeom prst="rect">
            <a:avLst/>
          </a:prstGeom>
          <a:noFill/>
        </p:spPr>
        <p:txBody>
          <a:bodyPr wrap="square" rtlCol="0">
            <a:spAutoFit/>
          </a:bodyPr>
          <a:lstStyle/>
          <a:p>
            <a:pPr algn="ctr"/>
            <a:r>
              <a:rPr lang="en-US" sz="1200" b="1" dirty="0">
                <a:solidFill>
                  <a:schemeClr val="bg1"/>
                </a:solidFill>
                <a:latin typeface="Noto Sans" panose="020B0502040504020204" pitchFamily="34" charset="0"/>
                <a:ea typeface="Noto Sans" panose="020B0502040504020204" pitchFamily="34" charset="0"/>
                <a:cs typeface="Noto Sans" panose="020B0502040504020204" pitchFamily="34" charset="0"/>
              </a:rPr>
              <a:t>ХҮН АМ</a:t>
            </a:r>
          </a:p>
        </p:txBody>
      </p:sp>
      <p:sp>
        <p:nvSpPr>
          <p:cNvPr id="91" name="TextBox 90"/>
          <p:cNvSpPr txBox="1"/>
          <p:nvPr/>
        </p:nvSpPr>
        <p:spPr>
          <a:xfrm>
            <a:off x="2649867" y="1506728"/>
            <a:ext cx="767712" cy="738664"/>
          </a:xfrm>
          <a:prstGeom prst="rect">
            <a:avLst/>
          </a:prstGeom>
          <a:noFill/>
        </p:spPr>
        <p:txBody>
          <a:bodyPr wrap="square" rtlCol="0">
            <a:spAutoFit/>
          </a:bodyPr>
          <a:lstStyle/>
          <a:p>
            <a:pPr algn="ctr"/>
            <a:r>
              <a:rPr lang="en-US" sz="1200" dirty="0">
                <a:solidFill>
                  <a:schemeClr val="bg1"/>
                </a:solidFill>
                <a:latin typeface="Noto Sans" panose="020B0502040504020204" pitchFamily="34" charset="0"/>
                <a:ea typeface="Noto Sans" panose="020B0502040504020204" pitchFamily="34" charset="0"/>
                <a:cs typeface="Noto Sans" panose="020B0502040504020204" pitchFamily="34" charset="0"/>
              </a:rPr>
              <a:t>2040 он</a:t>
            </a:r>
          </a:p>
          <a:p>
            <a:pPr algn="ctr"/>
            <a:r>
              <a:rPr lang="en-US" b="1" dirty="0">
                <a:solidFill>
                  <a:srgbClr val="14C095"/>
                </a:solidFill>
                <a:latin typeface="Noto Sans" panose="020B0502040504020204" pitchFamily="34" charset="0"/>
                <a:ea typeface="Noto Sans" panose="020B0502040504020204" pitchFamily="34" charset="0"/>
                <a:cs typeface="Noto Sans" panose="020B0502040504020204" pitchFamily="34" charset="0"/>
              </a:rPr>
              <a:t>2086</a:t>
            </a:r>
            <a:r>
              <a:rPr lang="en-US" sz="1200" dirty="0">
                <a:solidFill>
                  <a:srgbClr val="FAAF16"/>
                </a:solidFill>
                <a:latin typeface="Noto Sans" panose="020B0502040504020204" pitchFamily="34" charset="0"/>
                <a:ea typeface="Noto Sans" panose="020B0502040504020204" pitchFamily="34" charset="0"/>
                <a:cs typeface="Noto Sans" panose="020B0502040504020204" pitchFamily="34" charset="0"/>
              </a:rPr>
              <a:t> </a:t>
            </a:r>
            <a:r>
              <a:rPr lang="en-US" sz="1200" dirty="0">
                <a:solidFill>
                  <a:schemeClr val="bg1"/>
                </a:solidFill>
                <a:latin typeface="Noto Sans" panose="020B0502040504020204" pitchFamily="34" charset="0"/>
                <a:ea typeface="Noto Sans" panose="020B0502040504020204" pitchFamily="34" charset="0"/>
                <a:cs typeface="Noto Sans" panose="020B0502040504020204" pitchFamily="34" charset="0"/>
              </a:rPr>
              <a:t>мянга</a:t>
            </a:r>
          </a:p>
        </p:txBody>
      </p:sp>
      <p:sp>
        <p:nvSpPr>
          <p:cNvPr id="92" name="TextBox 91"/>
          <p:cNvSpPr txBox="1"/>
          <p:nvPr/>
        </p:nvSpPr>
        <p:spPr>
          <a:xfrm>
            <a:off x="749886" y="1502998"/>
            <a:ext cx="767712" cy="738664"/>
          </a:xfrm>
          <a:prstGeom prst="rect">
            <a:avLst/>
          </a:prstGeom>
          <a:noFill/>
        </p:spPr>
        <p:txBody>
          <a:bodyPr wrap="square" rtlCol="0">
            <a:spAutoFit/>
          </a:bodyPr>
          <a:lstStyle/>
          <a:p>
            <a:pPr algn="ctr"/>
            <a:r>
              <a:rPr lang="en-US" sz="1200" dirty="0">
                <a:solidFill>
                  <a:schemeClr val="bg1"/>
                </a:solidFill>
                <a:latin typeface="Noto Sans" panose="020B0502040504020204" pitchFamily="34" charset="0"/>
                <a:ea typeface="Noto Sans" panose="020B0502040504020204" pitchFamily="34" charset="0"/>
                <a:cs typeface="Noto Sans" panose="020B0502040504020204" pitchFamily="34" charset="0"/>
              </a:rPr>
              <a:t>2023 он</a:t>
            </a:r>
          </a:p>
          <a:p>
            <a:pPr algn="ctr"/>
            <a:r>
              <a:rPr lang="en-US" b="1" dirty="0">
                <a:solidFill>
                  <a:srgbClr val="14C095"/>
                </a:solidFill>
                <a:latin typeface="Noto Sans" panose="020B0502040504020204" pitchFamily="34" charset="0"/>
                <a:ea typeface="Noto Sans" panose="020B0502040504020204" pitchFamily="34" charset="0"/>
                <a:cs typeface="Noto Sans" panose="020B0502040504020204" pitchFamily="34" charset="0"/>
              </a:rPr>
              <a:t>1725</a:t>
            </a:r>
            <a:r>
              <a:rPr lang="en-US" sz="1200" dirty="0">
                <a:solidFill>
                  <a:srgbClr val="FAAF16"/>
                </a:solidFill>
                <a:latin typeface="Noto Sans" panose="020B0502040504020204" pitchFamily="34" charset="0"/>
                <a:ea typeface="Noto Sans" panose="020B0502040504020204" pitchFamily="34" charset="0"/>
                <a:cs typeface="Noto Sans" panose="020B0502040504020204" pitchFamily="34" charset="0"/>
              </a:rPr>
              <a:t> </a:t>
            </a:r>
            <a:r>
              <a:rPr lang="en-US" sz="1200" dirty="0">
                <a:solidFill>
                  <a:schemeClr val="bg1"/>
                </a:solidFill>
                <a:latin typeface="Noto Sans" panose="020B0502040504020204" pitchFamily="34" charset="0"/>
                <a:ea typeface="Noto Sans" panose="020B0502040504020204" pitchFamily="34" charset="0"/>
                <a:cs typeface="Noto Sans" panose="020B0502040504020204" pitchFamily="34" charset="0"/>
              </a:rPr>
              <a:t>мянга</a:t>
            </a:r>
          </a:p>
        </p:txBody>
      </p:sp>
      <p:grpSp>
        <p:nvGrpSpPr>
          <p:cNvPr id="94" name="Group 93"/>
          <p:cNvGrpSpPr/>
          <p:nvPr/>
        </p:nvGrpSpPr>
        <p:grpSpPr>
          <a:xfrm>
            <a:off x="2138320" y="1745838"/>
            <a:ext cx="568128" cy="241101"/>
            <a:chOff x="2080350" y="2243315"/>
            <a:chExt cx="711799" cy="302072"/>
          </a:xfrm>
        </p:grpSpPr>
        <p:grpSp>
          <p:nvGrpSpPr>
            <p:cNvPr id="95" name="Group 94"/>
            <p:cNvGrpSpPr/>
            <p:nvPr/>
          </p:nvGrpSpPr>
          <p:grpSpPr>
            <a:xfrm>
              <a:off x="2080350" y="2243315"/>
              <a:ext cx="576069" cy="302072"/>
              <a:chOff x="1951455" y="2243315"/>
              <a:chExt cx="576069" cy="302072"/>
            </a:xfrm>
          </p:grpSpPr>
          <p:pic>
            <p:nvPicPr>
              <p:cNvPr id="97" name="Picture 9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51455" y="2243315"/>
                <a:ext cx="300801" cy="300802"/>
              </a:xfrm>
              <a:prstGeom prst="rect">
                <a:avLst/>
              </a:prstGeom>
            </p:spPr>
          </p:pic>
          <p:pic>
            <p:nvPicPr>
              <p:cNvPr id="98" name="Picture 9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87381" y="2243315"/>
                <a:ext cx="300802" cy="300802"/>
              </a:xfrm>
              <a:prstGeom prst="rect">
                <a:avLst/>
              </a:prstGeom>
            </p:spPr>
          </p:pic>
          <p:pic>
            <p:nvPicPr>
              <p:cNvPr id="99" name="Picture 9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26722" y="2244585"/>
                <a:ext cx="300802" cy="300802"/>
              </a:xfrm>
              <a:prstGeom prst="rect">
                <a:avLst/>
              </a:prstGeom>
            </p:spPr>
          </p:pic>
        </p:grpSp>
        <p:pic>
          <p:nvPicPr>
            <p:cNvPr id="96" name="Picture 9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91347" y="2244585"/>
              <a:ext cx="300802" cy="300802"/>
            </a:xfrm>
            <a:prstGeom prst="rect">
              <a:avLst/>
            </a:prstGeom>
          </p:spPr>
        </p:pic>
      </p:grpSp>
      <p:pic>
        <p:nvPicPr>
          <p:cNvPr id="106" name="Picture 10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22341" y="1741406"/>
            <a:ext cx="248950" cy="248950"/>
          </a:xfrm>
          <a:prstGeom prst="rect">
            <a:avLst/>
          </a:prstGeom>
        </p:spPr>
      </p:pic>
      <p:pic>
        <p:nvPicPr>
          <p:cNvPr id="107" name="Picture 10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10257" y="1741566"/>
            <a:ext cx="248950" cy="248950"/>
          </a:xfrm>
          <a:prstGeom prst="rect">
            <a:avLst/>
          </a:prstGeom>
        </p:spPr>
      </p:pic>
      <p:pic>
        <p:nvPicPr>
          <p:cNvPr id="108" name="Picture 10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98711" y="1741648"/>
            <a:ext cx="248950" cy="248950"/>
          </a:xfrm>
          <a:prstGeom prst="rect">
            <a:avLst/>
          </a:prstGeom>
        </p:spPr>
      </p:pic>
      <p:pic>
        <p:nvPicPr>
          <p:cNvPr id="109" name="Picture 10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86627" y="1741808"/>
            <a:ext cx="248950" cy="248950"/>
          </a:xfrm>
          <a:prstGeom prst="rect">
            <a:avLst/>
          </a:prstGeom>
        </p:spPr>
      </p:pic>
      <p:pic>
        <p:nvPicPr>
          <p:cNvPr id="110" name="Picture 10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75667" y="1740948"/>
            <a:ext cx="248950" cy="248950"/>
          </a:xfrm>
          <a:prstGeom prst="rect">
            <a:avLst/>
          </a:prstGeom>
        </p:spPr>
      </p:pic>
      <p:pic>
        <p:nvPicPr>
          <p:cNvPr id="111" name="Picture 1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63583" y="1741108"/>
            <a:ext cx="248950" cy="248950"/>
          </a:xfrm>
          <a:prstGeom prst="rect">
            <a:avLst/>
          </a:prstGeom>
        </p:spPr>
      </p:pic>
      <p:sp>
        <p:nvSpPr>
          <p:cNvPr id="12" name="TextBox 11"/>
          <p:cNvSpPr txBox="1"/>
          <p:nvPr/>
        </p:nvSpPr>
        <p:spPr>
          <a:xfrm>
            <a:off x="1025146" y="2252167"/>
            <a:ext cx="2243340" cy="923330"/>
          </a:xfrm>
          <a:prstGeom prst="rect">
            <a:avLst/>
          </a:prstGeom>
          <a:noFill/>
        </p:spPr>
        <p:txBody>
          <a:bodyPr wrap="square" rtlCol="0">
            <a:spAutoFit/>
          </a:bodyPr>
          <a:lstStyle/>
          <a:p>
            <a:r>
              <a:rPr lang="en-US" dirty="0">
                <a:solidFill>
                  <a:schemeClr val="bg1"/>
                </a:solidFill>
                <a:latin typeface="Noto Sans" panose="020B0502040504020204" pitchFamily="34" charset="0"/>
                <a:ea typeface="Noto Sans" panose="020B0502040504020204" pitchFamily="34" charset="0"/>
                <a:cs typeface="Noto Sans" panose="020B0502040504020204" pitchFamily="34" charset="0"/>
              </a:rPr>
              <a:t>Дагуул хотуудад</a:t>
            </a:r>
          </a:p>
          <a:p>
            <a:r>
              <a:rPr lang="en-US" dirty="0">
                <a:solidFill>
                  <a:schemeClr val="bg1"/>
                </a:solidFill>
                <a:latin typeface="Noto Sans" panose="020B0502040504020204" pitchFamily="34" charset="0"/>
                <a:ea typeface="Noto Sans" panose="020B0502040504020204" pitchFamily="34" charset="0"/>
                <a:cs typeface="Noto Sans" panose="020B0502040504020204" pitchFamily="34" charset="0"/>
              </a:rPr>
              <a:t>405 мянган хүн</a:t>
            </a:r>
          </a:p>
          <a:p>
            <a:endParaRPr lang="en-US"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14" name="object 4"/>
          <p:cNvSpPr txBox="1"/>
          <p:nvPr/>
        </p:nvSpPr>
        <p:spPr>
          <a:xfrm>
            <a:off x="8367648" y="182355"/>
            <a:ext cx="3356241" cy="436017"/>
          </a:xfrm>
          <a:prstGeom prst="rect">
            <a:avLst/>
          </a:prstGeom>
        </p:spPr>
        <p:txBody>
          <a:bodyPr vert="horz" wrap="square" lIns="0" tIns="66040" rIns="0" bIns="0" rtlCol="0">
            <a:spAutoFit/>
          </a:bodyPr>
          <a:lstStyle/>
          <a:p>
            <a:pPr marL="3175" algn="r">
              <a:lnSpc>
                <a:spcPct val="100000"/>
              </a:lnSpc>
              <a:spcBef>
                <a:spcPts val="3025"/>
              </a:spcBef>
            </a:pPr>
            <a:r>
              <a:rPr lang="en-US" sz="2400" b="1" dirty="0">
                <a:solidFill>
                  <a:srgbClr val="14C095"/>
                </a:solidFill>
                <a:latin typeface="Noto Sans" panose="020B0502040504020204" pitchFamily="34" charset="0"/>
                <a:ea typeface="Noto Sans" panose="020B0502040504020204" pitchFamily="34" charset="0"/>
                <a:cs typeface="Noto Sans" panose="020B0502040504020204" pitchFamily="34" charset="0"/>
              </a:rPr>
              <a:t>УЛААНБААТАР 2040</a:t>
            </a:r>
          </a:p>
        </p:txBody>
      </p:sp>
      <p:sp>
        <p:nvSpPr>
          <p:cNvPr id="15" name="object 4"/>
          <p:cNvSpPr txBox="1"/>
          <p:nvPr/>
        </p:nvSpPr>
        <p:spPr>
          <a:xfrm>
            <a:off x="4239169" y="595062"/>
            <a:ext cx="3356241" cy="282129"/>
          </a:xfrm>
          <a:prstGeom prst="rect">
            <a:avLst/>
          </a:prstGeom>
        </p:spPr>
        <p:txBody>
          <a:bodyPr vert="horz" wrap="square" lIns="0" tIns="66040" rIns="0" bIns="0" rtlCol="0">
            <a:spAutoFit/>
          </a:bodyPr>
          <a:lstStyle/>
          <a:p>
            <a:pPr marL="3175" algn="r">
              <a:lnSpc>
                <a:spcPct val="100000"/>
              </a:lnSpc>
              <a:spcBef>
                <a:spcPts val="3025"/>
              </a:spcBef>
            </a:pPr>
            <a:r>
              <a:rPr lang="en-US" sz="1400" b="1" dirty="0">
                <a:solidFill>
                  <a:schemeClr val="bg2">
                    <a:lumMod val="50000"/>
                  </a:schemeClr>
                </a:solidFill>
                <a:ea typeface="+mj-ea"/>
              </a:rPr>
              <a:t>УЛААНБААТАР ХОТ</a:t>
            </a:r>
          </a:p>
        </p:txBody>
      </p:sp>
      <p:sp>
        <p:nvSpPr>
          <p:cNvPr id="16" name="object 4"/>
          <p:cNvSpPr txBox="1"/>
          <p:nvPr/>
        </p:nvSpPr>
        <p:spPr>
          <a:xfrm>
            <a:off x="6574888" y="3001957"/>
            <a:ext cx="3356241" cy="282129"/>
          </a:xfrm>
          <a:prstGeom prst="rect">
            <a:avLst/>
          </a:prstGeom>
        </p:spPr>
        <p:txBody>
          <a:bodyPr vert="horz" wrap="square" lIns="0" tIns="66040" rIns="0" bIns="0" rtlCol="0">
            <a:spAutoFit/>
          </a:bodyPr>
          <a:lstStyle/>
          <a:p>
            <a:pPr marL="3175" algn="r">
              <a:lnSpc>
                <a:spcPct val="100000"/>
              </a:lnSpc>
              <a:spcBef>
                <a:spcPts val="3025"/>
              </a:spcBef>
            </a:pPr>
            <a:r>
              <a:rPr lang="en-US" sz="1400" b="1" dirty="0">
                <a:solidFill>
                  <a:schemeClr val="bg2">
                    <a:lumMod val="50000"/>
                  </a:schemeClr>
                </a:solidFill>
                <a:ea typeface="+mj-ea"/>
              </a:rPr>
              <a:t>БОГД ХАН УУЛ</a:t>
            </a:r>
          </a:p>
        </p:txBody>
      </p:sp>
      <p:sp>
        <p:nvSpPr>
          <p:cNvPr id="17" name="object 4"/>
          <p:cNvSpPr txBox="1"/>
          <p:nvPr/>
        </p:nvSpPr>
        <p:spPr>
          <a:xfrm>
            <a:off x="5556572" y="5068943"/>
            <a:ext cx="1361748" cy="497572"/>
          </a:xfrm>
          <a:prstGeom prst="rect">
            <a:avLst/>
          </a:prstGeom>
        </p:spPr>
        <p:txBody>
          <a:bodyPr vert="horz" wrap="square" lIns="0" tIns="66040" rIns="0" bIns="0" rtlCol="0">
            <a:spAutoFit/>
          </a:bodyPr>
          <a:lstStyle/>
          <a:p>
            <a:pPr marL="3175">
              <a:lnSpc>
                <a:spcPct val="100000"/>
              </a:lnSpc>
            </a:pPr>
            <a:r>
              <a:rPr lang="en-US" sz="1400" b="1" dirty="0">
                <a:solidFill>
                  <a:schemeClr val="bg2">
                    <a:lumMod val="50000"/>
                  </a:schemeClr>
                </a:solidFill>
                <a:ea typeface="+mj-ea"/>
              </a:rPr>
              <a:t>ХҮННҮ </a:t>
            </a:r>
          </a:p>
          <a:p>
            <a:pPr marL="3175">
              <a:lnSpc>
                <a:spcPct val="100000"/>
              </a:lnSpc>
            </a:pPr>
            <a:r>
              <a:rPr lang="en-US" sz="1400" b="1" dirty="0">
                <a:solidFill>
                  <a:schemeClr val="bg2">
                    <a:lumMod val="50000"/>
                  </a:schemeClr>
                </a:solidFill>
                <a:ea typeface="+mj-ea"/>
              </a:rPr>
              <a:t>УХААЛАГ ХОТ</a:t>
            </a:r>
          </a:p>
        </p:txBody>
      </p:sp>
      <p:sp>
        <p:nvSpPr>
          <p:cNvPr id="2" name="TextBox 1"/>
          <p:cNvSpPr txBox="1"/>
          <p:nvPr/>
        </p:nvSpPr>
        <p:spPr>
          <a:xfrm>
            <a:off x="214473" y="5525662"/>
            <a:ext cx="3822168" cy="1015663"/>
          </a:xfrm>
          <a:prstGeom prst="rect">
            <a:avLst/>
          </a:prstGeom>
          <a:noFill/>
        </p:spPr>
        <p:txBody>
          <a:bodyPr wrap="square" rtlCol="0">
            <a:spAutoFit/>
          </a:bodyPr>
          <a:lstStyle/>
          <a:p>
            <a:r>
              <a:rPr lang="en-US" sz="1200" dirty="0">
                <a:solidFill>
                  <a:schemeClr val="bg1"/>
                </a:solidFill>
                <a:latin typeface="Noto Sans" panose="020B0502040504020204" pitchFamily="34" charset="0"/>
                <a:ea typeface="Noto Sans" panose="020B0502040504020204" pitchFamily="34" charset="0"/>
                <a:cs typeface="Noto Sans" panose="020B0502040504020204" pitchFamily="34" charset="0"/>
              </a:rPr>
              <a:t>- </a:t>
            </a:r>
            <a:r>
              <a:rPr lang="en-US" sz="1200" dirty="0" err="1">
                <a:solidFill>
                  <a:schemeClr val="bg1"/>
                </a:solidFill>
                <a:latin typeface="Noto Sans" panose="020B0502040504020204" pitchFamily="34" charset="0"/>
                <a:ea typeface="Noto Sans" panose="020B0502040504020204" pitchFamily="34" charset="0"/>
                <a:cs typeface="Noto Sans" panose="020B0502040504020204" pitchFamily="34" charset="0"/>
              </a:rPr>
              <a:t>Улаанбаатар</a:t>
            </a:r>
            <a:r>
              <a:rPr lang="en-US" sz="1200" dirty="0">
                <a:solidFill>
                  <a:schemeClr val="bg1"/>
                </a:solidFill>
                <a:latin typeface="Noto Sans" panose="020B0502040504020204" pitchFamily="34" charset="0"/>
                <a:ea typeface="Noto Sans" panose="020B0502040504020204" pitchFamily="34" charset="0"/>
                <a:cs typeface="Noto Sans" panose="020B0502040504020204" pitchFamily="34" charset="0"/>
              </a:rPr>
              <a:t> хот – Хүннү хот чиглэлийн </a:t>
            </a:r>
            <a:r>
              <a:rPr lang="en-US" sz="1200" dirty="0" err="1">
                <a:solidFill>
                  <a:schemeClr val="bg1"/>
                </a:solidFill>
                <a:latin typeface="Noto Sans" panose="020B0502040504020204" pitchFamily="34" charset="0"/>
                <a:ea typeface="Noto Sans" panose="020B0502040504020204" pitchFamily="34" charset="0"/>
                <a:cs typeface="Noto Sans" panose="020B0502040504020204" pitchFamily="34" charset="0"/>
              </a:rPr>
              <a:t>босоо</a:t>
            </a:r>
            <a:r>
              <a:rPr lang="en-US" sz="1200" dirty="0">
                <a:solidFill>
                  <a:schemeClr val="bg1"/>
                </a:solidFill>
                <a:latin typeface="Noto Sans" panose="020B0502040504020204" pitchFamily="34" charset="0"/>
                <a:ea typeface="Noto Sans" panose="020B0502040504020204" pitchFamily="34" charset="0"/>
                <a:cs typeface="Noto Sans" panose="020B0502040504020204" pitchFamily="34" charset="0"/>
              </a:rPr>
              <a:t>   </a:t>
            </a:r>
          </a:p>
          <a:p>
            <a:r>
              <a:rPr lang="en-US" sz="1200" dirty="0">
                <a:solidFill>
                  <a:schemeClr val="bg1"/>
                </a:solidFill>
                <a:latin typeface="Noto Sans" panose="020B0502040504020204" pitchFamily="34" charset="0"/>
                <a:ea typeface="Noto Sans" panose="020B0502040504020204" pitchFamily="34" charset="0"/>
                <a:cs typeface="Noto Sans" panose="020B0502040504020204" pitchFamily="34" charset="0"/>
              </a:rPr>
              <a:t>  </a:t>
            </a:r>
            <a:r>
              <a:rPr lang="en-US" sz="1200" dirty="0" err="1">
                <a:solidFill>
                  <a:schemeClr val="bg1"/>
                </a:solidFill>
                <a:latin typeface="Noto Sans" panose="020B0502040504020204" pitchFamily="34" charset="0"/>
                <a:ea typeface="Noto Sans" panose="020B0502040504020204" pitchFamily="34" charset="0"/>
                <a:cs typeface="Noto Sans" panose="020B0502040504020204" pitchFamily="34" charset="0"/>
              </a:rPr>
              <a:t>тэнхлэгийн</a:t>
            </a:r>
            <a:r>
              <a:rPr lang="en-US" sz="1200" dirty="0">
                <a:solidFill>
                  <a:schemeClr val="bg1"/>
                </a:solidFill>
                <a:latin typeface="Noto Sans" panose="020B0502040504020204" pitchFamily="34" charset="0"/>
                <a:ea typeface="Noto Sans" panose="020B0502040504020204" pitchFamily="34" charset="0"/>
                <a:cs typeface="Noto Sans" panose="020B0502040504020204" pitchFamily="34" charset="0"/>
              </a:rPr>
              <a:t> автозам </a:t>
            </a:r>
            <a:r>
              <a:rPr lang="en-US" sz="1200" dirty="0" err="1">
                <a:solidFill>
                  <a:schemeClr val="bg1"/>
                </a:solidFill>
                <a:latin typeface="Noto Sans" panose="020B0502040504020204" pitchFamily="34" charset="0"/>
                <a:ea typeface="Noto Sans" panose="020B0502040504020204" pitchFamily="34" charset="0"/>
                <a:cs typeface="Noto Sans" panose="020B0502040504020204" pitchFamily="34" charset="0"/>
              </a:rPr>
              <a:t>байгууламж</a:t>
            </a:r>
            <a:r>
              <a:rPr lang="en-US" sz="1200" dirty="0">
                <a:solidFill>
                  <a:schemeClr val="bg1"/>
                </a:solidFill>
                <a:latin typeface="Noto Sans" panose="020B0502040504020204" pitchFamily="34" charset="0"/>
                <a:ea typeface="Noto Sans" panose="020B0502040504020204" pitchFamily="34" charset="0"/>
                <a:cs typeface="Noto Sans" panose="020B0502040504020204" pitchFamily="34" charset="0"/>
              </a:rPr>
              <a:t> </a:t>
            </a:r>
            <a:r>
              <a:rPr lang="en-US" sz="1200" b="1" dirty="0">
                <a:solidFill>
                  <a:srgbClr val="14C095"/>
                </a:solidFill>
                <a:latin typeface="Noto Sans" panose="020B0502040504020204" pitchFamily="34" charset="0"/>
                <a:ea typeface="Noto Sans" panose="020B0502040504020204" pitchFamily="34" charset="0"/>
                <a:cs typeface="Noto Sans" panose="020B0502040504020204" pitchFamily="34" charset="0"/>
              </a:rPr>
              <a:t>62,0км </a:t>
            </a:r>
          </a:p>
          <a:p>
            <a:r>
              <a:rPr lang="en-US" sz="1200" dirty="0">
                <a:solidFill>
                  <a:schemeClr val="bg1"/>
                </a:solidFill>
                <a:latin typeface="Noto Sans" panose="020B0502040504020204" pitchFamily="34" charset="0"/>
                <a:ea typeface="Noto Sans" panose="020B0502040504020204" pitchFamily="34" charset="0"/>
                <a:cs typeface="Noto Sans" panose="020B0502040504020204" pitchFamily="34" charset="0"/>
              </a:rPr>
              <a:t>- </a:t>
            </a:r>
            <a:r>
              <a:rPr lang="en-US" sz="1200" dirty="0" err="1">
                <a:solidFill>
                  <a:schemeClr val="bg1"/>
                </a:solidFill>
                <a:latin typeface="Noto Sans" panose="020B0502040504020204" pitchFamily="34" charset="0"/>
                <a:ea typeface="Noto Sans" panose="020B0502040504020204" pitchFamily="34" charset="0"/>
                <a:cs typeface="Noto Sans" panose="020B0502040504020204" pitchFamily="34" charset="0"/>
              </a:rPr>
              <a:t>Хүннү</a:t>
            </a:r>
            <a:r>
              <a:rPr lang="en-US" sz="1200" dirty="0">
                <a:solidFill>
                  <a:schemeClr val="bg1"/>
                </a:solidFill>
                <a:latin typeface="Noto Sans" panose="020B0502040504020204" pitchFamily="34" charset="0"/>
                <a:ea typeface="Noto Sans" panose="020B0502040504020204" pitchFamily="34" charset="0"/>
                <a:cs typeface="Noto Sans" panose="020B0502040504020204" pitchFamily="34" charset="0"/>
              </a:rPr>
              <a:t> </a:t>
            </a:r>
            <a:r>
              <a:rPr lang="en-US" sz="1200" dirty="0" err="1">
                <a:solidFill>
                  <a:schemeClr val="bg1"/>
                </a:solidFill>
                <a:latin typeface="Noto Sans" panose="020B0502040504020204" pitchFamily="34" charset="0"/>
                <a:ea typeface="Noto Sans" panose="020B0502040504020204" pitchFamily="34" charset="0"/>
                <a:cs typeface="Noto Sans" panose="020B0502040504020204" pitchFamily="34" charset="0"/>
              </a:rPr>
              <a:t>хотын</a:t>
            </a:r>
            <a:r>
              <a:rPr lang="en-US" sz="1200" dirty="0">
                <a:solidFill>
                  <a:schemeClr val="bg1"/>
                </a:solidFill>
                <a:latin typeface="Noto Sans" panose="020B0502040504020204" pitchFamily="34" charset="0"/>
                <a:ea typeface="Noto Sans" panose="020B0502040504020204" pitchFamily="34" charset="0"/>
                <a:cs typeface="Noto Sans" panose="020B0502040504020204" pitchFamily="34" charset="0"/>
              </a:rPr>
              <a:t> </a:t>
            </a:r>
            <a:r>
              <a:rPr lang="en-US" sz="1200" dirty="0" err="1">
                <a:solidFill>
                  <a:schemeClr val="bg1"/>
                </a:solidFill>
                <a:latin typeface="Noto Sans" panose="020B0502040504020204" pitchFamily="34" charset="0"/>
                <a:ea typeface="Noto Sans" panose="020B0502040504020204" pitchFamily="34" charset="0"/>
                <a:cs typeface="Noto Sans" panose="020B0502040504020204" pitchFamily="34" charset="0"/>
              </a:rPr>
              <a:t>салбар</a:t>
            </a:r>
            <a:r>
              <a:rPr lang="en-US" sz="1200" dirty="0">
                <a:solidFill>
                  <a:schemeClr val="bg1"/>
                </a:solidFill>
                <a:latin typeface="Noto Sans" panose="020B0502040504020204" pitchFamily="34" charset="0"/>
                <a:ea typeface="Noto Sans" panose="020B0502040504020204" pitchFamily="34" charset="0"/>
                <a:cs typeface="Noto Sans" panose="020B0502040504020204" pitchFamily="34" charset="0"/>
              </a:rPr>
              <a:t> </a:t>
            </a:r>
            <a:r>
              <a:rPr lang="en-US" sz="1200" dirty="0" err="1">
                <a:solidFill>
                  <a:schemeClr val="bg1"/>
                </a:solidFill>
                <a:latin typeface="Noto Sans" panose="020B0502040504020204" pitchFamily="34" charset="0"/>
                <a:ea typeface="Noto Sans" panose="020B0502040504020204" pitchFamily="34" charset="0"/>
                <a:cs typeface="Noto Sans" panose="020B0502040504020204" pitchFamily="34" charset="0"/>
              </a:rPr>
              <a:t>төмөр</a:t>
            </a:r>
            <a:r>
              <a:rPr lang="en-US" sz="1200" dirty="0">
                <a:solidFill>
                  <a:schemeClr val="bg1"/>
                </a:solidFill>
                <a:latin typeface="Noto Sans" panose="020B0502040504020204" pitchFamily="34" charset="0"/>
                <a:ea typeface="Noto Sans" panose="020B0502040504020204" pitchFamily="34" charset="0"/>
                <a:cs typeface="Noto Sans" panose="020B0502040504020204" pitchFamily="34" charset="0"/>
              </a:rPr>
              <a:t> </a:t>
            </a:r>
            <a:r>
              <a:rPr lang="en-US" sz="1200" dirty="0" err="1">
                <a:solidFill>
                  <a:schemeClr val="bg1"/>
                </a:solidFill>
                <a:latin typeface="Noto Sans" panose="020B0502040504020204" pitchFamily="34" charset="0"/>
                <a:ea typeface="Noto Sans" panose="020B0502040504020204" pitchFamily="34" charset="0"/>
                <a:cs typeface="Noto Sans" panose="020B0502040504020204" pitchFamily="34" charset="0"/>
              </a:rPr>
              <a:t>зам</a:t>
            </a:r>
            <a:r>
              <a:rPr lang="en-US" sz="1200" dirty="0">
                <a:solidFill>
                  <a:schemeClr val="bg1"/>
                </a:solidFill>
                <a:latin typeface="Noto Sans" panose="020B0502040504020204" pitchFamily="34" charset="0"/>
                <a:ea typeface="Noto Sans" panose="020B0502040504020204" pitchFamily="34" charset="0"/>
                <a:cs typeface="Noto Sans" panose="020B0502040504020204" pitchFamily="34" charset="0"/>
              </a:rPr>
              <a:t> </a:t>
            </a:r>
            <a:r>
              <a:rPr lang="en-US" sz="1200" b="1" dirty="0">
                <a:solidFill>
                  <a:srgbClr val="14C095"/>
                </a:solidFill>
                <a:latin typeface="Noto Sans" panose="020B0502040504020204" pitchFamily="34" charset="0"/>
                <a:ea typeface="Noto Sans" panose="020B0502040504020204" pitchFamily="34" charset="0"/>
                <a:cs typeface="Noto Sans" panose="020B0502040504020204" pitchFamily="34" charset="0"/>
              </a:rPr>
              <a:t>102км</a:t>
            </a:r>
          </a:p>
          <a:p>
            <a:r>
              <a:rPr lang="en-US" sz="1200" dirty="0">
                <a:solidFill>
                  <a:schemeClr val="bg1"/>
                </a:solidFill>
                <a:latin typeface="Noto Sans" panose="020B0502040504020204" pitchFamily="34" charset="0"/>
                <a:ea typeface="Noto Sans" panose="020B0502040504020204" pitchFamily="34" charset="0"/>
                <a:cs typeface="Noto Sans" panose="020B0502040504020204" pitchFamily="34" charset="0"/>
              </a:rPr>
              <a:t>- </a:t>
            </a:r>
            <a:r>
              <a:rPr lang="en-US" sz="1200" dirty="0" err="1">
                <a:solidFill>
                  <a:schemeClr val="bg1"/>
                </a:solidFill>
                <a:latin typeface="Noto Sans" panose="020B0502040504020204" pitchFamily="34" charset="0"/>
                <a:ea typeface="Noto Sans" panose="020B0502040504020204" pitchFamily="34" charset="0"/>
                <a:cs typeface="Noto Sans" panose="020B0502040504020204" pitchFamily="34" charset="0"/>
              </a:rPr>
              <a:t>Их</a:t>
            </a:r>
            <a:r>
              <a:rPr lang="en-US" sz="1200" dirty="0">
                <a:solidFill>
                  <a:schemeClr val="bg1"/>
                </a:solidFill>
                <a:latin typeface="Noto Sans" panose="020B0502040504020204" pitchFamily="34" charset="0"/>
                <a:ea typeface="Noto Sans" panose="020B0502040504020204" pitchFamily="34" charset="0"/>
                <a:cs typeface="Noto Sans" panose="020B0502040504020204" pitchFamily="34" charset="0"/>
              </a:rPr>
              <a:t> багтаамжийн нийтийн </a:t>
            </a:r>
            <a:r>
              <a:rPr lang="en-US" sz="1200" dirty="0" err="1">
                <a:solidFill>
                  <a:schemeClr val="bg1"/>
                </a:solidFill>
                <a:latin typeface="Noto Sans" panose="020B0502040504020204" pitchFamily="34" charset="0"/>
                <a:ea typeface="Noto Sans" panose="020B0502040504020204" pitchFamily="34" charset="0"/>
                <a:cs typeface="Noto Sans" panose="020B0502040504020204" pitchFamily="34" charset="0"/>
              </a:rPr>
              <a:t>тээврийн</a:t>
            </a:r>
            <a:r>
              <a:rPr lang="en-US" sz="1200" dirty="0">
                <a:solidFill>
                  <a:schemeClr val="bg1"/>
                </a:solidFill>
                <a:latin typeface="Noto Sans" panose="020B0502040504020204" pitchFamily="34" charset="0"/>
                <a:ea typeface="Noto Sans" panose="020B0502040504020204" pitchFamily="34" charset="0"/>
                <a:cs typeface="Noto Sans" panose="020B0502040504020204" pitchFamily="34" charset="0"/>
              </a:rPr>
              <a:t> </a:t>
            </a:r>
          </a:p>
          <a:p>
            <a:r>
              <a:rPr lang="en-US" sz="1200" dirty="0">
                <a:solidFill>
                  <a:schemeClr val="bg1"/>
                </a:solidFill>
                <a:latin typeface="Noto Sans" panose="020B0502040504020204" pitchFamily="34" charset="0"/>
                <a:ea typeface="Noto Sans" panose="020B0502040504020204" pitchFamily="34" charset="0"/>
                <a:cs typeface="Noto Sans" panose="020B0502040504020204" pitchFamily="34" charset="0"/>
              </a:rPr>
              <a:t>  </a:t>
            </a:r>
            <a:r>
              <a:rPr lang="en-US" sz="1200" dirty="0" err="1">
                <a:solidFill>
                  <a:schemeClr val="bg1"/>
                </a:solidFill>
                <a:latin typeface="Noto Sans" panose="020B0502040504020204" pitchFamily="34" charset="0"/>
                <a:ea typeface="Noto Sans" panose="020B0502040504020204" pitchFamily="34" charset="0"/>
                <a:cs typeface="Noto Sans" panose="020B0502040504020204" pitchFamily="34" charset="0"/>
              </a:rPr>
              <a:t>хөнгөн</a:t>
            </a:r>
            <a:r>
              <a:rPr lang="en-US" sz="1200" dirty="0">
                <a:solidFill>
                  <a:schemeClr val="bg1"/>
                </a:solidFill>
                <a:latin typeface="Noto Sans" panose="020B0502040504020204" pitchFamily="34" charset="0"/>
                <a:ea typeface="Noto Sans" panose="020B0502040504020204" pitchFamily="34" charset="0"/>
                <a:cs typeface="Noto Sans" panose="020B0502040504020204" pitchFamily="34" charset="0"/>
              </a:rPr>
              <a:t> галт тэрэг </a:t>
            </a:r>
            <a:r>
              <a:rPr lang="en-US" sz="1200" b="1" dirty="0">
                <a:solidFill>
                  <a:srgbClr val="14C095"/>
                </a:solidFill>
                <a:latin typeface="Noto Sans" panose="020B0502040504020204" pitchFamily="34" charset="0"/>
                <a:ea typeface="Noto Sans" panose="020B0502040504020204" pitchFamily="34" charset="0"/>
                <a:cs typeface="Noto Sans" panose="020B0502040504020204" pitchFamily="34" charset="0"/>
              </a:rPr>
              <a:t>LRT</a:t>
            </a:r>
            <a:endParaRPr lang="en-US" sz="1200" dirty="0">
              <a:solidFill>
                <a:srgbClr val="14C095"/>
              </a:solidFill>
              <a:latin typeface="Noto Sans" panose="020B0502040504020204" pitchFamily="34" charset="0"/>
              <a:ea typeface="Noto Sans" panose="020B0502040504020204" pitchFamily="34" charset="0"/>
              <a:cs typeface="Noto Sans" panose="020B0502040504020204" pitchFamily="34" charset="0"/>
            </a:endParaRPr>
          </a:p>
        </p:txBody>
      </p:sp>
      <p:sp>
        <p:nvSpPr>
          <p:cNvPr id="8" name="TextBox 7"/>
          <p:cNvSpPr txBox="1"/>
          <p:nvPr/>
        </p:nvSpPr>
        <p:spPr>
          <a:xfrm>
            <a:off x="8054089" y="3633575"/>
            <a:ext cx="887827" cy="338554"/>
          </a:xfrm>
          <a:prstGeom prst="rect">
            <a:avLst/>
          </a:prstGeom>
          <a:noFill/>
        </p:spPr>
        <p:txBody>
          <a:bodyPr wrap="square" rtlCol="0">
            <a:spAutoFit/>
          </a:bodyPr>
          <a:lstStyle/>
          <a:p>
            <a:pPr algn="ctr"/>
            <a:r>
              <a:rPr lang="en-US" sz="800" dirty="0">
                <a:solidFill>
                  <a:schemeClr val="tx1">
                    <a:lumMod val="75000"/>
                    <a:lumOff val="25000"/>
                  </a:schemeClr>
                </a:solidFill>
              </a:rPr>
              <a:t>Номтын</a:t>
            </a:r>
          </a:p>
          <a:p>
            <a:pPr algn="ctr"/>
            <a:r>
              <a:rPr lang="en-US" sz="800" dirty="0">
                <a:solidFill>
                  <a:schemeClr val="tx1">
                    <a:lumMod val="75000"/>
                    <a:lumOff val="25000"/>
                  </a:schemeClr>
                </a:solidFill>
              </a:rPr>
              <a:t> ам</a:t>
            </a:r>
          </a:p>
        </p:txBody>
      </p:sp>
      <p:pic>
        <p:nvPicPr>
          <p:cNvPr id="6" name="Picture 5" descr="A black and white logo&#10;&#10;Description automatically generated">
            <a:extLst>
              <a:ext uri="{FF2B5EF4-FFF2-40B4-BE49-F238E27FC236}">
                <a16:creationId xmlns:a16="http://schemas.microsoft.com/office/drawing/2014/main" id="{E825CE9C-8F18-17F4-F3B9-DE79B07B112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90681" y="362197"/>
            <a:ext cx="2457784" cy="398608"/>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print">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a:ext>
            </a:extLst>
          </a:blip>
          <a:srcRect/>
          <a:stretch/>
        </p:blipFill>
        <p:spPr>
          <a:xfrm>
            <a:off x="4036640" y="0"/>
            <a:ext cx="8192675" cy="6857999"/>
          </a:xfrm>
          <a:prstGeom prst="rect">
            <a:avLst/>
          </a:prstGeom>
        </p:spPr>
      </p:pic>
      <p:sp>
        <p:nvSpPr>
          <p:cNvPr id="20" name="Rectangle 19">
            <a:extLst>
              <a:ext uri="{FF2B5EF4-FFF2-40B4-BE49-F238E27FC236}">
                <a16:creationId xmlns:a16="http://schemas.microsoft.com/office/drawing/2014/main" id="{8945AD12-567C-D711-8621-E3F36915A11C}"/>
              </a:ext>
            </a:extLst>
          </p:cNvPr>
          <p:cNvSpPr/>
          <p:nvPr/>
        </p:nvSpPr>
        <p:spPr>
          <a:xfrm>
            <a:off x="5075348" y="179499"/>
            <a:ext cx="7149316" cy="504988"/>
          </a:xfrm>
          <a:prstGeom prst="rect">
            <a:avLst/>
          </a:prstGeom>
          <a:solidFill>
            <a:srgbClr val="14C0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93D42A3D-47C0-5696-BDB8-431D05213471}"/>
              </a:ext>
            </a:extLst>
          </p:cNvPr>
          <p:cNvSpPr/>
          <p:nvPr/>
        </p:nvSpPr>
        <p:spPr>
          <a:xfrm>
            <a:off x="0" y="1"/>
            <a:ext cx="4036641" cy="6858000"/>
          </a:xfrm>
          <a:prstGeom prst="rect">
            <a:avLst/>
          </a:prstGeom>
          <a:solidFill>
            <a:srgbClr val="1D52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p:cNvSpPr txBox="1"/>
          <p:nvPr/>
        </p:nvSpPr>
        <p:spPr>
          <a:xfrm>
            <a:off x="5353221" y="3395132"/>
            <a:ext cx="2056027" cy="369332"/>
          </a:xfrm>
          <a:prstGeom prst="rect">
            <a:avLst/>
          </a:prstGeom>
          <a:noFill/>
        </p:spPr>
        <p:txBody>
          <a:bodyPr wrap="square" rtlCol="0">
            <a:spAutoFit/>
          </a:bodyPr>
          <a:lstStyle/>
          <a:p>
            <a:r>
              <a:rPr lang="en-US" dirty="0">
                <a:solidFill>
                  <a:schemeClr val="bg1"/>
                </a:solidFill>
              </a:rPr>
              <a:t>ХҮННҮ ухаалаг хот</a:t>
            </a:r>
          </a:p>
        </p:txBody>
      </p:sp>
      <p:sp>
        <p:nvSpPr>
          <p:cNvPr id="12" name="Freeform 5"/>
          <p:cNvSpPr/>
          <p:nvPr/>
        </p:nvSpPr>
        <p:spPr bwMode="auto">
          <a:xfrm>
            <a:off x="2250541" y="861111"/>
            <a:ext cx="7274877" cy="5629456"/>
          </a:xfrm>
          <a:custGeom>
            <a:avLst/>
            <a:gdLst>
              <a:gd name="T0" fmla="*/ 2566 w 2594"/>
              <a:gd name="T1" fmla="*/ 653 h 1996"/>
              <a:gd name="T2" fmla="*/ 2402 w 2594"/>
              <a:gd name="T3" fmla="*/ 675 h 1996"/>
              <a:gd name="T4" fmla="*/ 2364 w 2594"/>
              <a:gd name="T5" fmla="*/ 682 h 1996"/>
              <a:gd name="T6" fmla="*/ 2213 w 2594"/>
              <a:gd name="T7" fmla="*/ 703 h 1996"/>
              <a:gd name="T8" fmla="*/ 2210 w 2594"/>
              <a:gd name="T9" fmla="*/ 651 h 1996"/>
              <a:gd name="T10" fmla="*/ 2134 w 2594"/>
              <a:gd name="T11" fmla="*/ 627 h 1996"/>
              <a:gd name="T12" fmla="*/ 2085 w 2594"/>
              <a:gd name="T13" fmla="*/ 600 h 1996"/>
              <a:gd name="T14" fmla="*/ 2035 w 2594"/>
              <a:gd name="T15" fmla="*/ 552 h 1996"/>
              <a:gd name="T16" fmla="*/ 1567 w 2594"/>
              <a:gd name="T17" fmla="*/ 381 h 1996"/>
              <a:gd name="T18" fmla="*/ 1314 w 2594"/>
              <a:gd name="T19" fmla="*/ 379 h 1996"/>
              <a:gd name="T20" fmla="*/ 654 w 2594"/>
              <a:gd name="T21" fmla="*/ 369 h 1996"/>
              <a:gd name="T22" fmla="*/ 142 w 2594"/>
              <a:gd name="T23" fmla="*/ 76 h 1996"/>
              <a:gd name="T24" fmla="*/ 0 w 2594"/>
              <a:gd name="T25" fmla="*/ 252 h 1996"/>
              <a:gd name="T26" fmla="*/ 98 w 2594"/>
              <a:gd name="T27" fmla="*/ 286 h 1996"/>
              <a:gd name="T28" fmla="*/ 192 w 2594"/>
              <a:gd name="T29" fmla="*/ 319 h 1996"/>
              <a:gd name="T30" fmla="*/ 271 w 2594"/>
              <a:gd name="T31" fmla="*/ 348 h 1996"/>
              <a:gd name="T32" fmla="*/ 348 w 2594"/>
              <a:gd name="T33" fmla="*/ 391 h 1996"/>
              <a:gd name="T34" fmla="*/ 404 w 2594"/>
              <a:gd name="T35" fmla="*/ 439 h 1996"/>
              <a:gd name="T36" fmla="*/ 480 w 2594"/>
              <a:gd name="T37" fmla="*/ 521 h 1996"/>
              <a:gd name="T38" fmla="*/ 555 w 2594"/>
              <a:gd name="T39" fmla="*/ 602 h 1996"/>
              <a:gd name="T40" fmla="*/ 623 w 2594"/>
              <a:gd name="T41" fmla="*/ 680 h 1996"/>
              <a:gd name="T42" fmla="*/ 699 w 2594"/>
              <a:gd name="T43" fmla="*/ 766 h 1996"/>
              <a:gd name="T44" fmla="*/ 728 w 2594"/>
              <a:gd name="T45" fmla="*/ 824 h 1996"/>
              <a:gd name="T46" fmla="*/ 766 w 2594"/>
              <a:gd name="T47" fmla="*/ 948 h 1996"/>
              <a:gd name="T48" fmla="*/ 790 w 2594"/>
              <a:gd name="T49" fmla="*/ 1030 h 1996"/>
              <a:gd name="T50" fmla="*/ 910 w 2594"/>
              <a:gd name="T51" fmla="*/ 1414 h 1996"/>
              <a:gd name="T52" fmla="*/ 911 w 2594"/>
              <a:gd name="T53" fmla="*/ 1417 h 1996"/>
              <a:gd name="T54" fmla="*/ 920 w 2594"/>
              <a:gd name="T55" fmla="*/ 1431 h 1996"/>
              <a:gd name="T56" fmla="*/ 925 w 2594"/>
              <a:gd name="T57" fmla="*/ 1439 h 1996"/>
              <a:gd name="T58" fmla="*/ 928 w 2594"/>
              <a:gd name="T59" fmla="*/ 1446 h 1996"/>
              <a:gd name="T60" fmla="*/ 934 w 2594"/>
              <a:gd name="T61" fmla="*/ 1455 h 1996"/>
              <a:gd name="T62" fmla="*/ 946 w 2594"/>
              <a:gd name="T63" fmla="*/ 1470 h 1996"/>
              <a:gd name="T64" fmla="*/ 966 w 2594"/>
              <a:gd name="T65" fmla="*/ 1497 h 1996"/>
              <a:gd name="T66" fmla="*/ 975 w 2594"/>
              <a:gd name="T67" fmla="*/ 1508 h 1996"/>
              <a:gd name="T68" fmla="*/ 983 w 2594"/>
              <a:gd name="T69" fmla="*/ 1518 h 1996"/>
              <a:gd name="T70" fmla="*/ 1006 w 2594"/>
              <a:gd name="T71" fmla="*/ 1542 h 1996"/>
              <a:gd name="T72" fmla="*/ 1011 w 2594"/>
              <a:gd name="T73" fmla="*/ 1547 h 1996"/>
              <a:gd name="T74" fmla="*/ 1017 w 2594"/>
              <a:gd name="T75" fmla="*/ 1554 h 1996"/>
              <a:gd name="T76" fmla="*/ 1028 w 2594"/>
              <a:gd name="T77" fmla="*/ 1563 h 1996"/>
              <a:gd name="T78" fmla="*/ 1525 w 2594"/>
              <a:gd name="T79" fmla="*/ 1996 h 1996"/>
              <a:gd name="T80" fmla="*/ 2088 w 2594"/>
              <a:gd name="T81" fmla="*/ 1115 h 1996"/>
              <a:gd name="T82" fmla="*/ 2333 w 2594"/>
              <a:gd name="T83" fmla="*/ 881 h 1996"/>
              <a:gd name="T84" fmla="*/ 2571 w 2594"/>
              <a:gd name="T85" fmla="*/ 713 h 1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594" h="1996">
                <a:moveTo>
                  <a:pt x="2571" y="713"/>
                </a:moveTo>
                <a:lnTo>
                  <a:pt x="2566" y="653"/>
                </a:lnTo>
                <a:lnTo>
                  <a:pt x="2445" y="668"/>
                </a:lnTo>
                <a:lnTo>
                  <a:pt x="2402" y="675"/>
                </a:lnTo>
                <a:lnTo>
                  <a:pt x="2381" y="679"/>
                </a:lnTo>
                <a:lnTo>
                  <a:pt x="2364" y="682"/>
                </a:lnTo>
                <a:lnTo>
                  <a:pt x="2273" y="694"/>
                </a:lnTo>
                <a:lnTo>
                  <a:pt x="2213" y="703"/>
                </a:lnTo>
                <a:lnTo>
                  <a:pt x="2210" y="653"/>
                </a:lnTo>
                <a:lnTo>
                  <a:pt x="2210" y="651"/>
                </a:lnTo>
                <a:lnTo>
                  <a:pt x="2160" y="639"/>
                </a:lnTo>
                <a:lnTo>
                  <a:pt x="2134" y="627"/>
                </a:lnTo>
                <a:lnTo>
                  <a:pt x="2112" y="617"/>
                </a:lnTo>
                <a:lnTo>
                  <a:pt x="2085" y="600"/>
                </a:lnTo>
                <a:lnTo>
                  <a:pt x="2059" y="579"/>
                </a:lnTo>
                <a:lnTo>
                  <a:pt x="2035" y="552"/>
                </a:lnTo>
                <a:lnTo>
                  <a:pt x="2045" y="511"/>
                </a:lnTo>
                <a:lnTo>
                  <a:pt x="1567" y="381"/>
                </a:lnTo>
                <a:lnTo>
                  <a:pt x="1482" y="375"/>
                </a:lnTo>
                <a:lnTo>
                  <a:pt x="1314" y="379"/>
                </a:lnTo>
                <a:lnTo>
                  <a:pt x="1093" y="399"/>
                </a:lnTo>
                <a:lnTo>
                  <a:pt x="654" y="369"/>
                </a:lnTo>
                <a:lnTo>
                  <a:pt x="296" y="0"/>
                </a:lnTo>
                <a:lnTo>
                  <a:pt x="142" y="76"/>
                </a:lnTo>
                <a:lnTo>
                  <a:pt x="36" y="206"/>
                </a:lnTo>
                <a:lnTo>
                  <a:pt x="0" y="252"/>
                </a:lnTo>
                <a:lnTo>
                  <a:pt x="44" y="267"/>
                </a:lnTo>
                <a:lnTo>
                  <a:pt x="98" y="286"/>
                </a:lnTo>
                <a:lnTo>
                  <a:pt x="147" y="303"/>
                </a:lnTo>
                <a:lnTo>
                  <a:pt x="192" y="319"/>
                </a:lnTo>
                <a:lnTo>
                  <a:pt x="229" y="333"/>
                </a:lnTo>
                <a:lnTo>
                  <a:pt x="271" y="348"/>
                </a:lnTo>
                <a:lnTo>
                  <a:pt x="307" y="365"/>
                </a:lnTo>
                <a:lnTo>
                  <a:pt x="348" y="391"/>
                </a:lnTo>
                <a:lnTo>
                  <a:pt x="372" y="410"/>
                </a:lnTo>
                <a:lnTo>
                  <a:pt x="404" y="439"/>
                </a:lnTo>
                <a:lnTo>
                  <a:pt x="447" y="485"/>
                </a:lnTo>
                <a:lnTo>
                  <a:pt x="480" y="521"/>
                </a:lnTo>
                <a:lnTo>
                  <a:pt x="509" y="552"/>
                </a:lnTo>
                <a:lnTo>
                  <a:pt x="555" y="602"/>
                </a:lnTo>
                <a:lnTo>
                  <a:pt x="601" y="653"/>
                </a:lnTo>
                <a:lnTo>
                  <a:pt x="623" y="680"/>
                </a:lnTo>
                <a:lnTo>
                  <a:pt x="659" y="720"/>
                </a:lnTo>
                <a:lnTo>
                  <a:pt x="699" y="766"/>
                </a:lnTo>
                <a:lnTo>
                  <a:pt x="714" y="793"/>
                </a:lnTo>
                <a:lnTo>
                  <a:pt x="728" y="824"/>
                </a:lnTo>
                <a:lnTo>
                  <a:pt x="743" y="865"/>
                </a:lnTo>
                <a:lnTo>
                  <a:pt x="766" y="948"/>
                </a:lnTo>
                <a:lnTo>
                  <a:pt x="786" y="1018"/>
                </a:lnTo>
                <a:lnTo>
                  <a:pt x="790" y="1030"/>
                </a:lnTo>
                <a:lnTo>
                  <a:pt x="879" y="1338"/>
                </a:lnTo>
                <a:lnTo>
                  <a:pt x="910" y="1414"/>
                </a:lnTo>
                <a:lnTo>
                  <a:pt x="911" y="1414"/>
                </a:lnTo>
                <a:lnTo>
                  <a:pt x="911" y="1417"/>
                </a:lnTo>
                <a:lnTo>
                  <a:pt x="915" y="1422"/>
                </a:lnTo>
                <a:lnTo>
                  <a:pt x="920" y="1431"/>
                </a:lnTo>
                <a:lnTo>
                  <a:pt x="923" y="1436"/>
                </a:lnTo>
                <a:lnTo>
                  <a:pt x="925" y="1439"/>
                </a:lnTo>
                <a:lnTo>
                  <a:pt x="927" y="1443"/>
                </a:lnTo>
                <a:lnTo>
                  <a:pt x="928" y="1446"/>
                </a:lnTo>
                <a:lnTo>
                  <a:pt x="932" y="1450"/>
                </a:lnTo>
                <a:lnTo>
                  <a:pt x="934" y="1455"/>
                </a:lnTo>
                <a:lnTo>
                  <a:pt x="937" y="1458"/>
                </a:lnTo>
                <a:lnTo>
                  <a:pt x="946" y="1470"/>
                </a:lnTo>
                <a:lnTo>
                  <a:pt x="954" y="1484"/>
                </a:lnTo>
                <a:lnTo>
                  <a:pt x="966" y="1497"/>
                </a:lnTo>
                <a:lnTo>
                  <a:pt x="971" y="1504"/>
                </a:lnTo>
                <a:lnTo>
                  <a:pt x="975" y="1508"/>
                </a:lnTo>
                <a:lnTo>
                  <a:pt x="978" y="1513"/>
                </a:lnTo>
                <a:lnTo>
                  <a:pt x="983" y="1518"/>
                </a:lnTo>
                <a:lnTo>
                  <a:pt x="992" y="1528"/>
                </a:lnTo>
                <a:lnTo>
                  <a:pt x="1006" y="1542"/>
                </a:lnTo>
                <a:lnTo>
                  <a:pt x="1007" y="1544"/>
                </a:lnTo>
                <a:lnTo>
                  <a:pt x="1011" y="1547"/>
                </a:lnTo>
                <a:lnTo>
                  <a:pt x="1014" y="1551"/>
                </a:lnTo>
                <a:lnTo>
                  <a:pt x="1017" y="1554"/>
                </a:lnTo>
                <a:lnTo>
                  <a:pt x="1021" y="1557"/>
                </a:lnTo>
                <a:lnTo>
                  <a:pt x="1028" y="1563"/>
                </a:lnTo>
                <a:lnTo>
                  <a:pt x="1029" y="1566"/>
                </a:lnTo>
                <a:lnTo>
                  <a:pt x="1525" y="1996"/>
                </a:lnTo>
                <a:lnTo>
                  <a:pt x="1835" y="1450"/>
                </a:lnTo>
                <a:lnTo>
                  <a:pt x="2088" y="1115"/>
                </a:lnTo>
                <a:lnTo>
                  <a:pt x="2093" y="915"/>
                </a:lnTo>
                <a:lnTo>
                  <a:pt x="2333" y="881"/>
                </a:lnTo>
                <a:lnTo>
                  <a:pt x="2594" y="799"/>
                </a:lnTo>
                <a:lnTo>
                  <a:pt x="2571" y="713"/>
                </a:lnTo>
                <a:close/>
              </a:path>
            </a:pathLst>
          </a:custGeom>
          <a:noFill/>
          <a:ln w="28575">
            <a:solidFill>
              <a:schemeClr val="bg1"/>
            </a:solidFill>
            <a:prstDash val="sysDash"/>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dirty="0"/>
          </a:p>
        </p:txBody>
      </p:sp>
      <p:pic>
        <p:nvPicPr>
          <p:cNvPr id="4" name="Picture 3" descr="A black and white logo&#10;&#10;Description automatically generated">
            <a:extLst>
              <a:ext uri="{FF2B5EF4-FFF2-40B4-BE49-F238E27FC236}">
                <a16:creationId xmlns:a16="http://schemas.microsoft.com/office/drawing/2014/main" id="{CA6C4ABD-763D-C443-0948-1CC04D0B4DE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90681" y="362197"/>
            <a:ext cx="2457784" cy="398608"/>
          </a:xfrm>
          <a:prstGeom prst="rect">
            <a:avLst/>
          </a:prstGeom>
        </p:spPr>
      </p:pic>
      <p:sp>
        <p:nvSpPr>
          <p:cNvPr id="5" name="TextBox 4">
            <a:extLst>
              <a:ext uri="{FF2B5EF4-FFF2-40B4-BE49-F238E27FC236}">
                <a16:creationId xmlns:a16="http://schemas.microsoft.com/office/drawing/2014/main" id="{F937B74C-EB0B-B423-8A24-E340C55FF1FE}"/>
              </a:ext>
            </a:extLst>
          </p:cNvPr>
          <p:cNvSpPr txBox="1"/>
          <p:nvPr/>
        </p:nvSpPr>
        <p:spPr>
          <a:xfrm>
            <a:off x="563415" y="3188411"/>
            <a:ext cx="3151492" cy="292259"/>
          </a:xfrm>
          <a:prstGeom prst="rect">
            <a:avLst/>
          </a:prstGeom>
          <a:noFill/>
        </p:spPr>
        <p:txBody>
          <a:bodyPr wrap="square" rtlCol="0">
            <a:spAutoFit/>
          </a:bodyPr>
          <a:lstStyle/>
          <a:p>
            <a:pPr lvl="0">
              <a:lnSpc>
                <a:spcPct val="115000"/>
              </a:lnSpc>
              <a:spcAft>
                <a:spcPts val="600"/>
              </a:spcAft>
              <a:buClr>
                <a:srgbClr val="FCAF17"/>
              </a:buClr>
            </a:pPr>
            <a:r>
              <a:rPr lang="en-US" sz="1200" b="1" dirty="0">
                <a:solidFill>
                  <a:schemeClr val="bg1"/>
                </a:solidFill>
                <a:ea typeface="Times New Roman" panose="02020603050405020304" pitchFamily="18" charset="0"/>
                <a:cs typeface="Times New Roman" panose="02020603050405020304" pitchFamily="18" charset="0"/>
              </a:rPr>
              <a:t>1. ЭДИЙН ЗАСГИЙН ЧӨЛӨӨТ БҮС </a:t>
            </a:r>
            <a:r>
              <a:rPr lang="en-US" sz="1200" b="1" dirty="0">
                <a:solidFill>
                  <a:srgbClr val="14C095"/>
                </a:solidFill>
                <a:ea typeface="Times New Roman" panose="02020603050405020304" pitchFamily="18" charset="0"/>
                <a:cs typeface="Times New Roman" panose="02020603050405020304" pitchFamily="18" charset="0"/>
              </a:rPr>
              <a:t>1000га</a:t>
            </a:r>
          </a:p>
        </p:txBody>
      </p:sp>
      <p:sp>
        <p:nvSpPr>
          <p:cNvPr id="6" name="TextBox 5">
            <a:extLst>
              <a:ext uri="{FF2B5EF4-FFF2-40B4-BE49-F238E27FC236}">
                <a16:creationId xmlns:a16="http://schemas.microsoft.com/office/drawing/2014/main" id="{717EEFB6-9335-8EB8-C53B-818FAEA4A7D7}"/>
              </a:ext>
            </a:extLst>
          </p:cNvPr>
          <p:cNvSpPr txBox="1"/>
          <p:nvPr/>
        </p:nvSpPr>
        <p:spPr>
          <a:xfrm>
            <a:off x="562082" y="3587716"/>
            <a:ext cx="2248417" cy="276999"/>
          </a:xfrm>
          <a:prstGeom prst="rect">
            <a:avLst/>
          </a:prstGeom>
          <a:noFill/>
        </p:spPr>
        <p:txBody>
          <a:bodyPr wrap="square" rtlCol="0">
            <a:spAutoFit/>
          </a:bodyPr>
          <a:lstStyle/>
          <a:p>
            <a:pPr>
              <a:buClr>
                <a:srgbClr val="FCAF17"/>
              </a:buClr>
            </a:pPr>
            <a:r>
              <a:rPr lang="en-US" sz="1200" b="1" dirty="0">
                <a:solidFill>
                  <a:schemeClr val="bg1"/>
                </a:solidFill>
                <a:ea typeface="Times New Roman" panose="02020603050405020304" pitchFamily="18" charset="0"/>
              </a:rPr>
              <a:t>2. ОЛОН НИЙТИЙН БҮС </a:t>
            </a:r>
            <a:r>
              <a:rPr lang="en-US" sz="1200" b="1" dirty="0">
                <a:solidFill>
                  <a:srgbClr val="14C095"/>
                </a:solidFill>
                <a:ea typeface="Times New Roman" panose="02020603050405020304" pitchFamily="18" charset="0"/>
                <a:cs typeface="Times New Roman" panose="02020603050405020304" pitchFamily="18" charset="0"/>
              </a:rPr>
              <a:t>700га</a:t>
            </a:r>
            <a:endParaRPr lang="en-US" sz="1200" dirty="0">
              <a:solidFill>
                <a:srgbClr val="14C095"/>
              </a:solidFill>
            </a:endParaRPr>
          </a:p>
        </p:txBody>
      </p:sp>
      <p:sp>
        <p:nvSpPr>
          <p:cNvPr id="7" name="TextBox 6">
            <a:extLst>
              <a:ext uri="{FF2B5EF4-FFF2-40B4-BE49-F238E27FC236}">
                <a16:creationId xmlns:a16="http://schemas.microsoft.com/office/drawing/2014/main" id="{9845D36B-0B30-BA4D-6E2D-A39906B73D48}"/>
              </a:ext>
            </a:extLst>
          </p:cNvPr>
          <p:cNvSpPr txBox="1"/>
          <p:nvPr/>
        </p:nvSpPr>
        <p:spPr>
          <a:xfrm>
            <a:off x="563938" y="4436706"/>
            <a:ext cx="3128496" cy="461665"/>
          </a:xfrm>
          <a:prstGeom prst="rect">
            <a:avLst/>
          </a:prstGeom>
          <a:noFill/>
        </p:spPr>
        <p:txBody>
          <a:bodyPr wrap="square" rtlCol="0">
            <a:spAutoFit/>
          </a:bodyPr>
          <a:lstStyle/>
          <a:p>
            <a:pPr>
              <a:buClr>
                <a:srgbClr val="FCAF17"/>
              </a:buClr>
            </a:pPr>
            <a:r>
              <a:rPr lang="en-US" sz="1200" b="1" dirty="0">
                <a:solidFill>
                  <a:schemeClr val="bg1"/>
                </a:solidFill>
                <a:ea typeface="Times New Roman" panose="02020603050405020304" pitchFamily="18" charset="0"/>
                <a:cs typeface="Times New Roman" panose="02020603050405020304" pitchFamily="18" charset="0"/>
              </a:rPr>
              <a:t>4. ОЮУТНЫ ХОТХОН, СУДАЛГАА </a:t>
            </a:r>
          </a:p>
          <a:p>
            <a:pPr>
              <a:buClr>
                <a:srgbClr val="FCAF17"/>
              </a:buClr>
            </a:pPr>
            <a:r>
              <a:rPr lang="en-US" sz="1200" b="1" dirty="0">
                <a:solidFill>
                  <a:schemeClr val="bg1"/>
                </a:solidFill>
                <a:ea typeface="Times New Roman" panose="02020603050405020304" pitchFamily="18" charset="0"/>
                <a:cs typeface="Times New Roman" panose="02020603050405020304" pitchFamily="18" charset="0"/>
              </a:rPr>
              <a:t>     ШИНЖИЛГЭЭНИЙ БҮС </a:t>
            </a:r>
            <a:r>
              <a:rPr lang="en-US" sz="1200" b="1" dirty="0">
                <a:solidFill>
                  <a:srgbClr val="14C095"/>
                </a:solidFill>
                <a:ea typeface="Times New Roman" panose="02020603050405020304" pitchFamily="18" charset="0"/>
                <a:cs typeface="Times New Roman" panose="02020603050405020304" pitchFamily="18" charset="0"/>
              </a:rPr>
              <a:t>506.7га</a:t>
            </a:r>
            <a:endParaRPr lang="en-US" sz="1200" dirty="0">
              <a:solidFill>
                <a:srgbClr val="14C095"/>
              </a:solidFill>
              <a:ea typeface="Yu Mincho" panose="02020400000000000000" pitchFamily="18" charset="-128"/>
              <a:cs typeface="Times New Roman" panose="02020603050405020304" pitchFamily="18" charset="0"/>
            </a:endParaRPr>
          </a:p>
        </p:txBody>
      </p:sp>
      <p:sp>
        <p:nvSpPr>
          <p:cNvPr id="8" name="TextBox 7">
            <a:extLst>
              <a:ext uri="{FF2B5EF4-FFF2-40B4-BE49-F238E27FC236}">
                <a16:creationId xmlns:a16="http://schemas.microsoft.com/office/drawing/2014/main" id="{5FFBB20C-4A64-A9A2-042B-5E9705B60414}"/>
              </a:ext>
            </a:extLst>
          </p:cNvPr>
          <p:cNvSpPr txBox="1"/>
          <p:nvPr/>
        </p:nvSpPr>
        <p:spPr>
          <a:xfrm>
            <a:off x="562081" y="4896493"/>
            <a:ext cx="3134891" cy="276999"/>
          </a:xfrm>
          <a:prstGeom prst="rect">
            <a:avLst/>
          </a:prstGeom>
          <a:noFill/>
        </p:spPr>
        <p:txBody>
          <a:bodyPr wrap="square" rtlCol="0">
            <a:spAutoFit/>
          </a:bodyPr>
          <a:lstStyle/>
          <a:p>
            <a:pPr>
              <a:buClr>
                <a:srgbClr val="FCAF17"/>
              </a:buClr>
            </a:pPr>
            <a:r>
              <a:rPr lang="en-US" sz="1200" b="1" dirty="0">
                <a:solidFill>
                  <a:schemeClr val="bg1"/>
                </a:solidFill>
                <a:ea typeface="Times New Roman" panose="02020603050405020304" pitchFamily="18" charset="0"/>
                <a:cs typeface="Times New Roman" panose="02020603050405020304" pitchFamily="18" charset="0"/>
              </a:rPr>
              <a:t>5. ХУДАЛДАА, БӨӨНИЙ БҮС </a:t>
            </a:r>
            <a:r>
              <a:rPr lang="en-US" sz="1200" b="1" dirty="0">
                <a:solidFill>
                  <a:srgbClr val="14C095"/>
                </a:solidFill>
                <a:ea typeface="Times New Roman" panose="02020603050405020304" pitchFamily="18" charset="0"/>
                <a:cs typeface="Times New Roman" panose="02020603050405020304" pitchFamily="18" charset="0"/>
              </a:rPr>
              <a:t>500га  </a:t>
            </a:r>
            <a:r>
              <a:rPr lang="en-US" sz="1200" b="1" dirty="0">
                <a:solidFill>
                  <a:schemeClr val="bg1"/>
                </a:solidFill>
                <a:ea typeface="Times New Roman" panose="02020603050405020304" pitchFamily="18" charset="0"/>
                <a:cs typeface="Times New Roman" panose="02020603050405020304" pitchFamily="18" charset="0"/>
              </a:rPr>
              <a:t> </a:t>
            </a:r>
            <a:endParaRPr lang="en-US" sz="1200" dirty="0">
              <a:solidFill>
                <a:schemeClr val="bg1"/>
              </a:solidFill>
              <a:ea typeface="Yu Mincho" panose="02020400000000000000" pitchFamily="18" charset="-128"/>
              <a:cs typeface="Times New Roman" panose="02020603050405020304" pitchFamily="18" charset="0"/>
            </a:endParaRPr>
          </a:p>
        </p:txBody>
      </p:sp>
      <p:sp>
        <p:nvSpPr>
          <p:cNvPr id="9" name="TextBox 8">
            <a:extLst>
              <a:ext uri="{FF2B5EF4-FFF2-40B4-BE49-F238E27FC236}">
                <a16:creationId xmlns:a16="http://schemas.microsoft.com/office/drawing/2014/main" id="{3C2B199F-4909-0B53-E814-9EDA5CE73160}"/>
              </a:ext>
            </a:extLst>
          </p:cNvPr>
          <p:cNvSpPr txBox="1"/>
          <p:nvPr/>
        </p:nvSpPr>
        <p:spPr>
          <a:xfrm>
            <a:off x="552500" y="5442199"/>
            <a:ext cx="3005233" cy="276999"/>
          </a:xfrm>
          <a:prstGeom prst="rect">
            <a:avLst/>
          </a:prstGeom>
          <a:noFill/>
        </p:spPr>
        <p:txBody>
          <a:bodyPr wrap="square" rtlCol="0">
            <a:spAutoFit/>
          </a:bodyPr>
          <a:lstStyle/>
          <a:p>
            <a:pPr>
              <a:buClr>
                <a:srgbClr val="FCAF17"/>
              </a:buClr>
            </a:pPr>
            <a:r>
              <a:rPr lang="en-US" sz="1200" b="1" dirty="0">
                <a:solidFill>
                  <a:schemeClr val="bg1"/>
                </a:solidFill>
                <a:ea typeface="Times New Roman" panose="02020603050405020304" pitchFamily="18" charset="0"/>
                <a:cs typeface="Times New Roman" panose="02020603050405020304" pitchFamily="18" charset="0"/>
              </a:rPr>
              <a:t>7. ТЭЭВЭР ЛОГИСТИКИЙН БҮС </a:t>
            </a:r>
            <a:r>
              <a:rPr lang="en-US" sz="1200" b="1" dirty="0">
                <a:solidFill>
                  <a:srgbClr val="14C095"/>
                </a:solidFill>
                <a:ea typeface="Times New Roman" panose="02020603050405020304" pitchFamily="18" charset="0"/>
                <a:cs typeface="Times New Roman" panose="02020603050405020304" pitchFamily="18" charset="0"/>
              </a:rPr>
              <a:t>1000га</a:t>
            </a:r>
          </a:p>
        </p:txBody>
      </p:sp>
      <p:sp>
        <p:nvSpPr>
          <p:cNvPr id="11" name="TextBox 10">
            <a:extLst>
              <a:ext uri="{FF2B5EF4-FFF2-40B4-BE49-F238E27FC236}">
                <a16:creationId xmlns:a16="http://schemas.microsoft.com/office/drawing/2014/main" id="{C37D9E6D-C36B-A05D-7F9A-038E166D6FD0}"/>
              </a:ext>
            </a:extLst>
          </p:cNvPr>
          <p:cNvSpPr txBox="1"/>
          <p:nvPr/>
        </p:nvSpPr>
        <p:spPr>
          <a:xfrm>
            <a:off x="565775" y="5766056"/>
            <a:ext cx="3134891" cy="461665"/>
          </a:xfrm>
          <a:prstGeom prst="rect">
            <a:avLst/>
          </a:prstGeom>
          <a:noFill/>
        </p:spPr>
        <p:txBody>
          <a:bodyPr wrap="square" rtlCol="0">
            <a:spAutoFit/>
          </a:bodyPr>
          <a:lstStyle/>
          <a:p>
            <a:pPr>
              <a:buClr>
                <a:srgbClr val="FCAF17"/>
              </a:buClr>
            </a:pPr>
            <a:r>
              <a:rPr lang="en-US" sz="1200" b="1" dirty="0">
                <a:solidFill>
                  <a:schemeClr val="bg1"/>
                </a:solidFill>
                <a:ea typeface="Times New Roman" panose="02020603050405020304" pitchFamily="18" charset="0"/>
              </a:rPr>
              <a:t>8. ОУ-ЫН НИСЭХ ОНГОЦНЫ БУУДАЛ,   </a:t>
            </a:r>
          </a:p>
          <a:p>
            <a:pPr>
              <a:buClr>
                <a:srgbClr val="FCAF17"/>
              </a:buClr>
            </a:pPr>
            <a:r>
              <a:rPr lang="en-US" sz="1200" b="1" dirty="0">
                <a:solidFill>
                  <a:schemeClr val="bg1"/>
                </a:solidFill>
                <a:ea typeface="Times New Roman" panose="02020603050405020304" pitchFamily="18" charset="0"/>
              </a:rPr>
              <a:t>    АГААРЫН КАРГОНЫ БҮС </a:t>
            </a:r>
            <a:r>
              <a:rPr lang="en-US" sz="1200" b="1" dirty="0">
                <a:solidFill>
                  <a:srgbClr val="14C095"/>
                </a:solidFill>
                <a:ea typeface="Times New Roman" panose="02020603050405020304" pitchFamily="18" charset="0"/>
                <a:cs typeface="Times New Roman" panose="02020603050405020304" pitchFamily="18" charset="0"/>
              </a:rPr>
              <a:t>2400га</a:t>
            </a:r>
            <a:endParaRPr lang="en-US" sz="1200" dirty="0">
              <a:solidFill>
                <a:srgbClr val="14C095"/>
              </a:solidFill>
            </a:endParaRPr>
          </a:p>
        </p:txBody>
      </p:sp>
      <p:sp>
        <p:nvSpPr>
          <p:cNvPr id="13" name="Rectangle: Rounded Corners 24">
            <a:extLst>
              <a:ext uri="{FF2B5EF4-FFF2-40B4-BE49-F238E27FC236}">
                <a16:creationId xmlns:a16="http://schemas.microsoft.com/office/drawing/2014/main" id="{437D6A78-0A06-6361-1371-90DB9143B33B}"/>
              </a:ext>
            </a:extLst>
          </p:cNvPr>
          <p:cNvSpPr/>
          <p:nvPr/>
        </p:nvSpPr>
        <p:spPr>
          <a:xfrm>
            <a:off x="634251" y="2746920"/>
            <a:ext cx="2192365" cy="264491"/>
          </a:xfrm>
          <a:prstGeom prst="roundRect">
            <a:avLst/>
          </a:prstGeom>
          <a:solidFill>
            <a:srgbClr val="14C0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a:extLst>
              <a:ext uri="{FF2B5EF4-FFF2-40B4-BE49-F238E27FC236}">
                <a16:creationId xmlns:a16="http://schemas.microsoft.com/office/drawing/2014/main" id="{0C4D906A-6DC8-BFBC-C607-23EBE77D5DFE}"/>
              </a:ext>
            </a:extLst>
          </p:cNvPr>
          <p:cNvSpPr txBox="1"/>
          <p:nvPr/>
        </p:nvSpPr>
        <p:spPr>
          <a:xfrm>
            <a:off x="720315" y="2730071"/>
            <a:ext cx="2033533" cy="307777"/>
          </a:xfrm>
          <a:prstGeom prst="rect">
            <a:avLst/>
          </a:prstGeom>
          <a:noFill/>
        </p:spPr>
        <p:txBody>
          <a:bodyPr wrap="square" rtlCol="0">
            <a:spAutoFit/>
          </a:bodyPr>
          <a:lstStyle/>
          <a:p>
            <a:pPr algn="ctr"/>
            <a:r>
              <a:rPr lang="en-US" altLang="ja-JP" sz="1400" b="1" dirty="0">
                <a:solidFill>
                  <a:schemeClr val="bg1"/>
                </a:solidFill>
              </a:rPr>
              <a:t>ТӨЛӨВЛӨСӨН БҮСҮҮД</a:t>
            </a:r>
          </a:p>
        </p:txBody>
      </p:sp>
      <p:sp>
        <p:nvSpPr>
          <p:cNvPr id="15" name="Rectangle: Rounded Corners 24">
            <a:extLst>
              <a:ext uri="{FF2B5EF4-FFF2-40B4-BE49-F238E27FC236}">
                <a16:creationId xmlns:a16="http://schemas.microsoft.com/office/drawing/2014/main" id="{D8C99D51-0F3D-AE90-5C5E-BBB42B4A8869}"/>
              </a:ext>
            </a:extLst>
          </p:cNvPr>
          <p:cNvSpPr/>
          <p:nvPr/>
        </p:nvSpPr>
        <p:spPr>
          <a:xfrm>
            <a:off x="656975" y="2326611"/>
            <a:ext cx="2160214" cy="245588"/>
          </a:xfrm>
          <a:prstGeom prst="roundRect">
            <a:avLst/>
          </a:prstGeom>
          <a:solidFill>
            <a:srgbClr val="14C0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AAA8098E-F0D4-9E7D-2BDB-6286C618F5F2}"/>
              </a:ext>
            </a:extLst>
          </p:cNvPr>
          <p:cNvSpPr/>
          <p:nvPr/>
        </p:nvSpPr>
        <p:spPr>
          <a:xfrm>
            <a:off x="794860" y="2295516"/>
            <a:ext cx="2160213" cy="307777"/>
          </a:xfrm>
          <a:prstGeom prst="rect">
            <a:avLst/>
          </a:prstGeom>
        </p:spPr>
        <p:txBody>
          <a:bodyPr wrap="square">
            <a:spAutoFit/>
          </a:bodyPr>
          <a:lstStyle/>
          <a:p>
            <a:r>
              <a:rPr lang="en-US" sz="1400" b="1" dirty="0">
                <a:solidFill>
                  <a:schemeClr val="bg1"/>
                </a:solidFill>
              </a:rPr>
              <a:t>31 501.3 ГА ТАЛБАЙД:</a:t>
            </a:r>
          </a:p>
        </p:txBody>
      </p:sp>
      <p:sp>
        <p:nvSpPr>
          <p:cNvPr id="17" name="TextBox 16">
            <a:extLst>
              <a:ext uri="{FF2B5EF4-FFF2-40B4-BE49-F238E27FC236}">
                <a16:creationId xmlns:a16="http://schemas.microsoft.com/office/drawing/2014/main" id="{52DE1F95-83F2-CC2E-4F32-C35F1FB17370}"/>
              </a:ext>
            </a:extLst>
          </p:cNvPr>
          <p:cNvSpPr txBox="1"/>
          <p:nvPr/>
        </p:nvSpPr>
        <p:spPr>
          <a:xfrm>
            <a:off x="562081" y="5165200"/>
            <a:ext cx="2191767" cy="276999"/>
          </a:xfrm>
          <a:prstGeom prst="rect">
            <a:avLst/>
          </a:prstGeom>
          <a:noFill/>
        </p:spPr>
        <p:txBody>
          <a:bodyPr wrap="square" rtlCol="0">
            <a:spAutoFit/>
          </a:bodyPr>
          <a:lstStyle/>
          <a:p>
            <a:pPr>
              <a:buClr>
                <a:srgbClr val="FCAF17"/>
              </a:buClr>
            </a:pPr>
            <a:r>
              <a:rPr lang="en-US" sz="1200" b="1" dirty="0">
                <a:solidFill>
                  <a:schemeClr val="bg1"/>
                </a:solidFill>
                <a:ea typeface="Times New Roman" panose="02020603050405020304" pitchFamily="18" charset="0"/>
                <a:cs typeface="Times New Roman" panose="02020603050405020304" pitchFamily="18" charset="0"/>
              </a:rPr>
              <a:t>6. ҮЙЛДВЭРИЙН БҮС </a:t>
            </a:r>
            <a:r>
              <a:rPr lang="en-US" sz="1200" b="1" dirty="0">
                <a:solidFill>
                  <a:srgbClr val="14C095"/>
                </a:solidFill>
                <a:ea typeface="Times New Roman" panose="02020603050405020304" pitchFamily="18" charset="0"/>
                <a:cs typeface="Times New Roman" panose="02020603050405020304" pitchFamily="18" charset="0"/>
              </a:rPr>
              <a:t>1019га</a:t>
            </a:r>
          </a:p>
        </p:txBody>
      </p:sp>
      <p:sp>
        <p:nvSpPr>
          <p:cNvPr id="19" name="object 4">
            <a:extLst>
              <a:ext uri="{FF2B5EF4-FFF2-40B4-BE49-F238E27FC236}">
                <a16:creationId xmlns:a16="http://schemas.microsoft.com/office/drawing/2014/main" id="{8BA151CD-85C1-696F-1270-2F2B42188448}"/>
              </a:ext>
            </a:extLst>
          </p:cNvPr>
          <p:cNvSpPr txBox="1"/>
          <p:nvPr/>
        </p:nvSpPr>
        <p:spPr>
          <a:xfrm>
            <a:off x="1911495" y="224168"/>
            <a:ext cx="9801955" cy="374461"/>
          </a:xfrm>
          <a:prstGeom prst="rect">
            <a:avLst/>
          </a:prstGeom>
        </p:spPr>
        <p:txBody>
          <a:bodyPr vert="horz" wrap="square" lIns="0" tIns="66040" rIns="0" bIns="0" rtlCol="0">
            <a:spAutoFit/>
          </a:bodyPr>
          <a:lstStyle/>
          <a:p>
            <a:pPr marL="3175" algn="r">
              <a:lnSpc>
                <a:spcPct val="100000"/>
              </a:lnSpc>
            </a:pPr>
            <a:r>
              <a:rPr lang="mn-MN" sz="2000" b="1" dirty="0">
                <a:solidFill>
                  <a:schemeClr val="bg1"/>
                </a:solidFill>
                <a:latin typeface="Noto Sans" panose="020B0502040504020204" pitchFamily="34" charset="0"/>
                <a:ea typeface="Noto Sans" panose="020B0502040504020204" pitchFamily="34" charset="0"/>
                <a:cs typeface="Noto Sans" panose="020B0502040504020204" pitchFamily="34" charset="0"/>
              </a:rPr>
              <a:t>ХОТЫН ХӨГЖЛИЙН</a:t>
            </a:r>
            <a:r>
              <a:rPr lang="en-US" sz="2000" b="1" dirty="0">
                <a:solidFill>
                  <a:schemeClr val="bg1"/>
                </a:solidFill>
                <a:latin typeface="Noto Sans" panose="020B0502040504020204" pitchFamily="34" charset="0"/>
                <a:ea typeface="Noto Sans" panose="020B0502040504020204" pitchFamily="34" charset="0"/>
                <a:cs typeface="Noto Sans" panose="020B0502040504020204" pitchFamily="34" charset="0"/>
              </a:rPr>
              <a:t> </a:t>
            </a:r>
            <a:r>
              <a:rPr lang="mn-MN" sz="2000" b="1" dirty="0">
                <a:solidFill>
                  <a:schemeClr val="bg1"/>
                </a:solidFill>
                <a:latin typeface="Noto Sans" panose="020B0502040504020204" pitchFamily="34" charset="0"/>
                <a:ea typeface="Noto Sans" panose="020B0502040504020204" pitchFamily="34" charset="0"/>
                <a:cs typeface="Noto Sans" panose="020B0502040504020204" pitchFamily="34" charset="0"/>
              </a:rPr>
              <a:t>ЕРӨНХИЙ ТӨЛӨВЛӨГӨӨ 2040 </a:t>
            </a:r>
            <a:endParaRPr lang="en-US" sz="2000" b="1"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21" name="TextBox 20">
            <a:extLst>
              <a:ext uri="{FF2B5EF4-FFF2-40B4-BE49-F238E27FC236}">
                <a16:creationId xmlns:a16="http://schemas.microsoft.com/office/drawing/2014/main" id="{BAF994E1-51A8-AF16-BBA4-1A9F341B260F}"/>
              </a:ext>
            </a:extLst>
          </p:cNvPr>
          <p:cNvSpPr txBox="1"/>
          <p:nvPr/>
        </p:nvSpPr>
        <p:spPr>
          <a:xfrm>
            <a:off x="552500" y="3912801"/>
            <a:ext cx="3615124" cy="461665"/>
          </a:xfrm>
          <a:prstGeom prst="rect">
            <a:avLst/>
          </a:prstGeom>
          <a:noFill/>
        </p:spPr>
        <p:txBody>
          <a:bodyPr wrap="square" rtlCol="0">
            <a:spAutoFit/>
          </a:bodyPr>
          <a:lstStyle/>
          <a:p>
            <a:pPr>
              <a:buClr>
                <a:srgbClr val="FCAF17"/>
              </a:buClr>
            </a:pPr>
            <a:r>
              <a:rPr lang="en-US" sz="1200" b="1" dirty="0">
                <a:solidFill>
                  <a:schemeClr val="bg1"/>
                </a:solidFill>
              </a:rPr>
              <a:t>3. ШИНЭ ЗУУНМОД ХОТЫН ТӨВ, ЗАСАГ </a:t>
            </a:r>
          </a:p>
          <a:p>
            <a:pPr>
              <a:buClr>
                <a:srgbClr val="FCAF17"/>
              </a:buClr>
            </a:pPr>
            <a:r>
              <a:rPr lang="en-US" sz="1200" b="1" dirty="0">
                <a:solidFill>
                  <a:schemeClr val="bg1"/>
                </a:solidFill>
              </a:rPr>
              <a:t>     ЗАХИРГААНЫ БҮС </a:t>
            </a:r>
            <a:r>
              <a:rPr lang="en-US" sz="1200" b="1" dirty="0">
                <a:solidFill>
                  <a:srgbClr val="14C095"/>
                </a:solidFill>
                <a:cs typeface="Times New Roman" panose="02020603050405020304" pitchFamily="18" charset="0"/>
              </a:rPr>
              <a:t>3</a:t>
            </a:r>
            <a:r>
              <a:rPr lang="en-US" sz="1200" b="1" dirty="0">
                <a:solidFill>
                  <a:srgbClr val="14C095"/>
                </a:solidFill>
                <a:ea typeface="Times New Roman" panose="02020603050405020304" pitchFamily="18" charset="0"/>
                <a:cs typeface="Times New Roman" panose="02020603050405020304" pitchFamily="18" charset="0"/>
              </a:rPr>
              <a:t>000га</a:t>
            </a:r>
            <a:r>
              <a:rPr lang="en-US" sz="1200" b="1" dirty="0">
                <a:solidFill>
                  <a:srgbClr val="14C095"/>
                </a:solidFill>
              </a:rPr>
              <a:t> </a:t>
            </a:r>
            <a:endParaRPr lang="en-US" sz="1200" dirty="0">
              <a:solidFill>
                <a:srgbClr val="14C095"/>
              </a:solidFill>
            </a:endParaRPr>
          </a:p>
        </p:txBody>
      </p:sp>
      <p:grpSp>
        <p:nvGrpSpPr>
          <p:cNvPr id="24" name="Group 23">
            <a:extLst>
              <a:ext uri="{FF2B5EF4-FFF2-40B4-BE49-F238E27FC236}">
                <a16:creationId xmlns:a16="http://schemas.microsoft.com/office/drawing/2014/main" id="{FFC16145-E684-0445-8E21-5E5B3A7B85D1}"/>
              </a:ext>
            </a:extLst>
          </p:cNvPr>
          <p:cNvGrpSpPr/>
          <p:nvPr/>
        </p:nvGrpSpPr>
        <p:grpSpPr>
          <a:xfrm>
            <a:off x="5031600" y="2349297"/>
            <a:ext cx="398581" cy="311087"/>
            <a:chOff x="6065016" y="2009774"/>
            <a:chExt cx="398581" cy="311087"/>
          </a:xfrm>
        </p:grpSpPr>
        <p:sp>
          <p:nvSpPr>
            <p:cNvPr id="22" name="Oval 21">
              <a:extLst>
                <a:ext uri="{FF2B5EF4-FFF2-40B4-BE49-F238E27FC236}">
                  <a16:creationId xmlns:a16="http://schemas.microsoft.com/office/drawing/2014/main" id="{B5A44B56-3360-E294-FD03-FAFA1980801F}"/>
                </a:ext>
              </a:extLst>
            </p:cNvPr>
            <p:cNvSpPr/>
            <p:nvPr/>
          </p:nvSpPr>
          <p:spPr>
            <a:xfrm>
              <a:off x="6108764" y="2009775"/>
              <a:ext cx="311086" cy="311086"/>
            </a:xfrm>
            <a:prstGeom prst="ellipse">
              <a:avLst/>
            </a:prstGeom>
            <a:solidFill>
              <a:srgbClr val="F9D31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8520FA7F-D6EF-0A17-E071-AF1570D3EE08}"/>
                </a:ext>
              </a:extLst>
            </p:cNvPr>
            <p:cNvSpPr txBox="1"/>
            <p:nvPr/>
          </p:nvSpPr>
          <p:spPr>
            <a:xfrm>
              <a:off x="6065016" y="2009774"/>
              <a:ext cx="398581" cy="307777"/>
            </a:xfrm>
            <a:prstGeom prst="rect">
              <a:avLst/>
            </a:prstGeom>
            <a:noFill/>
          </p:spPr>
          <p:txBody>
            <a:bodyPr wrap="square" rtlCol="0">
              <a:spAutoFit/>
            </a:bodyPr>
            <a:lstStyle/>
            <a:p>
              <a:pPr algn="ctr"/>
              <a:r>
                <a:rPr lang="en-US" altLang="ja-JP" sz="1400" b="1" dirty="0">
                  <a:solidFill>
                    <a:schemeClr val="bg1"/>
                  </a:solidFill>
                  <a:latin typeface="Noto Sans" panose="020B0502040504020204" pitchFamily="34" charset="0"/>
                  <a:ea typeface="Noto Sans" panose="020B0502040504020204" pitchFamily="34" charset="0"/>
                  <a:cs typeface="Noto Sans" panose="020B0502040504020204" pitchFamily="34" charset="0"/>
                </a:rPr>
                <a:t>1</a:t>
              </a:r>
            </a:p>
          </p:txBody>
        </p:sp>
      </p:grpSp>
      <p:sp>
        <p:nvSpPr>
          <p:cNvPr id="26" name="Oval 25">
            <a:extLst>
              <a:ext uri="{FF2B5EF4-FFF2-40B4-BE49-F238E27FC236}">
                <a16:creationId xmlns:a16="http://schemas.microsoft.com/office/drawing/2014/main" id="{94DDEF47-090A-6080-16FE-1053788940F8}"/>
              </a:ext>
            </a:extLst>
          </p:cNvPr>
          <p:cNvSpPr/>
          <p:nvPr/>
        </p:nvSpPr>
        <p:spPr>
          <a:xfrm>
            <a:off x="6194728" y="2777798"/>
            <a:ext cx="311086" cy="311086"/>
          </a:xfrm>
          <a:prstGeom prst="ellipse">
            <a:avLst/>
          </a:prstGeom>
          <a:solidFill>
            <a:srgbClr val="F9D31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A3639ABF-A0C1-73E3-F0D2-788743D793E1}"/>
              </a:ext>
            </a:extLst>
          </p:cNvPr>
          <p:cNvSpPr txBox="1"/>
          <p:nvPr/>
        </p:nvSpPr>
        <p:spPr>
          <a:xfrm>
            <a:off x="6150980" y="2777797"/>
            <a:ext cx="398581" cy="307777"/>
          </a:xfrm>
          <a:prstGeom prst="rect">
            <a:avLst/>
          </a:prstGeom>
          <a:noFill/>
        </p:spPr>
        <p:txBody>
          <a:bodyPr wrap="square" rtlCol="0">
            <a:spAutoFit/>
          </a:bodyPr>
          <a:lstStyle/>
          <a:p>
            <a:pPr algn="ctr"/>
            <a:r>
              <a:rPr lang="en-US" altLang="ja-JP" sz="1400" b="1" dirty="0">
                <a:solidFill>
                  <a:schemeClr val="bg1"/>
                </a:solidFill>
                <a:latin typeface="Noto Sans" panose="020B0502040504020204" pitchFamily="34" charset="0"/>
                <a:ea typeface="Noto Sans" panose="020B0502040504020204" pitchFamily="34" charset="0"/>
                <a:cs typeface="Noto Sans" panose="020B0502040504020204" pitchFamily="34" charset="0"/>
              </a:rPr>
              <a:t>2</a:t>
            </a:r>
          </a:p>
        </p:txBody>
      </p:sp>
      <p:grpSp>
        <p:nvGrpSpPr>
          <p:cNvPr id="28" name="Group 27">
            <a:extLst>
              <a:ext uri="{FF2B5EF4-FFF2-40B4-BE49-F238E27FC236}">
                <a16:creationId xmlns:a16="http://schemas.microsoft.com/office/drawing/2014/main" id="{6DE5466F-1B40-8BED-4D87-DB7F03B7FC3F}"/>
              </a:ext>
            </a:extLst>
          </p:cNvPr>
          <p:cNvGrpSpPr/>
          <p:nvPr/>
        </p:nvGrpSpPr>
        <p:grpSpPr>
          <a:xfrm>
            <a:off x="8100220" y="2855867"/>
            <a:ext cx="398581" cy="311087"/>
            <a:chOff x="6065016" y="2009774"/>
            <a:chExt cx="398581" cy="311087"/>
          </a:xfrm>
        </p:grpSpPr>
        <p:sp>
          <p:nvSpPr>
            <p:cNvPr id="29" name="Oval 28">
              <a:extLst>
                <a:ext uri="{FF2B5EF4-FFF2-40B4-BE49-F238E27FC236}">
                  <a16:creationId xmlns:a16="http://schemas.microsoft.com/office/drawing/2014/main" id="{4887E607-9869-172F-BF68-E55F68E1431F}"/>
                </a:ext>
              </a:extLst>
            </p:cNvPr>
            <p:cNvSpPr/>
            <p:nvPr/>
          </p:nvSpPr>
          <p:spPr>
            <a:xfrm>
              <a:off x="6108764" y="2009775"/>
              <a:ext cx="311086" cy="311086"/>
            </a:xfrm>
            <a:prstGeom prst="ellipse">
              <a:avLst/>
            </a:prstGeom>
            <a:solidFill>
              <a:srgbClr val="F9D31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06A144C2-3D7E-C8E2-C169-22B720CBEC4E}"/>
                </a:ext>
              </a:extLst>
            </p:cNvPr>
            <p:cNvSpPr txBox="1"/>
            <p:nvPr/>
          </p:nvSpPr>
          <p:spPr>
            <a:xfrm>
              <a:off x="6065016" y="2009774"/>
              <a:ext cx="398581" cy="307777"/>
            </a:xfrm>
            <a:prstGeom prst="rect">
              <a:avLst/>
            </a:prstGeom>
            <a:noFill/>
          </p:spPr>
          <p:txBody>
            <a:bodyPr wrap="square" rtlCol="0">
              <a:spAutoFit/>
            </a:bodyPr>
            <a:lstStyle/>
            <a:p>
              <a:pPr algn="ctr"/>
              <a:r>
                <a:rPr lang="en-US" altLang="ja-JP" sz="1400" b="1" dirty="0">
                  <a:solidFill>
                    <a:schemeClr val="bg1"/>
                  </a:solidFill>
                  <a:latin typeface="Noto Sans" panose="020B0502040504020204" pitchFamily="34" charset="0"/>
                  <a:ea typeface="Noto Sans" panose="020B0502040504020204" pitchFamily="34" charset="0"/>
                  <a:cs typeface="Noto Sans" panose="020B0502040504020204" pitchFamily="34" charset="0"/>
                </a:rPr>
                <a:t>3</a:t>
              </a:r>
            </a:p>
          </p:txBody>
        </p:sp>
      </p:grpSp>
      <p:grpSp>
        <p:nvGrpSpPr>
          <p:cNvPr id="31" name="Group 30">
            <a:extLst>
              <a:ext uri="{FF2B5EF4-FFF2-40B4-BE49-F238E27FC236}">
                <a16:creationId xmlns:a16="http://schemas.microsoft.com/office/drawing/2014/main" id="{BE4F9720-68AC-6703-3A48-EAC969D6C43F}"/>
              </a:ext>
            </a:extLst>
          </p:cNvPr>
          <p:cNvGrpSpPr/>
          <p:nvPr/>
        </p:nvGrpSpPr>
        <p:grpSpPr>
          <a:xfrm>
            <a:off x="6999766" y="4281162"/>
            <a:ext cx="398581" cy="311087"/>
            <a:chOff x="6065016" y="2009774"/>
            <a:chExt cx="398581" cy="311087"/>
          </a:xfrm>
        </p:grpSpPr>
        <p:sp>
          <p:nvSpPr>
            <p:cNvPr id="32" name="Oval 31">
              <a:extLst>
                <a:ext uri="{FF2B5EF4-FFF2-40B4-BE49-F238E27FC236}">
                  <a16:creationId xmlns:a16="http://schemas.microsoft.com/office/drawing/2014/main" id="{D2BE1BA5-24F1-3585-4622-1788D8B853B5}"/>
                </a:ext>
              </a:extLst>
            </p:cNvPr>
            <p:cNvSpPr/>
            <p:nvPr/>
          </p:nvSpPr>
          <p:spPr>
            <a:xfrm>
              <a:off x="6108764" y="2009775"/>
              <a:ext cx="311086" cy="311086"/>
            </a:xfrm>
            <a:prstGeom prst="ellipse">
              <a:avLst/>
            </a:prstGeom>
            <a:solidFill>
              <a:srgbClr val="F9D31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a:extLst>
                <a:ext uri="{FF2B5EF4-FFF2-40B4-BE49-F238E27FC236}">
                  <a16:creationId xmlns:a16="http://schemas.microsoft.com/office/drawing/2014/main" id="{F4B17CC8-F521-ADA1-7BA3-D456B8A97BF8}"/>
                </a:ext>
              </a:extLst>
            </p:cNvPr>
            <p:cNvSpPr txBox="1"/>
            <p:nvPr/>
          </p:nvSpPr>
          <p:spPr>
            <a:xfrm>
              <a:off x="6065016" y="2009774"/>
              <a:ext cx="398581" cy="307777"/>
            </a:xfrm>
            <a:prstGeom prst="rect">
              <a:avLst/>
            </a:prstGeom>
            <a:noFill/>
          </p:spPr>
          <p:txBody>
            <a:bodyPr wrap="square" rtlCol="0">
              <a:spAutoFit/>
            </a:bodyPr>
            <a:lstStyle/>
            <a:p>
              <a:pPr algn="ctr"/>
              <a:r>
                <a:rPr lang="en-US" altLang="ja-JP" sz="1400" b="1" dirty="0">
                  <a:solidFill>
                    <a:schemeClr val="bg1"/>
                  </a:solidFill>
                  <a:latin typeface="Noto Sans" panose="020B0502040504020204" pitchFamily="34" charset="0"/>
                  <a:ea typeface="Noto Sans" panose="020B0502040504020204" pitchFamily="34" charset="0"/>
                  <a:cs typeface="Noto Sans" panose="020B0502040504020204" pitchFamily="34" charset="0"/>
                </a:rPr>
                <a:t>4</a:t>
              </a:r>
            </a:p>
          </p:txBody>
        </p:sp>
      </p:grpSp>
      <p:grpSp>
        <p:nvGrpSpPr>
          <p:cNvPr id="36" name="Group 35">
            <a:extLst>
              <a:ext uri="{FF2B5EF4-FFF2-40B4-BE49-F238E27FC236}">
                <a16:creationId xmlns:a16="http://schemas.microsoft.com/office/drawing/2014/main" id="{B8022CC6-7AF8-1BFA-4D81-427461C821B8}"/>
              </a:ext>
            </a:extLst>
          </p:cNvPr>
          <p:cNvGrpSpPr/>
          <p:nvPr/>
        </p:nvGrpSpPr>
        <p:grpSpPr>
          <a:xfrm>
            <a:off x="6644933" y="5430362"/>
            <a:ext cx="398581" cy="311087"/>
            <a:chOff x="6065016" y="2009774"/>
            <a:chExt cx="398581" cy="311087"/>
          </a:xfrm>
        </p:grpSpPr>
        <p:sp>
          <p:nvSpPr>
            <p:cNvPr id="37" name="Oval 36">
              <a:extLst>
                <a:ext uri="{FF2B5EF4-FFF2-40B4-BE49-F238E27FC236}">
                  <a16:creationId xmlns:a16="http://schemas.microsoft.com/office/drawing/2014/main" id="{0D4DD33E-52BA-F70E-9DF7-07DAE37C213D}"/>
                </a:ext>
              </a:extLst>
            </p:cNvPr>
            <p:cNvSpPr/>
            <p:nvPr/>
          </p:nvSpPr>
          <p:spPr>
            <a:xfrm>
              <a:off x="6108764" y="2009775"/>
              <a:ext cx="311086" cy="311086"/>
            </a:xfrm>
            <a:prstGeom prst="ellipse">
              <a:avLst/>
            </a:prstGeom>
            <a:solidFill>
              <a:srgbClr val="F9D31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a:extLst>
                <a:ext uri="{FF2B5EF4-FFF2-40B4-BE49-F238E27FC236}">
                  <a16:creationId xmlns:a16="http://schemas.microsoft.com/office/drawing/2014/main" id="{081FE57B-13CC-830A-3044-DE9733864CA6}"/>
                </a:ext>
              </a:extLst>
            </p:cNvPr>
            <p:cNvSpPr txBox="1"/>
            <p:nvPr/>
          </p:nvSpPr>
          <p:spPr>
            <a:xfrm>
              <a:off x="6065016" y="2009774"/>
              <a:ext cx="398581" cy="307777"/>
            </a:xfrm>
            <a:prstGeom prst="rect">
              <a:avLst/>
            </a:prstGeom>
            <a:noFill/>
          </p:spPr>
          <p:txBody>
            <a:bodyPr wrap="square" rtlCol="0">
              <a:spAutoFit/>
            </a:bodyPr>
            <a:lstStyle/>
            <a:p>
              <a:pPr algn="ctr"/>
              <a:r>
                <a:rPr lang="en-US" altLang="ja-JP" sz="1400" b="1" dirty="0">
                  <a:solidFill>
                    <a:schemeClr val="bg1"/>
                  </a:solidFill>
                  <a:latin typeface="Noto Sans" panose="020B0502040504020204" pitchFamily="34" charset="0"/>
                  <a:ea typeface="Noto Sans" panose="020B0502040504020204" pitchFamily="34" charset="0"/>
                  <a:cs typeface="Noto Sans" panose="020B0502040504020204" pitchFamily="34" charset="0"/>
                </a:rPr>
                <a:t>5</a:t>
              </a:r>
            </a:p>
          </p:txBody>
        </p:sp>
      </p:grpSp>
      <p:grpSp>
        <p:nvGrpSpPr>
          <p:cNvPr id="39" name="Group 38">
            <a:extLst>
              <a:ext uri="{FF2B5EF4-FFF2-40B4-BE49-F238E27FC236}">
                <a16:creationId xmlns:a16="http://schemas.microsoft.com/office/drawing/2014/main" id="{4D807BA9-A64D-581C-A712-AE5FDC83B258}"/>
              </a:ext>
            </a:extLst>
          </p:cNvPr>
          <p:cNvGrpSpPr/>
          <p:nvPr/>
        </p:nvGrpSpPr>
        <p:grpSpPr>
          <a:xfrm>
            <a:off x="5837388" y="5015942"/>
            <a:ext cx="398581" cy="311087"/>
            <a:chOff x="6065016" y="2009774"/>
            <a:chExt cx="398581" cy="311087"/>
          </a:xfrm>
        </p:grpSpPr>
        <p:sp>
          <p:nvSpPr>
            <p:cNvPr id="40" name="Oval 39">
              <a:extLst>
                <a:ext uri="{FF2B5EF4-FFF2-40B4-BE49-F238E27FC236}">
                  <a16:creationId xmlns:a16="http://schemas.microsoft.com/office/drawing/2014/main" id="{A50F54B7-DD93-836E-4370-2577F5249C76}"/>
                </a:ext>
              </a:extLst>
            </p:cNvPr>
            <p:cNvSpPr/>
            <p:nvPr/>
          </p:nvSpPr>
          <p:spPr>
            <a:xfrm>
              <a:off x="6108764" y="2009775"/>
              <a:ext cx="311086" cy="311086"/>
            </a:xfrm>
            <a:prstGeom prst="ellipse">
              <a:avLst/>
            </a:prstGeom>
            <a:solidFill>
              <a:srgbClr val="F9D31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a:extLst>
                <a:ext uri="{FF2B5EF4-FFF2-40B4-BE49-F238E27FC236}">
                  <a16:creationId xmlns:a16="http://schemas.microsoft.com/office/drawing/2014/main" id="{FE349BF6-E0BD-C53F-6C68-85211E03F267}"/>
                </a:ext>
              </a:extLst>
            </p:cNvPr>
            <p:cNvSpPr txBox="1"/>
            <p:nvPr/>
          </p:nvSpPr>
          <p:spPr>
            <a:xfrm>
              <a:off x="6065016" y="2009774"/>
              <a:ext cx="398581" cy="307777"/>
            </a:xfrm>
            <a:prstGeom prst="rect">
              <a:avLst/>
            </a:prstGeom>
            <a:noFill/>
          </p:spPr>
          <p:txBody>
            <a:bodyPr wrap="square" rtlCol="0">
              <a:spAutoFit/>
            </a:bodyPr>
            <a:lstStyle/>
            <a:p>
              <a:pPr algn="ctr"/>
              <a:r>
                <a:rPr lang="en-US" altLang="ja-JP" sz="1400" b="1" dirty="0">
                  <a:solidFill>
                    <a:schemeClr val="bg1"/>
                  </a:solidFill>
                  <a:latin typeface="Noto Sans" panose="020B0502040504020204" pitchFamily="34" charset="0"/>
                  <a:ea typeface="Noto Sans" panose="020B0502040504020204" pitchFamily="34" charset="0"/>
                  <a:cs typeface="Noto Sans" panose="020B0502040504020204" pitchFamily="34" charset="0"/>
                </a:rPr>
                <a:t>6</a:t>
              </a:r>
            </a:p>
          </p:txBody>
        </p:sp>
      </p:grpSp>
      <p:grpSp>
        <p:nvGrpSpPr>
          <p:cNvPr id="42" name="Group 41">
            <a:extLst>
              <a:ext uri="{FF2B5EF4-FFF2-40B4-BE49-F238E27FC236}">
                <a16:creationId xmlns:a16="http://schemas.microsoft.com/office/drawing/2014/main" id="{4ECCA496-7186-2D2F-C400-F07A733F56CC}"/>
              </a:ext>
            </a:extLst>
          </p:cNvPr>
          <p:cNvGrpSpPr/>
          <p:nvPr/>
        </p:nvGrpSpPr>
        <p:grpSpPr>
          <a:xfrm>
            <a:off x="5334171" y="4218922"/>
            <a:ext cx="398581" cy="311087"/>
            <a:chOff x="6065016" y="2009774"/>
            <a:chExt cx="398581" cy="311087"/>
          </a:xfrm>
        </p:grpSpPr>
        <p:sp>
          <p:nvSpPr>
            <p:cNvPr id="43" name="Oval 42">
              <a:extLst>
                <a:ext uri="{FF2B5EF4-FFF2-40B4-BE49-F238E27FC236}">
                  <a16:creationId xmlns:a16="http://schemas.microsoft.com/office/drawing/2014/main" id="{0C3F3805-DADA-23F7-FE3F-5FAA14CC216A}"/>
                </a:ext>
              </a:extLst>
            </p:cNvPr>
            <p:cNvSpPr/>
            <p:nvPr/>
          </p:nvSpPr>
          <p:spPr>
            <a:xfrm>
              <a:off x="6108764" y="2009775"/>
              <a:ext cx="311086" cy="311086"/>
            </a:xfrm>
            <a:prstGeom prst="ellipse">
              <a:avLst/>
            </a:prstGeom>
            <a:solidFill>
              <a:srgbClr val="F9D31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Box 43">
              <a:extLst>
                <a:ext uri="{FF2B5EF4-FFF2-40B4-BE49-F238E27FC236}">
                  <a16:creationId xmlns:a16="http://schemas.microsoft.com/office/drawing/2014/main" id="{9E8DC7D5-B769-E018-2C01-7687DE10B3DF}"/>
                </a:ext>
              </a:extLst>
            </p:cNvPr>
            <p:cNvSpPr txBox="1"/>
            <p:nvPr/>
          </p:nvSpPr>
          <p:spPr>
            <a:xfrm>
              <a:off x="6065016" y="2009774"/>
              <a:ext cx="398581" cy="307777"/>
            </a:xfrm>
            <a:prstGeom prst="rect">
              <a:avLst/>
            </a:prstGeom>
            <a:noFill/>
          </p:spPr>
          <p:txBody>
            <a:bodyPr wrap="square" rtlCol="0">
              <a:spAutoFit/>
            </a:bodyPr>
            <a:lstStyle/>
            <a:p>
              <a:pPr algn="ctr"/>
              <a:r>
                <a:rPr lang="en-US" altLang="ja-JP" sz="1400" b="1" dirty="0">
                  <a:solidFill>
                    <a:schemeClr val="bg1"/>
                  </a:solidFill>
                  <a:latin typeface="Noto Sans" panose="020B0502040504020204" pitchFamily="34" charset="0"/>
                  <a:ea typeface="Noto Sans" panose="020B0502040504020204" pitchFamily="34" charset="0"/>
                  <a:cs typeface="Noto Sans" panose="020B0502040504020204" pitchFamily="34" charset="0"/>
                </a:rPr>
                <a:t>7</a:t>
              </a:r>
            </a:p>
          </p:txBody>
        </p:sp>
      </p:grpSp>
      <p:grpSp>
        <p:nvGrpSpPr>
          <p:cNvPr id="45" name="Group 44">
            <a:extLst>
              <a:ext uri="{FF2B5EF4-FFF2-40B4-BE49-F238E27FC236}">
                <a16:creationId xmlns:a16="http://schemas.microsoft.com/office/drawing/2014/main" id="{C690BAC1-3F5D-2403-6537-716D91CA58AA}"/>
              </a:ext>
            </a:extLst>
          </p:cNvPr>
          <p:cNvGrpSpPr/>
          <p:nvPr/>
        </p:nvGrpSpPr>
        <p:grpSpPr>
          <a:xfrm>
            <a:off x="5859368" y="3192455"/>
            <a:ext cx="398581" cy="311087"/>
            <a:chOff x="6065016" y="2009774"/>
            <a:chExt cx="398581" cy="311087"/>
          </a:xfrm>
        </p:grpSpPr>
        <p:sp>
          <p:nvSpPr>
            <p:cNvPr id="46" name="Oval 45">
              <a:extLst>
                <a:ext uri="{FF2B5EF4-FFF2-40B4-BE49-F238E27FC236}">
                  <a16:creationId xmlns:a16="http://schemas.microsoft.com/office/drawing/2014/main" id="{8CADD95A-A3A1-099B-7DF6-DEB68EEEC73A}"/>
                </a:ext>
              </a:extLst>
            </p:cNvPr>
            <p:cNvSpPr/>
            <p:nvPr/>
          </p:nvSpPr>
          <p:spPr>
            <a:xfrm>
              <a:off x="6108764" y="2009775"/>
              <a:ext cx="311086" cy="311086"/>
            </a:xfrm>
            <a:prstGeom prst="ellipse">
              <a:avLst/>
            </a:prstGeom>
            <a:solidFill>
              <a:srgbClr val="F9D31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Box 46">
              <a:extLst>
                <a:ext uri="{FF2B5EF4-FFF2-40B4-BE49-F238E27FC236}">
                  <a16:creationId xmlns:a16="http://schemas.microsoft.com/office/drawing/2014/main" id="{DBB203F7-33AE-73D7-8FF1-31066AEAB61F}"/>
                </a:ext>
              </a:extLst>
            </p:cNvPr>
            <p:cNvSpPr txBox="1"/>
            <p:nvPr/>
          </p:nvSpPr>
          <p:spPr>
            <a:xfrm>
              <a:off x="6065016" y="2009774"/>
              <a:ext cx="398581" cy="307777"/>
            </a:xfrm>
            <a:prstGeom prst="rect">
              <a:avLst/>
            </a:prstGeom>
            <a:noFill/>
          </p:spPr>
          <p:txBody>
            <a:bodyPr wrap="square" rtlCol="0">
              <a:spAutoFit/>
            </a:bodyPr>
            <a:lstStyle/>
            <a:p>
              <a:pPr algn="ctr"/>
              <a:r>
                <a:rPr lang="en-US" altLang="ja-JP" sz="1400" b="1" dirty="0">
                  <a:solidFill>
                    <a:schemeClr val="bg1"/>
                  </a:solidFill>
                  <a:latin typeface="Noto Sans" panose="020B0502040504020204" pitchFamily="34" charset="0"/>
                  <a:ea typeface="Noto Sans" panose="020B0502040504020204" pitchFamily="34" charset="0"/>
                  <a:cs typeface="Noto Sans" panose="020B0502040504020204" pitchFamily="34" charset="0"/>
                </a:rPr>
                <a:t>8</a:t>
              </a:r>
            </a:p>
          </p:txBody>
        </p:sp>
      </p:grpSp>
      <p:sp>
        <p:nvSpPr>
          <p:cNvPr id="2" name="Freeform: Shape 1">
            <a:extLst>
              <a:ext uri="{FF2B5EF4-FFF2-40B4-BE49-F238E27FC236}">
                <a16:creationId xmlns:a16="http://schemas.microsoft.com/office/drawing/2014/main" id="{E1D302C0-B6F5-AB1F-B174-F29B73C37DCB}"/>
              </a:ext>
            </a:extLst>
          </p:cNvPr>
          <p:cNvSpPr/>
          <p:nvPr/>
        </p:nvSpPr>
        <p:spPr>
          <a:xfrm rot="248210">
            <a:off x="3557297" y="2532472"/>
            <a:ext cx="7942849" cy="4410098"/>
          </a:xfrm>
          <a:custGeom>
            <a:avLst/>
            <a:gdLst>
              <a:gd name="connsiteX0" fmla="*/ 5641173 w 5641173"/>
              <a:gd name="connsiteY0" fmla="*/ 3314700 h 3314700"/>
              <a:gd name="connsiteX1" fmla="*/ 5374473 w 5641173"/>
              <a:gd name="connsiteY1" fmla="*/ 3009900 h 3314700"/>
              <a:gd name="connsiteX2" fmla="*/ 5323673 w 5641173"/>
              <a:gd name="connsiteY2" fmla="*/ 2908300 h 3314700"/>
              <a:gd name="connsiteX3" fmla="*/ 5336373 w 5641173"/>
              <a:gd name="connsiteY3" fmla="*/ 2565400 h 3314700"/>
              <a:gd name="connsiteX4" fmla="*/ 5234773 w 5641173"/>
              <a:gd name="connsiteY4" fmla="*/ 2349500 h 3314700"/>
              <a:gd name="connsiteX5" fmla="*/ 5006173 w 5641173"/>
              <a:gd name="connsiteY5" fmla="*/ 2159000 h 3314700"/>
              <a:gd name="connsiteX6" fmla="*/ 4853773 w 5641173"/>
              <a:gd name="connsiteY6" fmla="*/ 2336800 h 3314700"/>
              <a:gd name="connsiteX7" fmla="*/ 4701373 w 5641173"/>
              <a:gd name="connsiteY7" fmla="*/ 2413000 h 3314700"/>
              <a:gd name="connsiteX8" fmla="*/ 4599773 w 5641173"/>
              <a:gd name="connsiteY8" fmla="*/ 2476500 h 3314700"/>
              <a:gd name="connsiteX9" fmla="*/ 4485473 w 5641173"/>
              <a:gd name="connsiteY9" fmla="*/ 2362200 h 3314700"/>
              <a:gd name="connsiteX10" fmla="*/ 4282273 w 5641173"/>
              <a:gd name="connsiteY10" fmla="*/ 2476500 h 3314700"/>
              <a:gd name="connsiteX11" fmla="*/ 4193373 w 5641173"/>
              <a:gd name="connsiteY11" fmla="*/ 2451100 h 3314700"/>
              <a:gd name="connsiteX12" fmla="*/ 4053673 w 5641173"/>
              <a:gd name="connsiteY12" fmla="*/ 2374900 h 3314700"/>
              <a:gd name="connsiteX13" fmla="*/ 3850473 w 5641173"/>
              <a:gd name="connsiteY13" fmla="*/ 2286000 h 3314700"/>
              <a:gd name="connsiteX14" fmla="*/ 3850473 w 5641173"/>
              <a:gd name="connsiteY14" fmla="*/ 2070100 h 3314700"/>
              <a:gd name="connsiteX15" fmla="*/ 3825073 w 5641173"/>
              <a:gd name="connsiteY15" fmla="*/ 1981200 h 3314700"/>
              <a:gd name="connsiteX16" fmla="*/ 3672673 w 5641173"/>
              <a:gd name="connsiteY16" fmla="*/ 1943100 h 3314700"/>
              <a:gd name="connsiteX17" fmla="*/ 3520273 w 5641173"/>
              <a:gd name="connsiteY17" fmla="*/ 1841500 h 3314700"/>
              <a:gd name="connsiteX18" fmla="*/ 3367873 w 5641173"/>
              <a:gd name="connsiteY18" fmla="*/ 1879600 h 3314700"/>
              <a:gd name="connsiteX19" fmla="*/ 3380573 w 5641173"/>
              <a:gd name="connsiteY19" fmla="*/ 2032000 h 3314700"/>
              <a:gd name="connsiteX20" fmla="*/ 3355173 w 5641173"/>
              <a:gd name="connsiteY20" fmla="*/ 2120900 h 3314700"/>
              <a:gd name="connsiteX21" fmla="*/ 3278973 w 5641173"/>
              <a:gd name="connsiteY21" fmla="*/ 2133600 h 3314700"/>
              <a:gd name="connsiteX22" fmla="*/ 3151973 w 5641173"/>
              <a:gd name="connsiteY22" fmla="*/ 2120900 h 3314700"/>
              <a:gd name="connsiteX23" fmla="*/ 3037673 w 5641173"/>
              <a:gd name="connsiteY23" fmla="*/ 2235200 h 3314700"/>
              <a:gd name="connsiteX24" fmla="*/ 2910673 w 5641173"/>
              <a:gd name="connsiteY24" fmla="*/ 2260600 h 3314700"/>
              <a:gd name="connsiteX25" fmla="*/ 2847173 w 5641173"/>
              <a:gd name="connsiteY25" fmla="*/ 2247900 h 3314700"/>
              <a:gd name="connsiteX26" fmla="*/ 2605873 w 5641173"/>
              <a:gd name="connsiteY26" fmla="*/ 2184400 h 3314700"/>
              <a:gd name="connsiteX27" fmla="*/ 2542373 w 5641173"/>
              <a:gd name="connsiteY27" fmla="*/ 2273300 h 3314700"/>
              <a:gd name="connsiteX28" fmla="*/ 2491573 w 5641173"/>
              <a:gd name="connsiteY28" fmla="*/ 2387600 h 3314700"/>
              <a:gd name="connsiteX29" fmla="*/ 2478873 w 5641173"/>
              <a:gd name="connsiteY29" fmla="*/ 2527300 h 3314700"/>
              <a:gd name="connsiteX30" fmla="*/ 2199473 w 5641173"/>
              <a:gd name="connsiteY30" fmla="*/ 2565400 h 3314700"/>
              <a:gd name="connsiteX31" fmla="*/ 1996273 w 5641173"/>
              <a:gd name="connsiteY31" fmla="*/ 2489200 h 3314700"/>
              <a:gd name="connsiteX32" fmla="*/ 1856573 w 5641173"/>
              <a:gd name="connsiteY32" fmla="*/ 2336800 h 3314700"/>
              <a:gd name="connsiteX33" fmla="*/ 1831173 w 5641173"/>
              <a:gd name="connsiteY33" fmla="*/ 2006600 h 3314700"/>
              <a:gd name="connsiteX34" fmla="*/ 1780373 w 5641173"/>
              <a:gd name="connsiteY34" fmla="*/ 1854200 h 3314700"/>
              <a:gd name="connsiteX35" fmla="*/ 1716873 w 5641173"/>
              <a:gd name="connsiteY35" fmla="*/ 1689100 h 3314700"/>
              <a:gd name="connsiteX36" fmla="*/ 1767673 w 5641173"/>
              <a:gd name="connsiteY36" fmla="*/ 1549400 h 3314700"/>
              <a:gd name="connsiteX37" fmla="*/ 1615273 w 5641173"/>
              <a:gd name="connsiteY37" fmla="*/ 1473200 h 3314700"/>
              <a:gd name="connsiteX38" fmla="*/ 1500973 w 5641173"/>
              <a:gd name="connsiteY38" fmla="*/ 1320800 h 3314700"/>
              <a:gd name="connsiteX39" fmla="*/ 1386673 w 5641173"/>
              <a:gd name="connsiteY39" fmla="*/ 1155700 h 3314700"/>
              <a:gd name="connsiteX40" fmla="*/ 1081873 w 5641173"/>
              <a:gd name="connsiteY40" fmla="*/ 1041400 h 3314700"/>
              <a:gd name="connsiteX41" fmla="*/ 878673 w 5641173"/>
              <a:gd name="connsiteY41" fmla="*/ 787400 h 3314700"/>
              <a:gd name="connsiteX42" fmla="*/ 421473 w 5641173"/>
              <a:gd name="connsiteY42" fmla="*/ 495300 h 3314700"/>
              <a:gd name="connsiteX43" fmla="*/ 53173 w 5641173"/>
              <a:gd name="connsiteY43" fmla="*/ 330200 h 3314700"/>
              <a:gd name="connsiteX44" fmla="*/ 2373 w 5641173"/>
              <a:gd name="connsiteY44" fmla="*/ 215900 h 3314700"/>
              <a:gd name="connsiteX45" fmla="*/ 53173 w 5641173"/>
              <a:gd name="connsiteY45" fmla="*/ 0 h 3314700"/>
              <a:gd name="connsiteX0" fmla="*/ 5652795 w 5652795"/>
              <a:gd name="connsiteY0" fmla="*/ 3187700 h 3187700"/>
              <a:gd name="connsiteX1" fmla="*/ 5386095 w 5652795"/>
              <a:gd name="connsiteY1" fmla="*/ 2882900 h 3187700"/>
              <a:gd name="connsiteX2" fmla="*/ 5335295 w 5652795"/>
              <a:gd name="connsiteY2" fmla="*/ 2781300 h 3187700"/>
              <a:gd name="connsiteX3" fmla="*/ 5347995 w 5652795"/>
              <a:gd name="connsiteY3" fmla="*/ 2438400 h 3187700"/>
              <a:gd name="connsiteX4" fmla="*/ 5246395 w 5652795"/>
              <a:gd name="connsiteY4" fmla="*/ 2222500 h 3187700"/>
              <a:gd name="connsiteX5" fmla="*/ 5017795 w 5652795"/>
              <a:gd name="connsiteY5" fmla="*/ 2032000 h 3187700"/>
              <a:gd name="connsiteX6" fmla="*/ 4865395 w 5652795"/>
              <a:gd name="connsiteY6" fmla="*/ 2209800 h 3187700"/>
              <a:gd name="connsiteX7" fmla="*/ 4712995 w 5652795"/>
              <a:gd name="connsiteY7" fmla="*/ 2286000 h 3187700"/>
              <a:gd name="connsiteX8" fmla="*/ 4611395 w 5652795"/>
              <a:gd name="connsiteY8" fmla="*/ 2349500 h 3187700"/>
              <a:gd name="connsiteX9" fmla="*/ 4497095 w 5652795"/>
              <a:gd name="connsiteY9" fmla="*/ 2235200 h 3187700"/>
              <a:gd name="connsiteX10" fmla="*/ 4293895 w 5652795"/>
              <a:gd name="connsiteY10" fmla="*/ 2349500 h 3187700"/>
              <a:gd name="connsiteX11" fmla="*/ 4204995 w 5652795"/>
              <a:gd name="connsiteY11" fmla="*/ 2324100 h 3187700"/>
              <a:gd name="connsiteX12" fmla="*/ 4065295 w 5652795"/>
              <a:gd name="connsiteY12" fmla="*/ 2247900 h 3187700"/>
              <a:gd name="connsiteX13" fmla="*/ 3862095 w 5652795"/>
              <a:gd name="connsiteY13" fmla="*/ 2159000 h 3187700"/>
              <a:gd name="connsiteX14" fmla="*/ 3862095 w 5652795"/>
              <a:gd name="connsiteY14" fmla="*/ 1943100 h 3187700"/>
              <a:gd name="connsiteX15" fmla="*/ 3836695 w 5652795"/>
              <a:gd name="connsiteY15" fmla="*/ 1854200 h 3187700"/>
              <a:gd name="connsiteX16" fmla="*/ 3684295 w 5652795"/>
              <a:gd name="connsiteY16" fmla="*/ 1816100 h 3187700"/>
              <a:gd name="connsiteX17" fmla="*/ 3531895 w 5652795"/>
              <a:gd name="connsiteY17" fmla="*/ 1714500 h 3187700"/>
              <a:gd name="connsiteX18" fmla="*/ 3379495 w 5652795"/>
              <a:gd name="connsiteY18" fmla="*/ 1752600 h 3187700"/>
              <a:gd name="connsiteX19" fmla="*/ 3392195 w 5652795"/>
              <a:gd name="connsiteY19" fmla="*/ 1905000 h 3187700"/>
              <a:gd name="connsiteX20" fmla="*/ 3366795 w 5652795"/>
              <a:gd name="connsiteY20" fmla="*/ 1993900 h 3187700"/>
              <a:gd name="connsiteX21" fmla="*/ 3290595 w 5652795"/>
              <a:gd name="connsiteY21" fmla="*/ 2006600 h 3187700"/>
              <a:gd name="connsiteX22" fmla="*/ 3163595 w 5652795"/>
              <a:gd name="connsiteY22" fmla="*/ 1993900 h 3187700"/>
              <a:gd name="connsiteX23" fmla="*/ 3049295 w 5652795"/>
              <a:gd name="connsiteY23" fmla="*/ 2108200 h 3187700"/>
              <a:gd name="connsiteX24" fmla="*/ 2922295 w 5652795"/>
              <a:gd name="connsiteY24" fmla="*/ 2133600 h 3187700"/>
              <a:gd name="connsiteX25" fmla="*/ 2858795 w 5652795"/>
              <a:gd name="connsiteY25" fmla="*/ 2120900 h 3187700"/>
              <a:gd name="connsiteX26" fmla="*/ 2617495 w 5652795"/>
              <a:gd name="connsiteY26" fmla="*/ 2057400 h 3187700"/>
              <a:gd name="connsiteX27" fmla="*/ 2553995 w 5652795"/>
              <a:gd name="connsiteY27" fmla="*/ 2146300 h 3187700"/>
              <a:gd name="connsiteX28" fmla="*/ 2503195 w 5652795"/>
              <a:gd name="connsiteY28" fmla="*/ 2260600 h 3187700"/>
              <a:gd name="connsiteX29" fmla="*/ 2490495 w 5652795"/>
              <a:gd name="connsiteY29" fmla="*/ 2400300 h 3187700"/>
              <a:gd name="connsiteX30" fmla="*/ 2211095 w 5652795"/>
              <a:gd name="connsiteY30" fmla="*/ 2438400 h 3187700"/>
              <a:gd name="connsiteX31" fmla="*/ 2007895 w 5652795"/>
              <a:gd name="connsiteY31" fmla="*/ 2362200 h 3187700"/>
              <a:gd name="connsiteX32" fmla="*/ 1868195 w 5652795"/>
              <a:gd name="connsiteY32" fmla="*/ 2209800 h 3187700"/>
              <a:gd name="connsiteX33" fmla="*/ 1842795 w 5652795"/>
              <a:gd name="connsiteY33" fmla="*/ 1879600 h 3187700"/>
              <a:gd name="connsiteX34" fmla="*/ 1791995 w 5652795"/>
              <a:gd name="connsiteY34" fmla="*/ 1727200 h 3187700"/>
              <a:gd name="connsiteX35" fmla="*/ 1728495 w 5652795"/>
              <a:gd name="connsiteY35" fmla="*/ 1562100 h 3187700"/>
              <a:gd name="connsiteX36" fmla="*/ 1779295 w 5652795"/>
              <a:gd name="connsiteY36" fmla="*/ 1422400 h 3187700"/>
              <a:gd name="connsiteX37" fmla="*/ 1626895 w 5652795"/>
              <a:gd name="connsiteY37" fmla="*/ 1346200 h 3187700"/>
              <a:gd name="connsiteX38" fmla="*/ 1512595 w 5652795"/>
              <a:gd name="connsiteY38" fmla="*/ 1193800 h 3187700"/>
              <a:gd name="connsiteX39" fmla="*/ 1398295 w 5652795"/>
              <a:gd name="connsiteY39" fmla="*/ 1028700 h 3187700"/>
              <a:gd name="connsiteX40" fmla="*/ 1093495 w 5652795"/>
              <a:gd name="connsiteY40" fmla="*/ 914400 h 3187700"/>
              <a:gd name="connsiteX41" fmla="*/ 890295 w 5652795"/>
              <a:gd name="connsiteY41" fmla="*/ 660400 h 3187700"/>
              <a:gd name="connsiteX42" fmla="*/ 433095 w 5652795"/>
              <a:gd name="connsiteY42" fmla="*/ 368300 h 3187700"/>
              <a:gd name="connsiteX43" fmla="*/ 64795 w 5652795"/>
              <a:gd name="connsiteY43" fmla="*/ 203200 h 3187700"/>
              <a:gd name="connsiteX44" fmla="*/ 13995 w 5652795"/>
              <a:gd name="connsiteY44" fmla="*/ 88900 h 3187700"/>
              <a:gd name="connsiteX45" fmla="*/ 1295 w 5652795"/>
              <a:gd name="connsiteY45" fmla="*/ 0 h 3187700"/>
              <a:gd name="connsiteX0" fmla="*/ 5652795 w 5652795"/>
              <a:gd name="connsiteY0" fmla="*/ 3187700 h 3187700"/>
              <a:gd name="connsiteX1" fmla="*/ 5386095 w 5652795"/>
              <a:gd name="connsiteY1" fmla="*/ 2882900 h 3187700"/>
              <a:gd name="connsiteX2" fmla="*/ 5335295 w 5652795"/>
              <a:gd name="connsiteY2" fmla="*/ 2781300 h 3187700"/>
              <a:gd name="connsiteX3" fmla="*/ 5347995 w 5652795"/>
              <a:gd name="connsiteY3" fmla="*/ 2438400 h 3187700"/>
              <a:gd name="connsiteX4" fmla="*/ 5246395 w 5652795"/>
              <a:gd name="connsiteY4" fmla="*/ 2222500 h 3187700"/>
              <a:gd name="connsiteX5" fmla="*/ 5017795 w 5652795"/>
              <a:gd name="connsiteY5" fmla="*/ 2032000 h 3187700"/>
              <a:gd name="connsiteX6" fmla="*/ 4865395 w 5652795"/>
              <a:gd name="connsiteY6" fmla="*/ 2209800 h 3187700"/>
              <a:gd name="connsiteX7" fmla="*/ 4712995 w 5652795"/>
              <a:gd name="connsiteY7" fmla="*/ 2286000 h 3187700"/>
              <a:gd name="connsiteX8" fmla="*/ 4611395 w 5652795"/>
              <a:gd name="connsiteY8" fmla="*/ 2349500 h 3187700"/>
              <a:gd name="connsiteX9" fmla="*/ 4497095 w 5652795"/>
              <a:gd name="connsiteY9" fmla="*/ 2235200 h 3187700"/>
              <a:gd name="connsiteX10" fmla="*/ 4293895 w 5652795"/>
              <a:gd name="connsiteY10" fmla="*/ 2349500 h 3187700"/>
              <a:gd name="connsiteX11" fmla="*/ 4204995 w 5652795"/>
              <a:gd name="connsiteY11" fmla="*/ 2324100 h 3187700"/>
              <a:gd name="connsiteX12" fmla="*/ 4065295 w 5652795"/>
              <a:gd name="connsiteY12" fmla="*/ 2247900 h 3187700"/>
              <a:gd name="connsiteX13" fmla="*/ 3862095 w 5652795"/>
              <a:gd name="connsiteY13" fmla="*/ 2159000 h 3187700"/>
              <a:gd name="connsiteX14" fmla="*/ 3862095 w 5652795"/>
              <a:gd name="connsiteY14" fmla="*/ 1943100 h 3187700"/>
              <a:gd name="connsiteX15" fmla="*/ 3836695 w 5652795"/>
              <a:gd name="connsiteY15" fmla="*/ 1854200 h 3187700"/>
              <a:gd name="connsiteX16" fmla="*/ 3684295 w 5652795"/>
              <a:gd name="connsiteY16" fmla="*/ 1816100 h 3187700"/>
              <a:gd name="connsiteX17" fmla="*/ 3531895 w 5652795"/>
              <a:gd name="connsiteY17" fmla="*/ 1714500 h 3187700"/>
              <a:gd name="connsiteX18" fmla="*/ 3379495 w 5652795"/>
              <a:gd name="connsiteY18" fmla="*/ 1752600 h 3187700"/>
              <a:gd name="connsiteX19" fmla="*/ 3392195 w 5652795"/>
              <a:gd name="connsiteY19" fmla="*/ 1905000 h 3187700"/>
              <a:gd name="connsiteX20" fmla="*/ 3366795 w 5652795"/>
              <a:gd name="connsiteY20" fmla="*/ 1993900 h 3187700"/>
              <a:gd name="connsiteX21" fmla="*/ 3290595 w 5652795"/>
              <a:gd name="connsiteY21" fmla="*/ 2006600 h 3187700"/>
              <a:gd name="connsiteX22" fmla="*/ 3163595 w 5652795"/>
              <a:gd name="connsiteY22" fmla="*/ 1993900 h 3187700"/>
              <a:gd name="connsiteX23" fmla="*/ 3049295 w 5652795"/>
              <a:gd name="connsiteY23" fmla="*/ 2108200 h 3187700"/>
              <a:gd name="connsiteX24" fmla="*/ 2922295 w 5652795"/>
              <a:gd name="connsiteY24" fmla="*/ 2133600 h 3187700"/>
              <a:gd name="connsiteX25" fmla="*/ 2858795 w 5652795"/>
              <a:gd name="connsiteY25" fmla="*/ 2120900 h 3187700"/>
              <a:gd name="connsiteX26" fmla="*/ 2617495 w 5652795"/>
              <a:gd name="connsiteY26" fmla="*/ 2057400 h 3187700"/>
              <a:gd name="connsiteX27" fmla="*/ 2553995 w 5652795"/>
              <a:gd name="connsiteY27" fmla="*/ 2146300 h 3187700"/>
              <a:gd name="connsiteX28" fmla="*/ 2503195 w 5652795"/>
              <a:gd name="connsiteY28" fmla="*/ 2260600 h 3187700"/>
              <a:gd name="connsiteX29" fmla="*/ 2490495 w 5652795"/>
              <a:gd name="connsiteY29" fmla="*/ 2400300 h 3187700"/>
              <a:gd name="connsiteX30" fmla="*/ 2211095 w 5652795"/>
              <a:gd name="connsiteY30" fmla="*/ 2438400 h 3187700"/>
              <a:gd name="connsiteX31" fmla="*/ 2007895 w 5652795"/>
              <a:gd name="connsiteY31" fmla="*/ 2362200 h 3187700"/>
              <a:gd name="connsiteX32" fmla="*/ 1868195 w 5652795"/>
              <a:gd name="connsiteY32" fmla="*/ 2209800 h 3187700"/>
              <a:gd name="connsiteX33" fmla="*/ 1842795 w 5652795"/>
              <a:gd name="connsiteY33" fmla="*/ 1879600 h 3187700"/>
              <a:gd name="connsiteX34" fmla="*/ 1791995 w 5652795"/>
              <a:gd name="connsiteY34" fmla="*/ 1727200 h 3187700"/>
              <a:gd name="connsiteX35" fmla="*/ 1728495 w 5652795"/>
              <a:gd name="connsiteY35" fmla="*/ 1562100 h 3187700"/>
              <a:gd name="connsiteX36" fmla="*/ 1779295 w 5652795"/>
              <a:gd name="connsiteY36" fmla="*/ 1422400 h 3187700"/>
              <a:gd name="connsiteX37" fmla="*/ 1626895 w 5652795"/>
              <a:gd name="connsiteY37" fmla="*/ 1346200 h 3187700"/>
              <a:gd name="connsiteX38" fmla="*/ 1512595 w 5652795"/>
              <a:gd name="connsiteY38" fmla="*/ 1193800 h 3187700"/>
              <a:gd name="connsiteX39" fmla="*/ 1398295 w 5652795"/>
              <a:gd name="connsiteY39" fmla="*/ 1028700 h 3187700"/>
              <a:gd name="connsiteX40" fmla="*/ 1093495 w 5652795"/>
              <a:gd name="connsiteY40" fmla="*/ 914400 h 3187700"/>
              <a:gd name="connsiteX41" fmla="*/ 890295 w 5652795"/>
              <a:gd name="connsiteY41" fmla="*/ 660400 h 3187700"/>
              <a:gd name="connsiteX42" fmla="*/ 64795 w 5652795"/>
              <a:gd name="connsiteY42" fmla="*/ 203200 h 3187700"/>
              <a:gd name="connsiteX43" fmla="*/ 13995 w 5652795"/>
              <a:gd name="connsiteY43" fmla="*/ 88900 h 3187700"/>
              <a:gd name="connsiteX44" fmla="*/ 1295 w 5652795"/>
              <a:gd name="connsiteY44" fmla="*/ 0 h 3187700"/>
              <a:gd name="connsiteX0" fmla="*/ 5652795 w 5652795"/>
              <a:gd name="connsiteY0" fmla="*/ 3187700 h 3187700"/>
              <a:gd name="connsiteX1" fmla="*/ 5386095 w 5652795"/>
              <a:gd name="connsiteY1" fmla="*/ 2882900 h 3187700"/>
              <a:gd name="connsiteX2" fmla="*/ 5335295 w 5652795"/>
              <a:gd name="connsiteY2" fmla="*/ 2781300 h 3187700"/>
              <a:gd name="connsiteX3" fmla="*/ 5347995 w 5652795"/>
              <a:gd name="connsiteY3" fmla="*/ 2438400 h 3187700"/>
              <a:gd name="connsiteX4" fmla="*/ 5246395 w 5652795"/>
              <a:gd name="connsiteY4" fmla="*/ 2222500 h 3187700"/>
              <a:gd name="connsiteX5" fmla="*/ 5017795 w 5652795"/>
              <a:gd name="connsiteY5" fmla="*/ 2032000 h 3187700"/>
              <a:gd name="connsiteX6" fmla="*/ 4865395 w 5652795"/>
              <a:gd name="connsiteY6" fmla="*/ 2209800 h 3187700"/>
              <a:gd name="connsiteX7" fmla="*/ 4712995 w 5652795"/>
              <a:gd name="connsiteY7" fmla="*/ 2286000 h 3187700"/>
              <a:gd name="connsiteX8" fmla="*/ 4611395 w 5652795"/>
              <a:gd name="connsiteY8" fmla="*/ 2349500 h 3187700"/>
              <a:gd name="connsiteX9" fmla="*/ 4497095 w 5652795"/>
              <a:gd name="connsiteY9" fmla="*/ 2235200 h 3187700"/>
              <a:gd name="connsiteX10" fmla="*/ 4293895 w 5652795"/>
              <a:gd name="connsiteY10" fmla="*/ 2349500 h 3187700"/>
              <a:gd name="connsiteX11" fmla="*/ 4204995 w 5652795"/>
              <a:gd name="connsiteY11" fmla="*/ 2324100 h 3187700"/>
              <a:gd name="connsiteX12" fmla="*/ 4065295 w 5652795"/>
              <a:gd name="connsiteY12" fmla="*/ 2247900 h 3187700"/>
              <a:gd name="connsiteX13" fmla="*/ 3862095 w 5652795"/>
              <a:gd name="connsiteY13" fmla="*/ 2159000 h 3187700"/>
              <a:gd name="connsiteX14" fmla="*/ 3862095 w 5652795"/>
              <a:gd name="connsiteY14" fmla="*/ 1943100 h 3187700"/>
              <a:gd name="connsiteX15" fmla="*/ 3836695 w 5652795"/>
              <a:gd name="connsiteY15" fmla="*/ 1854200 h 3187700"/>
              <a:gd name="connsiteX16" fmla="*/ 3684295 w 5652795"/>
              <a:gd name="connsiteY16" fmla="*/ 1816100 h 3187700"/>
              <a:gd name="connsiteX17" fmla="*/ 3531895 w 5652795"/>
              <a:gd name="connsiteY17" fmla="*/ 1714500 h 3187700"/>
              <a:gd name="connsiteX18" fmla="*/ 3379495 w 5652795"/>
              <a:gd name="connsiteY18" fmla="*/ 1752600 h 3187700"/>
              <a:gd name="connsiteX19" fmla="*/ 3392195 w 5652795"/>
              <a:gd name="connsiteY19" fmla="*/ 1905000 h 3187700"/>
              <a:gd name="connsiteX20" fmla="*/ 3366795 w 5652795"/>
              <a:gd name="connsiteY20" fmla="*/ 1993900 h 3187700"/>
              <a:gd name="connsiteX21" fmla="*/ 3290595 w 5652795"/>
              <a:gd name="connsiteY21" fmla="*/ 2006600 h 3187700"/>
              <a:gd name="connsiteX22" fmla="*/ 3163595 w 5652795"/>
              <a:gd name="connsiteY22" fmla="*/ 1993900 h 3187700"/>
              <a:gd name="connsiteX23" fmla="*/ 3049295 w 5652795"/>
              <a:gd name="connsiteY23" fmla="*/ 2108200 h 3187700"/>
              <a:gd name="connsiteX24" fmla="*/ 2922295 w 5652795"/>
              <a:gd name="connsiteY24" fmla="*/ 2133600 h 3187700"/>
              <a:gd name="connsiteX25" fmla="*/ 2858795 w 5652795"/>
              <a:gd name="connsiteY25" fmla="*/ 2120900 h 3187700"/>
              <a:gd name="connsiteX26" fmla="*/ 2617495 w 5652795"/>
              <a:gd name="connsiteY26" fmla="*/ 2057400 h 3187700"/>
              <a:gd name="connsiteX27" fmla="*/ 2553995 w 5652795"/>
              <a:gd name="connsiteY27" fmla="*/ 2146300 h 3187700"/>
              <a:gd name="connsiteX28" fmla="*/ 2503195 w 5652795"/>
              <a:gd name="connsiteY28" fmla="*/ 2260600 h 3187700"/>
              <a:gd name="connsiteX29" fmla="*/ 2490495 w 5652795"/>
              <a:gd name="connsiteY29" fmla="*/ 2400300 h 3187700"/>
              <a:gd name="connsiteX30" fmla="*/ 2211095 w 5652795"/>
              <a:gd name="connsiteY30" fmla="*/ 2438400 h 3187700"/>
              <a:gd name="connsiteX31" fmla="*/ 2007895 w 5652795"/>
              <a:gd name="connsiteY31" fmla="*/ 2362200 h 3187700"/>
              <a:gd name="connsiteX32" fmla="*/ 1868195 w 5652795"/>
              <a:gd name="connsiteY32" fmla="*/ 2209800 h 3187700"/>
              <a:gd name="connsiteX33" fmla="*/ 1842795 w 5652795"/>
              <a:gd name="connsiteY33" fmla="*/ 1879600 h 3187700"/>
              <a:gd name="connsiteX34" fmla="*/ 1791995 w 5652795"/>
              <a:gd name="connsiteY34" fmla="*/ 1727200 h 3187700"/>
              <a:gd name="connsiteX35" fmla="*/ 1728495 w 5652795"/>
              <a:gd name="connsiteY35" fmla="*/ 1562100 h 3187700"/>
              <a:gd name="connsiteX36" fmla="*/ 1779295 w 5652795"/>
              <a:gd name="connsiteY36" fmla="*/ 1422400 h 3187700"/>
              <a:gd name="connsiteX37" fmla="*/ 1626895 w 5652795"/>
              <a:gd name="connsiteY37" fmla="*/ 1346200 h 3187700"/>
              <a:gd name="connsiteX38" fmla="*/ 1512595 w 5652795"/>
              <a:gd name="connsiteY38" fmla="*/ 1193800 h 3187700"/>
              <a:gd name="connsiteX39" fmla="*/ 1398295 w 5652795"/>
              <a:gd name="connsiteY39" fmla="*/ 1028700 h 3187700"/>
              <a:gd name="connsiteX40" fmla="*/ 1093495 w 5652795"/>
              <a:gd name="connsiteY40" fmla="*/ 914400 h 3187700"/>
              <a:gd name="connsiteX41" fmla="*/ 890295 w 5652795"/>
              <a:gd name="connsiteY41" fmla="*/ 660400 h 3187700"/>
              <a:gd name="connsiteX42" fmla="*/ 13995 w 5652795"/>
              <a:gd name="connsiteY42" fmla="*/ 88900 h 3187700"/>
              <a:gd name="connsiteX43" fmla="*/ 1295 w 5652795"/>
              <a:gd name="connsiteY43" fmla="*/ 0 h 3187700"/>
              <a:gd name="connsiteX0" fmla="*/ 5651500 w 5651500"/>
              <a:gd name="connsiteY0" fmla="*/ 3187700 h 3187700"/>
              <a:gd name="connsiteX1" fmla="*/ 5384800 w 5651500"/>
              <a:gd name="connsiteY1" fmla="*/ 2882900 h 3187700"/>
              <a:gd name="connsiteX2" fmla="*/ 5334000 w 5651500"/>
              <a:gd name="connsiteY2" fmla="*/ 2781300 h 3187700"/>
              <a:gd name="connsiteX3" fmla="*/ 5346700 w 5651500"/>
              <a:gd name="connsiteY3" fmla="*/ 2438400 h 3187700"/>
              <a:gd name="connsiteX4" fmla="*/ 5245100 w 5651500"/>
              <a:gd name="connsiteY4" fmla="*/ 2222500 h 3187700"/>
              <a:gd name="connsiteX5" fmla="*/ 5016500 w 5651500"/>
              <a:gd name="connsiteY5" fmla="*/ 2032000 h 3187700"/>
              <a:gd name="connsiteX6" fmla="*/ 4864100 w 5651500"/>
              <a:gd name="connsiteY6" fmla="*/ 2209800 h 3187700"/>
              <a:gd name="connsiteX7" fmla="*/ 4711700 w 5651500"/>
              <a:gd name="connsiteY7" fmla="*/ 2286000 h 3187700"/>
              <a:gd name="connsiteX8" fmla="*/ 4610100 w 5651500"/>
              <a:gd name="connsiteY8" fmla="*/ 2349500 h 3187700"/>
              <a:gd name="connsiteX9" fmla="*/ 4495800 w 5651500"/>
              <a:gd name="connsiteY9" fmla="*/ 2235200 h 3187700"/>
              <a:gd name="connsiteX10" fmla="*/ 4292600 w 5651500"/>
              <a:gd name="connsiteY10" fmla="*/ 2349500 h 3187700"/>
              <a:gd name="connsiteX11" fmla="*/ 4203700 w 5651500"/>
              <a:gd name="connsiteY11" fmla="*/ 2324100 h 3187700"/>
              <a:gd name="connsiteX12" fmla="*/ 4064000 w 5651500"/>
              <a:gd name="connsiteY12" fmla="*/ 2247900 h 3187700"/>
              <a:gd name="connsiteX13" fmla="*/ 3860800 w 5651500"/>
              <a:gd name="connsiteY13" fmla="*/ 2159000 h 3187700"/>
              <a:gd name="connsiteX14" fmla="*/ 3860800 w 5651500"/>
              <a:gd name="connsiteY14" fmla="*/ 1943100 h 3187700"/>
              <a:gd name="connsiteX15" fmla="*/ 3835400 w 5651500"/>
              <a:gd name="connsiteY15" fmla="*/ 1854200 h 3187700"/>
              <a:gd name="connsiteX16" fmla="*/ 3683000 w 5651500"/>
              <a:gd name="connsiteY16" fmla="*/ 1816100 h 3187700"/>
              <a:gd name="connsiteX17" fmla="*/ 3530600 w 5651500"/>
              <a:gd name="connsiteY17" fmla="*/ 1714500 h 3187700"/>
              <a:gd name="connsiteX18" fmla="*/ 3378200 w 5651500"/>
              <a:gd name="connsiteY18" fmla="*/ 1752600 h 3187700"/>
              <a:gd name="connsiteX19" fmla="*/ 3390900 w 5651500"/>
              <a:gd name="connsiteY19" fmla="*/ 1905000 h 3187700"/>
              <a:gd name="connsiteX20" fmla="*/ 3365500 w 5651500"/>
              <a:gd name="connsiteY20" fmla="*/ 1993900 h 3187700"/>
              <a:gd name="connsiteX21" fmla="*/ 3289300 w 5651500"/>
              <a:gd name="connsiteY21" fmla="*/ 2006600 h 3187700"/>
              <a:gd name="connsiteX22" fmla="*/ 3162300 w 5651500"/>
              <a:gd name="connsiteY22" fmla="*/ 1993900 h 3187700"/>
              <a:gd name="connsiteX23" fmla="*/ 3048000 w 5651500"/>
              <a:gd name="connsiteY23" fmla="*/ 2108200 h 3187700"/>
              <a:gd name="connsiteX24" fmla="*/ 2921000 w 5651500"/>
              <a:gd name="connsiteY24" fmla="*/ 2133600 h 3187700"/>
              <a:gd name="connsiteX25" fmla="*/ 2857500 w 5651500"/>
              <a:gd name="connsiteY25" fmla="*/ 2120900 h 3187700"/>
              <a:gd name="connsiteX26" fmla="*/ 2616200 w 5651500"/>
              <a:gd name="connsiteY26" fmla="*/ 2057400 h 3187700"/>
              <a:gd name="connsiteX27" fmla="*/ 2552700 w 5651500"/>
              <a:gd name="connsiteY27" fmla="*/ 2146300 h 3187700"/>
              <a:gd name="connsiteX28" fmla="*/ 2501900 w 5651500"/>
              <a:gd name="connsiteY28" fmla="*/ 2260600 h 3187700"/>
              <a:gd name="connsiteX29" fmla="*/ 2489200 w 5651500"/>
              <a:gd name="connsiteY29" fmla="*/ 2400300 h 3187700"/>
              <a:gd name="connsiteX30" fmla="*/ 2209800 w 5651500"/>
              <a:gd name="connsiteY30" fmla="*/ 2438400 h 3187700"/>
              <a:gd name="connsiteX31" fmla="*/ 2006600 w 5651500"/>
              <a:gd name="connsiteY31" fmla="*/ 2362200 h 3187700"/>
              <a:gd name="connsiteX32" fmla="*/ 1866900 w 5651500"/>
              <a:gd name="connsiteY32" fmla="*/ 2209800 h 3187700"/>
              <a:gd name="connsiteX33" fmla="*/ 1841500 w 5651500"/>
              <a:gd name="connsiteY33" fmla="*/ 1879600 h 3187700"/>
              <a:gd name="connsiteX34" fmla="*/ 1790700 w 5651500"/>
              <a:gd name="connsiteY34" fmla="*/ 1727200 h 3187700"/>
              <a:gd name="connsiteX35" fmla="*/ 1727200 w 5651500"/>
              <a:gd name="connsiteY35" fmla="*/ 1562100 h 3187700"/>
              <a:gd name="connsiteX36" fmla="*/ 1778000 w 5651500"/>
              <a:gd name="connsiteY36" fmla="*/ 1422400 h 3187700"/>
              <a:gd name="connsiteX37" fmla="*/ 1625600 w 5651500"/>
              <a:gd name="connsiteY37" fmla="*/ 1346200 h 3187700"/>
              <a:gd name="connsiteX38" fmla="*/ 1511300 w 5651500"/>
              <a:gd name="connsiteY38" fmla="*/ 1193800 h 3187700"/>
              <a:gd name="connsiteX39" fmla="*/ 1397000 w 5651500"/>
              <a:gd name="connsiteY39" fmla="*/ 1028700 h 3187700"/>
              <a:gd name="connsiteX40" fmla="*/ 1092200 w 5651500"/>
              <a:gd name="connsiteY40" fmla="*/ 914400 h 3187700"/>
              <a:gd name="connsiteX41" fmla="*/ 889000 w 5651500"/>
              <a:gd name="connsiteY41" fmla="*/ 660400 h 3187700"/>
              <a:gd name="connsiteX42" fmla="*/ 0 w 5651500"/>
              <a:gd name="connsiteY42" fmla="*/ 0 h 3187700"/>
              <a:gd name="connsiteX0" fmla="*/ 4762500 w 4762500"/>
              <a:gd name="connsiteY0" fmla="*/ 2527300 h 2527300"/>
              <a:gd name="connsiteX1" fmla="*/ 4495800 w 4762500"/>
              <a:gd name="connsiteY1" fmla="*/ 2222500 h 2527300"/>
              <a:gd name="connsiteX2" fmla="*/ 4445000 w 4762500"/>
              <a:gd name="connsiteY2" fmla="*/ 2120900 h 2527300"/>
              <a:gd name="connsiteX3" fmla="*/ 4457700 w 4762500"/>
              <a:gd name="connsiteY3" fmla="*/ 1778000 h 2527300"/>
              <a:gd name="connsiteX4" fmla="*/ 4356100 w 4762500"/>
              <a:gd name="connsiteY4" fmla="*/ 1562100 h 2527300"/>
              <a:gd name="connsiteX5" fmla="*/ 4127500 w 4762500"/>
              <a:gd name="connsiteY5" fmla="*/ 1371600 h 2527300"/>
              <a:gd name="connsiteX6" fmla="*/ 3975100 w 4762500"/>
              <a:gd name="connsiteY6" fmla="*/ 1549400 h 2527300"/>
              <a:gd name="connsiteX7" fmla="*/ 3822700 w 4762500"/>
              <a:gd name="connsiteY7" fmla="*/ 1625600 h 2527300"/>
              <a:gd name="connsiteX8" fmla="*/ 3721100 w 4762500"/>
              <a:gd name="connsiteY8" fmla="*/ 1689100 h 2527300"/>
              <a:gd name="connsiteX9" fmla="*/ 3606800 w 4762500"/>
              <a:gd name="connsiteY9" fmla="*/ 1574800 h 2527300"/>
              <a:gd name="connsiteX10" fmla="*/ 3403600 w 4762500"/>
              <a:gd name="connsiteY10" fmla="*/ 1689100 h 2527300"/>
              <a:gd name="connsiteX11" fmla="*/ 3314700 w 4762500"/>
              <a:gd name="connsiteY11" fmla="*/ 1663700 h 2527300"/>
              <a:gd name="connsiteX12" fmla="*/ 3175000 w 4762500"/>
              <a:gd name="connsiteY12" fmla="*/ 1587500 h 2527300"/>
              <a:gd name="connsiteX13" fmla="*/ 2971800 w 4762500"/>
              <a:gd name="connsiteY13" fmla="*/ 1498600 h 2527300"/>
              <a:gd name="connsiteX14" fmla="*/ 2971800 w 4762500"/>
              <a:gd name="connsiteY14" fmla="*/ 1282700 h 2527300"/>
              <a:gd name="connsiteX15" fmla="*/ 2946400 w 4762500"/>
              <a:gd name="connsiteY15" fmla="*/ 1193800 h 2527300"/>
              <a:gd name="connsiteX16" fmla="*/ 2794000 w 4762500"/>
              <a:gd name="connsiteY16" fmla="*/ 1155700 h 2527300"/>
              <a:gd name="connsiteX17" fmla="*/ 2641600 w 4762500"/>
              <a:gd name="connsiteY17" fmla="*/ 1054100 h 2527300"/>
              <a:gd name="connsiteX18" fmla="*/ 2489200 w 4762500"/>
              <a:gd name="connsiteY18" fmla="*/ 1092200 h 2527300"/>
              <a:gd name="connsiteX19" fmla="*/ 2501900 w 4762500"/>
              <a:gd name="connsiteY19" fmla="*/ 1244600 h 2527300"/>
              <a:gd name="connsiteX20" fmla="*/ 2476500 w 4762500"/>
              <a:gd name="connsiteY20" fmla="*/ 1333500 h 2527300"/>
              <a:gd name="connsiteX21" fmla="*/ 2400300 w 4762500"/>
              <a:gd name="connsiteY21" fmla="*/ 1346200 h 2527300"/>
              <a:gd name="connsiteX22" fmla="*/ 2273300 w 4762500"/>
              <a:gd name="connsiteY22" fmla="*/ 1333500 h 2527300"/>
              <a:gd name="connsiteX23" fmla="*/ 2159000 w 4762500"/>
              <a:gd name="connsiteY23" fmla="*/ 1447800 h 2527300"/>
              <a:gd name="connsiteX24" fmla="*/ 2032000 w 4762500"/>
              <a:gd name="connsiteY24" fmla="*/ 1473200 h 2527300"/>
              <a:gd name="connsiteX25" fmla="*/ 1968500 w 4762500"/>
              <a:gd name="connsiteY25" fmla="*/ 1460500 h 2527300"/>
              <a:gd name="connsiteX26" fmla="*/ 1727200 w 4762500"/>
              <a:gd name="connsiteY26" fmla="*/ 1397000 h 2527300"/>
              <a:gd name="connsiteX27" fmla="*/ 1663700 w 4762500"/>
              <a:gd name="connsiteY27" fmla="*/ 1485900 h 2527300"/>
              <a:gd name="connsiteX28" fmla="*/ 1612900 w 4762500"/>
              <a:gd name="connsiteY28" fmla="*/ 1600200 h 2527300"/>
              <a:gd name="connsiteX29" fmla="*/ 1600200 w 4762500"/>
              <a:gd name="connsiteY29" fmla="*/ 1739900 h 2527300"/>
              <a:gd name="connsiteX30" fmla="*/ 1320800 w 4762500"/>
              <a:gd name="connsiteY30" fmla="*/ 1778000 h 2527300"/>
              <a:gd name="connsiteX31" fmla="*/ 1117600 w 4762500"/>
              <a:gd name="connsiteY31" fmla="*/ 1701800 h 2527300"/>
              <a:gd name="connsiteX32" fmla="*/ 977900 w 4762500"/>
              <a:gd name="connsiteY32" fmla="*/ 1549400 h 2527300"/>
              <a:gd name="connsiteX33" fmla="*/ 952500 w 4762500"/>
              <a:gd name="connsiteY33" fmla="*/ 1219200 h 2527300"/>
              <a:gd name="connsiteX34" fmla="*/ 901700 w 4762500"/>
              <a:gd name="connsiteY34" fmla="*/ 1066800 h 2527300"/>
              <a:gd name="connsiteX35" fmla="*/ 838200 w 4762500"/>
              <a:gd name="connsiteY35" fmla="*/ 901700 h 2527300"/>
              <a:gd name="connsiteX36" fmla="*/ 889000 w 4762500"/>
              <a:gd name="connsiteY36" fmla="*/ 762000 h 2527300"/>
              <a:gd name="connsiteX37" fmla="*/ 736600 w 4762500"/>
              <a:gd name="connsiteY37" fmla="*/ 685800 h 2527300"/>
              <a:gd name="connsiteX38" fmla="*/ 622300 w 4762500"/>
              <a:gd name="connsiteY38" fmla="*/ 533400 h 2527300"/>
              <a:gd name="connsiteX39" fmla="*/ 508000 w 4762500"/>
              <a:gd name="connsiteY39" fmla="*/ 368300 h 2527300"/>
              <a:gd name="connsiteX40" fmla="*/ 203200 w 4762500"/>
              <a:gd name="connsiteY40" fmla="*/ 254000 h 2527300"/>
              <a:gd name="connsiteX41" fmla="*/ 0 w 4762500"/>
              <a:gd name="connsiteY41" fmla="*/ 0 h 2527300"/>
              <a:gd name="connsiteX0" fmla="*/ 4762500 w 4762500"/>
              <a:gd name="connsiteY0" fmla="*/ 2527300 h 2527300"/>
              <a:gd name="connsiteX1" fmla="*/ 4495800 w 4762500"/>
              <a:gd name="connsiteY1" fmla="*/ 2222500 h 2527300"/>
              <a:gd name="connsiteX2" fmla="*/ 4445000 w 4762500"/>
              <a:gd name="connsiteY2" fmla="*/ 2120900 h 2527300"/>
              <a:gd name="connsiteX3" fmla="*/ 4457700 w 4762500"/>
              <a:gd name="connsiteY3" fmla="*/ 1778000 h 2527300"/>
              <a:gd name="connsiteX4" fmla="*/ 4356100 w 4762500"/>
              <a:gd name="connsiteY4" fmla="*/ 1562100 h 2527300"/>
              <a:gd name="connsiteX5" fmla="*/ 4127500 w 4762500"/>
              <a:gd name="connsiteY5" fmla="*/ 1371600 h 2527300"/>
              <a:gd name="connsiteX6" fmla="*/ 3975100 w 4762500"/>
              <a:gd name="connsiteY6" fmla="*/ 1549400 h 2527300"/>
              <a:gd name="connsiteX7" fmla="*/ 3822700 w 4762500"/>
              <a:gd name="connsiteY7" fmla="*/ 1625600 h 2527300"/>
              <a:gd name="connsiteX8" fmla="*/ 3721100 w 4762500"/>
              <a:gd name="connsiteY8" fmla="*/ 1689100 h 2527300"/>
              <a:gd name="connsiteX9" fmla="*/ 3606800 w 4762500"/>
              <a:gd name="connsiteY9" fmla="*/ 1574800 h 2527300"/>
              <a:gd name="connsiteX10" fmla="*/ 3403600 w 4762500"/>
              <a:gd name="connsiteY10" fmla="*/ 1689100 h 2527300"/>
              <a:gd name="connsiteX11" fmla="*/ 3314700 w 4762500"/>
              <a:gd name="connsiteY11" fmla="*/ 1663700 h 2527300"/>
              <a:gd name="connsiteX12" fmla="*/ 3175000 w 4762500"/>
              <a:gd name="connsiteY12" fmla="*/ 1587500 h 2527300"/>
              <a:gd name="connsiteX13" fmla="*/ 2971800 w 4762500"/>
              <a:gd name="connsiteY13" fmla="*/ 1498600 h 2527300"/>
              <a:gd name="connsiteX14" fmla="*/ 2971800 w 4762500"/>
              <a:gd name="connsiteY14" fmla="*/ 1282700 h 2527300"/>
              <a:gd name="connsiteX15" fmla="*/ 2946400 w 4762500"/>
              <a:gd name="connsiteY15" fmla="*/ 1193800 h 2527300"/>
              <a:gd name="connsiteX16" fmla="*/ 2794000 w 4762500"/>
              <a:gd name="connsiteY16" fmla="*/ 1155700 h 2527300"/>
              <a:gd name="connsiteX17" fmla="*/ 2641600 w 4762500"/>
              <a:gd name="connsiteY17" fmla="*/ 1054100 h 2527300"/>
              <a:gd name="connsiteX18" fmla="*/ 2489200 w 4762500"/>
              <a:gd name="connsiteY18" fmla="*/ 1092200 h 2527300"/>
              <a:gd name="connsiteX19" fmla="*/ 2501900 w 4762500"/>
              <a:gd name="connsiteY19" fmla="*/ 1244600 h 2527300"/>
              <a:gd name="connsiteX20" fmla="*/ 2476500 w 4762500"/>
              <a:gd name="connsiteY20" fmla="*/ 1333500 h 2527300"/>
              <a:gd name="connsiteX21" fmla="*/ 2400300 w 4762500"/>
              <a:gd name="connsiteY21" fmla="*/ 1346200 h 2527300"/>
              <a:gd name="connsiteX22" fmla="*/ 2273300 w 4762500"/>
              <a:gd name="connsiteY22" fmla="*/ 1333500 h 2527300"/>
              <a:gd name="connsiteX23" fmla="*/ 2159000 w 4762500"/>
              <a:gd name="connsiteY23" fmla="*/ 1447800 h 2527300"/>
              <a:gd name="connsiteX24" fmla="*/ 2032000 w 4762500"/>
              <a:gd name="connsiteY24" fmla="*/ 1473200 h 2527300"/>
              <a:gd name="connsiteX25" fmla="*/ 1968500 w 4762500"/>
              <a:gd name="connsiteY25" fmla="*/ 1460500 h 2527300"/>
              <a:gd name="connsiteX26" fmla="*/ 1727200 w 4762500"/>
              <a:gd name="connsiteY26" fmla="*/ 1397000 h 2527300"/>
              <a:gd name="connsiteX27" fmla="*/ 1663700 w 4762500"/>
              <a:gd name="connsiteY27" fmla="*/ 1485900 h 2527300"/>
              <a:gd name="connsiteX28" fmla="*/ 1612900 w 4762500"/>
              <a:gd name="connsiteY28" fmla="*/ 1600200 h 2527300"/>
              <a:gd name="connsiteX29" fmla="*/ 1549400 w 4762500"/>
              <a:gd name="connsiteY29" fmla="*/ 1701800 h 2527300"/>
              <a:gd name="connsiteX30" fmla="*/ 1320800 w 4762500"/>
              <a:gd name="connsiteY30" fmla="*/ 1778000 h 2527300"/>
              <a:gd name="connsiteX31" fmla="*/ 1117600 w 4762500"/>
              <a:gd name="connsiteY31" fmla="*/ 1701800 h 2527300"/>
              <a:gd name="connsiteX32" fmla="*/ 977900 w 4762500"/>
              <a:gd name="connsiteY32" fmla="*/ 1549400 h 2527300"/>
              <a:gd name="connsiteX33" fmla="*/ 952500 w 4762500"/>
              <a:gd name="connsiteY33" fmla="*/ 1219200 h 2527300"/>
              <a:gd name="connsiteX34" fmla="*/ 901700 w 4762500"/>
              <a:gd name="connsiteY34" fmla="*/ 1066800 h 2527300"/>
              <a:gd name="connsiteX35" fmla="*/ 838200 w 4762500"/>
              <a:gd name="connsiteY35" fmla="*/ 901700 h 2527300"/>
              <a:gd name="connsiteX36" fmla="*/ 889000 w 4762500"/>
              <a:gd name="connsiteY36" fmla="*/ 762000 h 2527300"/>
              <a:gd name="connsiteX37" fmla="*/ 736600 w 4762500"/>
              <a:gd name="connsiteY37" fmla="*/ 685800 h 2527300"/>
              <a:gd name="connsiteX38" fmla="*/ 622300 w 4762500"/>
              <a:gd name="connsiteY38" fmla="*/ 533400 h 2527300"/>
              <a:gd name="connsiteX39" fmla="*/ 508000 w 4762500"/>
              <a:gd name="connsiteY39" fmla="*/ 368300 h 2527300"/>
              <a:gd name="connsiteX40" fmla="*/ 203200 w 4762500"/>
              <a:gd name="connsiteY40" fmla="*/ 254000 h 2527300"/>
              <a:gd name="connsiteX41" fmla="*/ 0 w 4762500"/>
              <a:gd name="connsiteY41" fmla="*/ 0 h 2527300"/>
              <a:gd name="connsiteX0" fmla="*/ 4762500 w 4762500"/>
              <a:gd name="connsiteY0" fmla="*/ 2527300 h 2527300"/>
              <a:gd name="connsiteX1" fmla="*/ 4495800 w 4762500"/>
              <a:gd name="connsiteY1" fmla="*/ 2222500 h 2527300"/>
              <a:gd name="connsiteX2" fmla="*/ 4445000 w 4762500"/>
              <a:gd name="connsiteY2" fmla="*/ 2120900 h 2527300"/>
              <a:gd name="connsiteX3" fmla="*/ 4457700 w 4762500"/>
              <a:gd name="connsiteY3" fmla="*/ 1778000 h 2527300"/>
              <a:gd name="connsiteX4" fmla="*/ 4356100 w 4762500"/>
              <a:gd name="connsiteY4" fmla="*/ 1562100 h 2527300"/>
              <a:gd name="connsiteX5" fmla="*/ 4127500 w 4762500"/>
              <a:gd name="connsiteY5" fmla="*/ 1371600 h 2527300"/>
              <a:gd name="connsiteX6" fmla="*/ 3975100 w 4762500"/>
              <a:gd name="connsiteY6" fmla="*/ 1549400 h 2527300"/>
              <a:gd name="connsiteX7" fmla="*/ 3822700 w 4762500"/>
              <a:gd name="connsiteY7" fmla="*/ 1625600 h 2527300"/>
              <a:gd name="connsiteX8" fmla="*/ 3721100 w 4762500"/>
              <a:gd name="connsiteY8" fmla="*/ 1689100 h 2527300"/>
              <a:gd name="connsiteX9" fmla="*/ 3606800 w 4762500"/>
              <a:gd name="connsiteY9" fmla="*/ 1574800 h 2527300"/>
              <a:gd name="connsiteX10" fmla="*/ 3403600 w 4762500"/>
              <a:gd name="connsiteY10" fmla="*/ 1689100 h 2527300"/>
              <a:gd name="connsiteX11" fmla="*/ 3314700 w 4762500"/>
              <a:gd name="connsiteY11" fmla="*/ 1663700 h 2527300"/>
              <a:gd name="connsiteX12" fmla="*/ 3175000 w 4762500"/>
              <a:gd name="connsiteY12" fmla="*/ 1587500 h 2527300"/>
              <a:gd name="connsiteX13" fmla="*/ 2971800 w 4762500"/>
              <a:gd name="connsiteY13" fmla="*/ 1498600 h 2527300"/>
              <a:gd name="connsiteX14" fmla="*/ 2971800 w 4762500"/>
              <a:gd name="connsiteY14" fmla="*/ 1282700 h 2527300"/>
              <a:gd name="connsiteX15" fmla="*/ 2946400 w 4762500"/>
              <a:gd name="connsiteY15" fmla="*/ 1193800 h 2527300"/>
              <a:gd name="connsiteX16" fmla="*/ 2794000 w 4762500"/>
              <a:gd name="connsiteY16" fmla="*/ 1155700 h 2527300"/>
              <a:gd name="connsiteX17" fmla="*/ 2641600 w 4762500"/>
              <a:gd name="connsiteY17" fmla="*/ 1054100 h 2527300"/>
              <a:gd name="connsiteX18" fmla="*/ 2489200 w 4762500"/>
              <a:gd name="connsiteY18" fmla="*/ 1092200 h 2527300"/>
              <a:gd name="connsiteX19" fmla="*/ 2501900 w 4762500"/>
              <a:gd name="connsiteY19" fmla="*/ 1244600 h 2527300"/>
              <a:gd name="connsiteX20" fmla="*/ 2476500 w 4762500"/>
              <a:gd name="connsiteY20" fmla="*/ 1333500 h 2527300"/>
              <a:gd name="connsiteX21" fmla="*/ 2400300 w 4762500"/>
              <a:gd name="connsiteY21" fmla="*/ 1346200 h 2527300"/>
              <a:gd name="connsiteX22" fmla="*/ 2273300 w 4762500"/>
              <a:gd name="connsiteY22" fmla="*/ 1333500 h 2527300"/>
              <a:gd name="connsiteX23" fmla="*/ 2159000 w 4762500"/>
              <a:gd name="connsiteY23" fmla="*/ 1447800 h 2527300"/>
              <a:gd name="connsiteX24" fmla="*/ 2032000 w 4762500"/>
              <a:gd name="connsiteY24" fmla="*/ 1473200 h 2527300"/>
              <a:gd name="connsiteX25" fmla="*/ 1968500 w 4762500"/>
              <a:gd name="connsiteY25" fmla="*/ 1460500 h 2527300"/>
              <a:gd name="connsiteX26" fmla="*/ 1778000 w 4762500"/>
              <a:gd name="connsiteY26" fmla="*/ 1435100 h 2527300"/>
              <a:gd name="connsiteX27" fmla="*/ 1663700 w 4762500"/>
              <a:gd name="connsiteY27" fmla="*/ 1485900 h 2527300"/>
              <a:gd name="connsiteX28" fmla="*/ 1612900 w 4762500"/>
              <a:gd name="connsiteY28" fmla="*/ 1600200 h 2527300"/>
              <a:gd name="connsiteX29" fmla="*/ 1549400 w 4762500"/>
              <a:gd name="connsiteY29" fmla="*/ 1701800 h 2527300"/>
              <a:gd name="connsiteX30" fmla="*/ 1320800 w 4762500"/>
              <a:gd name="connsiteY30" fmla="*/ 1778000 h 2527300"/>
              <a:gd name="connsiteX31" fmla="*/ 1117600 w 4762500"/>
              <a:gd name="connsiteY31" fmla="*/ 1701800 h 2527300"/>
              <a:gd name="connsiteX32" fmla="*/ 977900 w 4762500"/>
              <a:gd name="connsiteY32" fmla="*/ 1549400 h 2527300"/>
              <a:gd name="connsiteX33" fmla="*/ 952500 w 4762500"/>
              <a:gd name="connsiteY33" fmla="*/ 1219200 h 2527300"/>
              <a:gd name="connsiteX34" fmla="*/ 901700 w 4762500"/>
              <a:gd name="connsiteY34" fmla="*/ 1066800 h 2527300"/>
              <a:gd name="connsiteX35" fmla="*/ 838200 w 4762500"/>
              <a:gd name="connsiteY35" fmla="*/ 901700 h 2527300"/>
              <a:gd name="connsiteX36" fmla="*/ 889000 w 4762500"/>
              <a:gd name="connsiteY36" fmla="*/ 762000 h 2527300"/>
              <a:gd name="connsiteX37" fmla="*/ 736600 w 4762500"/>
              <a:gd name="connsiteY37" fmla="*/ 685800 h 2527300"/>
              <a:gd name="connsiteX38" fmla="*/ 622300 w 4762500"/>
              <a:gd name="connsiteY38" fmla="*/ 533400 h 2527300"/>
              <a:gd name="connsiteX39" fmla="*/ 508000 w 4762500"/>
              <a:gd name="connsiteY39" fmla="*/ 368300 h 2527300"/>
              <a:gd name="connsiteX40" fmla="*/ 203200 w 4762500"/>
              <a:gd name="connsiteY40" fmla="*/ 254000 h 2527300"/>
              <a:gd name="connsiteX41" fmla="*/ 0 w 4762500"/>
              <a:gd name="connsiteY41" fmla="*/ 0 h 2527300"/>
              <a:gd name="connsiteX0" fmla="*/ 4762500 w 4762500"/>
              <a:gd name="connsiteY0" fmla="*/ 2527300 h 2527300"/>
              <a:gd name="connsiteX1" fmla="*/ 4495800 w 4762500"/>
              <a:gd name="connsiteY1" fmla="*/ 2222500 h 2527300"/>
              <a:gd name="connsiteX2" fmla="*/ 4445000 w 4762500"/>
              <a:gd name="connsiteY2" fmla="*/ 2120900 h 2527300"/>
              <a:gd name="connsiteX3" fmla="*/ 4457700 w 4762500"/>
              <a:gd name="connsiteY3" fmla="*/ 1778000 h 2527300"/>
              <a:gd name="connsiteX4" fmla="*/ 4356100 w 4762500"/>
              <a:gd name="connsiteY4" fmla="*/ 1562100 h 2527300"/>
              <a:gd name="connsiteX5" fmla="*/ 4127500 w 4762500"/>
              <a:gd name="connsiteY5" fmla="*/ 1371600 h 2527300"/>
              <a:gd name="connsiteX6" fmla="*/ 3975100 w 4762500"/>
              <a:gd name="connsiteY6" fmla="*/ 1549400 h 2527300"/>
              <a:gd name="connsiteX7" fmla="*/ 3822700 w 4762500"/>
              <a:gd name="connsiteY7" fmla="*/ 1625600 h 2527300"/>
              <a:gd name="connsiteX8" fmla="*/ 3721100 w 4762500"/>
              <a:gd name="connsiteY8" fmla="*/ 1689100 h 2527300"/>
              <a:gd name="connsiteX9" fmla="*/ 3606800 w 4762500"/>
              <a:gd name="connsiteY9" fmla="*/ 1574800 h 2527300"/>
              <a:gd name="connsiteX10" fmla="*/ 3403600 w 4762500"/>
              <a:gd name="connsiteY10" fmla="*/ 1689100 h 2527300"/>
              <a:gd name="connsiteX11" fmla="*/ 3314700 w 4762500"/>
              <a:gd name="connsiteY11" fmla="*/ 1663700 h 2527300"/>
              <a:gd name="connsiteX12" fmla="*/ 3175000 w 4762500"/>
              <a:gd name="connsiteY12" fmla="*/ 1587500 h 2527300"/>
              <a:gd name="connsiteX13" fmla="*/ 2971800 w 4762500"/>
              <a:gd name="connsiteY13" fmla="*/ 1498600 h 2527300"/>
              <a:gd name="connsiteX14" fmla="*/ 2971800 w 4762500"/>
              <a:gd name="connsiteY14" fmla="*/ 1282700 h 2527300"/>
              <a:gd name="connsiteX15" fmla="*/ 2946400 w 4762500"/>
              <a:gd name="connsiteY15" fmla="*/ 1193800 h 2527300"/>
              <a:gd name="connsiteX16" fmla="*/ 2794000 w 4762500"/>
              <a:gd name="connsiteY16" fmla="*/ 1155700 h 2527300"/>
              <a:gd name="connsiteX17" fmla="*/ 2641600 w 4762500"/>
              <a:gd name="connsiteY17" fmla="*/ 1054100 h 2527300"/>
              <a:gd name="connsiteX18" fmla="*/ 2489200 w 4762500"/>
              <a:gd name="connsiteY18" fmla="*/ 1092200 h 2527300"/>
              <a:gd name="connsiteX19" fmla="*/ 2501900 w 4762500"/>
              <a:gd name="connsiteY19" fmla="*/ 1244600 h 2527300"/>
              <a:gd name="connsiteX20" fmla="*/ 2476500 w 4762500"/>
              <a:gd name="connsiteY20" fmla="*/ 1333500 h 2527300"/>
              <a:gd name="connsiteX21" fmla="*/ 2400300 w 4762500"/>
              <a:gd name="connsiteY21" fmla="*/ 1346200 h 2527300"/>
              <a:gd name="connsiteX22" fmla="*/ 2273300 w 4762500"/>
              <a:gd name="connsiteY22" fmla="*/ 1333500 h 2527300"/>
              <a:gd name="connsiteX23" fmla="*/ 2159000 w 4762500"/>
              <a:gd name="connsiteY23" fmla="*/ 1447800 h 2527300"/>
              <a:gd name="connsiteX24" fmla="*/ 2032000 w 4762500"/>
              <a:gd name="connsiteY24" fmla="*/ 1473200 h 2527300"/>
              <a:gd name="connsiteX25" fmla="*/ 1968500 w 4762500"/>
              <a:gd name="connsiteY25" fmla="*/ 1460500 h 2527300"/>
              <a:gd name="connsiteX26" fmla="*/ 1778000 w 4762500"/>
              <a:gd name="connsiteY26" fmla="*/ 1435100 h 2527300"/>
              <a:gd name="connsiteX27" fmla="*/ 1663700 w 4762500"/>
              <a:gd name="connsiteY27" fmla="*/ 1485900 h 2527300"/>
              <a:gd name="connsiteX28" fmla="*/ 1612900 w 4762500"/>
              <a:gd name="connsiteY28" fmla="*/ 1600200 h 2527300"/>
              <a:gd name="connsiteX29" fmla="*/ 1549400 w 4762500"/>
              <a:gd name="connsiteY29" fmla="*/ 1701800 h 2527300"/>
              <a:gd name="connsiteX30" fmla="*/ 1320800 w 4762500"/>
              <a:gd name="connsiteY30" fmla="*/ 1778000 h 2527300"/>
              <a:gd name="connsiteX31" fmla="*/ 1117600 w 4762500"/>
              <a:gd name="connsiteY31" fmla="*/ 1701800 h 2527300"/>
              <a:gd name="connsiteX32" fmla="*/ 977900 w 4762500"/>
              <a:gd name="connsiteY32" fmla="*/ 1549400 h 2527300"/>
              <a:gd name="connsiteX33" fmla="*/ 845748 w 4762500"/>
              <a:gd name="connsiteY33" fmla="*/ 1204277 h 2527300"/>
              <a:gd name="connsiteX34" fmla="*/ 901700 w 4762500"/>
              <a:gd name="connsiteY34" fmla="*/ 1066800 h 2527300"/>
              <a:gd name="connsiteX35" fmla="*/ 838200 w 4762500"/>
              <a:gd name="connsiteY35" fmla="*/ 901700 h 2527300"/>
              <a:gd name="connsiteX36" fmla="*/ 889000 w 4762500"/>
              <a:gd name="connsiteY36" fmla="*/ 762000 h 2527300"/>
              <a:gd name="connsiteX37" fmla="*/ 736600 w 4762500"/>
              <a:gd name="connsiteY37" fmla="*/ 685800 h 2527300"/>
              <a:gd name="connsiteX38" fmla="*/ 622300 w 4762500"/>
              <a:gd name="connsiteY38" fmla="*/ 533400 h 2527300"/>
              <a:gd name="connsiteX39" fmla="*/ 508000 w 4762500"/>
              <a:gd name="connsiteY39" fmla="*/ 368300 h 2527300"/>
              <a:gd name="connsiteX40" fmla="*/ 203200 w 4762500"/>
              <a:gd name="connsiteY40" fmla="*/ 254000 h 2527300"/>
              <a:gd name="connsiteX41" fmla="*/ 0 w 4762500"/>
              <a:gd name="connsiteY41" fmla="*/ 0 h 2527300"/>
              <a:gd name="connsiteX0" fmla="*/ 4762500 w 4762500"/>
              <a:gd name="connsiteY0" fmla="*/ 2527300 h 2527300"/>
              <a:gd name="connsiteX1" fmla="*/ 4495800 w 4762500"/>
              <a:gd name="connsiteY1" fmla="*/ 2222500 h 2527300"/>
              <a:gd name="connsiteX2" fmla="*/ 4445000 w 4762500"/>
              <a:gd name="connsiteY2" fmla="*/ 2120900 h 2527300"/>
              <a:gd name="connsiteX3" fmla="*/ 4457700 w 4762500"/>
              <a:gd name="connsiteY3" fmla="*/ 1778000 h 2527300"/>
              <a:gd name="connsiteX4" fmla="*/ 4356100 w 4762500"/>
              <a:gd name="connsiteY4" fmla="*/ 1562100 h 2527300"/>
              <a:gd name="connsiteX5" fmla="*/ 4127500 w 4762500"/>
              <a:gd name="connsiteY5" fmla="*/ 1371600 h 2527300"/>
              <a:gd name="connsiteX6" fmla="*/ 3975100 w 4762500"/>
              <a:gd name="connsiteY6" fmla="*/ 1549400 h 2527300"/>
              <a:gd name="connsiteX7" fmla="*/ 3822700 w 4762500"/>
              <a:gd name="connsiteY7" fmla="*/ 1625600 h 2527300"/>
              <a:gd name="connsiteX8" fmla="*/ 3721100 w 4762500"/>
              <a:gd name="connsiteY8" fmla="*/ 1689100 h 2527300"/>
              <a:gd name="connsiteX9" fmla="*/ 3606800 w 4762500"/>
              <a:gd name="connsiteY9" fmla="*/ 1574800 h 2527300"/>
              <a:gd name="connsiteX10" fmla="*/ 3403600 w 4762500"/>
              <a:gd name="connsiteY10" fmla="*/ 1689100 h 2527300"/>
              <a:gd name="connsiteX11" fmla="*/ 3314700 w 4762500"/>
              <a:gd name="connsiteY11" fmla="*/ 1663700 h 2527300"/>
              <a:gd name="connsiteX12" fmla="*/ 3175000 w 4762500"/>
              <a:gd name="connsiteY12" fmla="*/ 1587500 h 2527300"/>
              <a:gd name="connsiteX13" fmla="*/ 2971800 w 4762500"/>
              <a:gd name="connsiteY13" fmla="*/ 1498600 h 2527300"/>
              <a:gd name="connsiteX14" fmla="*/ 2971800 w 4762500"/>
              <a:gd name="connsiteY14" fmla="*/ 1282700 h 2527300"/>
              <a:gd name="connsiteX15" fmla="*/ 2946400 w 4762500"/>
              <a:gd name="connsiteY15" fmla="*/ 1193800 h 2527300"/>
              <a:gd name="connsiteX16" fmla="*/ 2794000 w 4762500"/>
              <a:gd name="connsiteY16" fmla="*/ 1155700 h 2527300"/>
              <a:gd name="connsiteX17" fmla="*/ 2641600 w 4762500"/>
              <a:gd name="connsiteY17" fmla="*/ 1054100 h 2527300"/>
              <a:gd name="connsiteX18" fmla="*/ 2489200 w 4762500"/>
              <a:gd name="connsiteY18" fmla="*/ 1092200 h 2527300"/>
              <a:gd name="connsiteX19" fmla="*/ 2501900 w 4762500"/>
              <a:gd name="connsiteY19" fmla="*/ 1244600 h 2527300"/>
              <a:gd name="connsiteX20" fmla="*/ 2476500 w 4762500"/>
              <a:gd name="connsiteY20" fmla="*/ 1333500 h 2527300"/>
              <a:gd name="connsiteX21" fmla="*/ 2400300 w 4762500"/>
              <a:gd name="connsiteY21" fmla="*/ 1346200 h 2527300"/>
              <a:gd name="connsiteX22" fmla="*/ 2273300 w 4762500"/>
              <a:gd name="connsiteY22" fmla="*/ 1333500 h 2527300"/>
              <a:gd name="connsiteX23" fmla="*/ 2159000 w 4762500"/>
              <a:gd name="connsiteY23" fmla="*/ 1447800 h 2527300"/>
              <a:gd name="connsiteX24" fmla="*/ 2032000 w 4762500"/>
              <a:gd name="connsiteY24" fmla="*/ 1473200 h 2527300"/>
              <a:gd name="connsiteX25" fmla="*/ 1968500 w 4762500"/>
              <a:gd name="connsiteY25" fmla="*/ 1460500 h 2527300"/>
              <a:gd name="connsiteX26" fmla="*/ 1778000 w 4762500"/>
              <a:gd name="connsiteY26" fmla="*/ 1435100 h 2527300"/>
              <a:gd name="connsiteX27" fmla="*/ 1663700 w 4762500"/>
              <a:gd name="connsiteY27" fmla="*/ 1485900 h 2527300"/>
              <a:gd name="connsiteX28" fmla="*/ 1612900 w 4762500"/>
              <a:gd name="connsiteY28" fmla="*/ 1600200 h 2527300"/>
              <a:gd name="connsiteX29" fmla="*/ 1549400 w 4762500"/>
              <a:gd name="connsiteY29" fmla="*/ 1701800 h 2527300"/>
              <a:gd name="connsiteX30" fmla="*/ 1320800 w 4762500"/>
              <a:gd name="connsiteY30" fmla="*/ 1778000 h 2527300"/>
              <a:gd name="connsiteX31" fmla="*/ 1117600 w 4762500"/>
              <a:gd name="connsiteY31" fmla="*/ 1701800 h 2527300"/>
              <a:gd name="connsiteX32" fmla="*/ 977900 w 4762500"/>
              <a:gd name="connsiteY32" fmla="*/ 1549400 h 2527300"/>
              <a:gd name="connsiteX33" fmla="*/ 845748 w 4762500"/>
              <a:gd name="connsiteY33" fmla="*/ 1204277 h 2527300"/>
              <a:gd name="connsiteX34" fmla="*/ 819103 w 4762500"/>
              <a:gd name="connsiteY34" fmla="*/ 1072773 h 2527300"/>
              <a:gd name="connsiteX35" fmla="*/ 838200 w 4762500"/>
              <a:gd name="connsiteY35" fmla="*/ 901700 h 2527300"/>
              <a:gd name="connsiteX36" fmla="*/ 889000 w 4762500"/>
              <a:gd name="connsiteY36" fmla="*/ 762000 h 2527300"/>
              <a:gd name="connsiteX37" fmla="*/ 736600 w 4762500"/>
              <a:gd name="connsiteY37" fmla="*/ 685800 h 2527300"/>
              <a:gd name="connsiteX38" fmla="*/ 622300 w 4762500"/>
              <a:gd name="connsiteY38" fmla="*/ 533400 h 2527300"/>
              <a:gd name="connsiteX39" fmla="*/ 508000 w 4762500"/>
              <a:gd name="connsiteY39" fmla="*/ 368300 h 2527300"/>
              <a:gd name="connsiteX40" fmla="*/ 203200 w 4762500"/>
              <a:gd name="connsiteY40" fmla="*/ 254000 h 2527300"/>
              <a:gd name="connsiteX41" fmla="*/ 0 w 4762500"/>
              <a:gd name="connsiteY41" fmla="*/ 0 h 2527300"/>
              <a:gd name="connsiteX0" fmla="*/ 4762500 w 4762500"/>
              <a:gd name="connsiteY0" fmla="*/ 2527300 h 2527300"/>
              <a:gd name="connsiteX1" fmla="*/ 4495800 w 4762500"/>
              <a:gd name="connsiteY1" fmla="*/ 2222500 h 2527300"/>
              <a:gd name="connsiteX2" fmla="*/ 4445000 w 4762500"/>
              <a:gd name="connsiteY2" fmla="*/ 2120900 h 2527300"/>
              <a:gd name="connsiteX3" fmla="*/ 4457700 w 4762500"/>
              <a:gd name="connsiteY3" fmla="*/ 1778000 h 2527300"/>
              <a:gd name="connsiteX4" fmla="*/ 4356100 w 4762500"/>
              <a:gd name="connsiteY4" fmla="*/ 1562100 h 2527300"/>
              <a:gd name="connsiteX5" fmla="*/ 4127500 w 4762500"/>
              <a:gd name="connsiteY5" fmla="*/ 1371600 h 2527300"/>
              <a:gd name="connsiteX6" fmla="*/ 3975100 w 4762500"/>
              <a:gd name="connsiteY6" fmla="*/ 1549400 h 2527300"/>
              <a:gd name="connsiteX7" fmla="*/ 3822700 w 4762500"/>
              <a:gd name="connsiteY7" fmla="*/ 1625600 h 2527300"/>
              <a:gd name="connsiteX8" fmla="*/ 3721100 w 4762500"/>
              <a:gd name="connsiteY8" fmla="*/ 1689100 h 2527300"/>
              <a:gd name="connsiteX9" fmla="*/ 3606800 w 4762500"/>
              <a:gd name="connsiteY9" fmla="*/ 1574800 h 2527300"/>
              <a:gd name="connsiteX10" fmla="*/ 3403600 w 4762500"/>
              <a:gd name="connsiteY10" fmla="*/ 1689100 h 2527300"/>
              <a:gd name="connsiteX11" fmla="*/ 3314700 w 4762500"/>
              <a:gd name="connsiteY11" fmla="*/ 1663700 h 2527300"/>
              <a:gd name="connsiteX12" fmla="*/ 3175000 w 4762500"/>
              <a:gd name="connsiteY12" fmla="*/ 1587500 h 2527300"/>
              <a:gd name="connsiteX13" fmla="*/ 2971800 w 4762500"/>
              <a:gd name="connsiteY13" fmla="*/ 1498600 h 2527300"/>
              <a:gd name="connsiteX14" fmla="*/ 2971800 w 4762500"/>
              <a:gd name="connsiteY14" fmla="*/ 1282700 h 2527300"/>
              <a:gd name="connsiteX15" fmla="*/ 2946400 w 4762500"/>
              <a:gd name="connsiteY15" fmla="*/ 1193800 h 2527300"/>
              <a:gd name="connsiteX16" fmla="*/ 2794000 w 4762500"/>
              <a:gd name="connsiteY16" fmla="*/ 1155700 h 2527300"/>
              <a:gd name="connsiteX17" fmla="*/ 2641600 w 4762500"/>
              <a:gd name="connsiteY17" fmla="*/ 1054100 h 2527300"/>
              <a:gd name="connsiteX18" fmla="*/ 2489200 w 4762500"/>
              <a:gd name="connsiteY18" fmla="*/ 1092200 h 2527300"/>
              <a:gd name="connsiteX19" fmla="*/ 2501900 w 4762500"/>
              <a:gd name="connsiteY19" fmla="*/ 1244600 h 2527300"/>
              <a:gd name="connsiteX20" fmla="*/ 2476500 w 4762500"/>
              <a:gd name="connsiteY20" fmla="*/ 1333500 h 2527300"/>
              <a:gd name="connsiteX21" fmla="*/ 2400300 w 4762500"/>
              <a:gd name="connsiteY21" fmla="*/ 1346200 h 2527300"/>
              <a:gd name="connsiteX22" fmla="*/ 2273300 w 4762500"/>
              <a:gd name="connsiteY22" fmla="*/ 1333500 h 2527300"/>
              <a:gd name="connsiteX23" fmla="*/ 2159000 w 4762500"/>
              <a:gd name="connsiteY23" fmla="*/ 1447800 h 2527300"/>
              <a:gd name="connsiteX24" fmla="*/ 2032000 w 4762500"/>
              <a:gd name="connsiteY24" fmla="*/ 1473200 h 2527300"/>
              <a:gd name="connsiteX25" fmla="*/ 1968500 w 4762500"/>
              <a:gd name="connsiteY25" fmla="*/ 1460500 h 2527300"/>
              <a:gd name="connsiteX26" fmla="*/ 1778000 w 4762500"/>
              <a:gd name="connsiteY26" fmla="*/ 1435100 h 2527300"/>
              <a:gd name="connsiteX27" fmla="*/ 1663700 w 4762500"/>
              <a:gd name="connsiteY27" fmla="*/ 1485900 h 2527300"/>
              <a:gd name="connsiteX28" fmla="*/ 1612900 w 4762500"/>
              <a:gd name="connsiteY28" fmla="*/ 1600200 h 2527300"/>
              <a:gd name="connsiteX29" fmla="*/ 1549400 w 4762500"/>
              <a:gd name="connsiteY29" fmla="*/ 1701800 h 2527300"/>
              <a:gd name="connsiteX30" fmla="*/ 1320800 w 4762500"/>
              <a:gd name="connsiteY30" fmla="*/ 1778000 h 2527300"/>
              <a:gd name="connsiteX31" fmla="*/ 1117600 w 4762500"/>
              <a:gd name="connsiteY31" fmla="*/ 1701800 h 2527300"/>
              <a:gd name="connsiteX32" fmla="*/ 977900 w 4762500"/>
              <a:gd name="connsiteY32" fmla="*/ 1549400 h 2527300"/>
              <a:gd name="connsiteX33" fmla="*/ 845748 w 4762500"/>
              <a:gd name="connsiteY33" fmla="*/ 1204277 h 2527300"/>
              <a:gd name="connsiteX34" fmla="*/ 819103 w 4762500"/>
              <a:gd name="connsiteY34" fmla="*/ 1072773 h 2527300"/>
              <a:gd name="connsiteX35" fmla="*/ 740043 w 4762500"/>
              <a:gd name="connsiteY35" fmla="*/ 901251 h 2527300"/>
              <a:gd name="connsiteX36" fmla="*/ 889000 w 4762500"/>
              <a:gd name="connsiteY36" fmla="*/ 762000 h 2527300"/>
              <a:gd name="connsiteX37" fmla="*/ 736600 w 4762500"/>
              <a:gd name="connsiteY37" fmla="*/ 685800 h 2527300"/>
              <a:gd name="connsiteX38" fmla="*/ 622300 w 4762500"/>
              <a:gd name="connsiteY38" fmla="*/ 533400 h 2527300"/>
              <a:gd name="connsiteX39" fmla="*/ 508000 w 4762500"/>
              <a:gd name="connsiteY39" fmla="*/ 368300 h 2527300"/>
              <a:gd name="connsiteX40" fmla="*/ 203200 w 4762500"/>
              <a:gd name="connsiteY40" fmla="*/ 254000 h 2527300"/>
              <a:gd name="connsiteX41" fmla="*/ 0 w 4762500"/>
              <a:gd name="connsiteY41" fmla="*/ 0 h 2527300"/>
              <a:gd name="connsiteX0" fmla="*/ 4762500 w 4762500"/>
              <a:gd name="connsiteY0" fmla="*/ 2527300 h 2527300"/>
              <a:gd name="connsiteX1" fmla="*/ 4495800 w 4762500"/>
              <a:gd name="connsiteY1" fmla="*/ 2222500 h 2527300"/>
              <a:gd name="connsiteX2" fmla="*/ 4445000 w 4762500"/>
              <a:gd name="connsiteY2" fmla="*/ 2120900 h 2527300"/>
              <a:gd name="connsiteX3" fmla="*/ 4457700 w 4762500"/>
              <a:gd name="connsiteY3" fmla="*/ 1778000 h 2527300"/>
              <a:gd name="connsiteX4" fmla="*/ 4356100 w 4762500"/>
              <a:gd name="connsiteY4" fmla="*/ 1562100 h 2527300"/>
              <a:gd name="connsiteX5" fmla="*/ 4127500 w 4762500"/>
              <a:gd name="connsiteY5" fmla="*/ 1371600 h 2527300"/>
              <a:gd name="connsiteX6" fmla="*/ 3975100 w 4762500"/>
              <a:gd name="connsiteY6" fmla="*/ 1549400 h 2527300"/>
              <a:gd name="connsiteX7" fmla="*/ 3822700 w 4762500"/>
              <a:gd name="connsiteY7" fmla="*/ 1625600 h 2527300"/>
              <a:gd name="connsiteX8" fmla="*/ 3721100 w 4762500"/>
              <a:gd name="connsiteY8" fmla="*/ 1689100 h 2527300"/>
              <a:gd name="connsiteX9" fmla="*/ 3606800 w 4762500"/>
              <a:gd name="connsiteY9" fmla="*/ 1574800 h 2527300"/>
              <a:gd name="connsiteX10" fmla="*/ 3403600 w 4762500"/>
              <a:gd name="connsiteY10" fmla="*/ 1689100 h 2527300"/>
              <a:gd name="connsiteX11" fmla="*/ 3314700 w 4762500"/>
              <a:gd name="connsiteY11" fmla="*/ 1663700 h 2527300"/>
              <a:gd name="connsiteX12" fmla="*/ 3175000 w 4762500"/>
              <a:gd name="connsiteY12" fmla="*/ 1587500 h 2527300"/>
              <a:gd name="connsiteX13" fmla="*/ 2971800 w 4762500"/>
              <a:gd name="connsiteY13" fmla="*/ 1498600 h 2527300"/>
              <a:gd name="connsiteX14" fmla="*/ 2971800 w 4762500"/>
              <a:gd name="connsiteY14" fmla="*/ 1282700 h 2527300"/>
              <a:gd name="connsiteX15" fmla="*/ 2946400 w 4762500"/>
              <a:gd name="connsiteY15" fmla="*/ 1193800 h 2527300"/>
              <a:gd name="connsiteX16" fmla="*/ 2794000 w 4762500"/>
              <a:gd name="connsiteY16" fmla="*/ 1155700 h 2527300"/>
              <a:gd name="connsiteX17" fmla="*/ 2641600 w 4762500"/>
              <a:gd name="connsiteY17" fmla="*/ 1054100 h 2527300"/>
              <a:gd name="connsiteX18" fmla="*/ 2489200 w 4762500"/>
              <a:gd name="connsiteY18" fmla="*/ 1092200 h 2527300"/>
              <a:gd name="connsiteX19" fmla="*/ 2501900 w 4762500"/>
              <a:gd name="connsiteY19" fmla="*/ 1244600 h 2527300"/>
              <a:gd name="connsiteX20" fmla="*/ 2476500 w 4762500"/>
              <a:gd name="connsiteY20" fmla="*/ 1333500 h 2527300"/>
              <a:gd name="connsiteX21" fmla="*/ 2400300 w 4762500"/>
              <a:gd name="connsiteY21" fmla="*/ 1346200 h 2527300"/>
              <a:gd name="connsiteX22" fmla="*/ 2273300 w 4762500"/>
              <a:gd name="connsiteY22" fmla="*/ 1333500 h 2527300"/>
              <a:gd name="connsiteX23" fmla="*/ 2159000 w 4762500"/>
              <a:gd name="connsiteY23" fmla="*/ 1447800 h 2527300"/>
              <a:gd name="connsiteX24" fmla="*/ 2032000 w 4762500"/>
              <a:gd name="connsiteY24" fmla="*/ 1473200 h 2527300"/>
              <a:gd name="connsiteX25" fmla="*/ 1968500 w 4762500"/>
              <a:gd name="connsiteY25" fmla="*/ 1460500 h 2527300"/>
              <a:gd name="connsiteX26" fmla="*/ 1778000 w 4762500"/>
              <a:gd name="connsiteY26" fmla="*/ 1435100 h 2527300"/>
              <a:gd name="connsiteX27" fmla="*/ 1663700 w 4762500"/>
              <a:gd name="connsiteY27" fmla="*/ 1485900 h 2527300"/>
              <a:gd name="connsiteX28" fmla="*/ 1612900 w 4762500"/>
              <a:gd name="connsiteY28" fmla="*/ 1600200 h 2527300"/>
              <a:gd name="connsiteX29" fmla="*/ 1549400 w 4762500"/>
              <a:gd name="connsiteY29" fmla="*/ 1701800 h 2527300"/>
              <a:gd name="connsiteX30" fmla="*/ 1320800 w 4762500"/>
              <a:gd name="connsiteY30" fmla="*/ 1778000 h 2527300"/>
              <a:gd name="connsiteX31" fmla="*/ 1117600 w 4762500"/>
              <a:gd name="connsiteY31" fmla="*/ 1701800 h 2527300"/>
              <a:gd name="connsiteX32" fmla="*/ 977900 w 4762500"/>
              <a:gd name="connsiteY32" fmla="*/ 1549400 h 2527300"/>
              <a:gd name="connsiteX33" fmla="*/ 845748 w 4762500"/>
              <a:gd name="connsiteY33" fmla="*/ 1204277 h 2527300"/>
              <a:gd name="connsiteX34" fmla="*/ 819103 w 4762500"/>
              <a:gd name="connsiteY34" fmla="*/ 1072773 h 2527300"/>
              <a:gd name="connsiteX35" fmla="*/ 740043 w 4762500"/>
              <a:gd name="connsiteY35" fmla="*/ 901251 h 2527300"/>
              <a:gd name="connsiteX36" fmla="*/ 658944 w 4762500"/>
              <a:gd name="connsiteY36" fmla="*/ 816379 h 2527300"/>
              <a:gd name="connsiteX37" fmla="*/ 736600 w 4762500"/>
              <a:gd name="connsiteY37" fmla="*/ 685800 h 2527300"/>
              <a:gd name="connsiteX38" fmla="*/ 622300 w 4762500"/>
              <a:gd name="connsiteY38" fmla="*/ 533400 h 2527300"/>
              <a:gd name="connsiteX39" fmla="*/ 508000 w 4762500"/>
              <a:gd name="connsiteY39" fmla="*/ 368300 h 2527300"/>
              <a:gd name="connsiteX40" fmla="*/ 203200 w 4762500"/>
              <a:gd name="connsiteY40" fmla="*/ 254000 h 2527300"/>
              <a:gd name="connsiteX41" fmla="*/ 0 w 4762500"/>
              <a:gd name="connsiteY41" fmla="*/ 0 h 2527300"/>
              <a:gd name="connsiteX0" fmla="*/ 4762500 w 4762500"/>
              <a:gd name="connsiteY0" fmla="*/ 2527300 h 2527300"/>
              <a:gd name="connsiteX1" fmla="*/ 4495800 w 4762500"/>
              <a:gd name="connsiteY1" fmla="*/ 2222500 h 2527300"/>
              <a:gd name="connsiteX2" fmla="*/ 4445000 w 4762500"/>
              <a:gd name="connsiteY2" fmla="*/ 2120900 h 2527300"/>
              <a:gd name="connsiteX3" fmla="*/ 4457700 w 4762500"/>
              <a:gd name="connsiteY3" fmla="*/ 1778000 h 2527300"/>
              <a:gd name="connsiteX4" fmla="*/ 4356100 w 4762500"/>
              <a:gd name="connsiteY4" fmla="*/ 1562100 h 2527300"/>
              <a:gd name="connsiteX5" fmla="*/ 4127500 w 4762500"/>
              <a:gd name="connsiteY5" fmla="*/ 1371600 h 2527300"/>
              <a:gd name="connsiteX6" fmla="*/ 3975100 w 4762500"/>
              <a:gd name="connsiteY6" fmla="*/ 1549400 h 2527300"/>
              <a:gd name="connsiteX7" fmla="*/ 3822700 w 4762500"/>
              <a:gd name="connsiteY7" fmla="*/ 1625600 h 2527300"/>
              <a:gd name="connsiteX8" fmla="*/ 3721100 w 4762500"/>
              <a:gd name="connsiteY8" fmla="*/ 1689100 h 2527300"/>
              <a:gd name="connsiteX9" fmla="*/ 3606800 w 4762500"/>
              <a:gd name="connsiteY9" fmla="*/ 1574800 h 2527300"/>
              <a:gd name="connsiteX10" fmla="*/ 3403600 w 4762500"/>
              <a:gd name="connsiteY10" fmla="*/ 1689100 h 2527300"/>
              <a:gd name="connsiteX11" fmla="*/ 3314700 w 4762500"/>
              <a:gd name="connsiteY11" fmla="*/ 1663700 h 2527300"/>
              <a:gd name="connsiteX12" fmla="*/ 3175000 w 4762500"/>
              <a:gd name="connsiteY12" fmla="*/ 1587500 h 2527300"/>
              <a:gd name="connsiteX13" fmla="*/ 2971800 w 4762500"/>
              <a:gd name="connsiteY13" fmla="*/ 1498600 h 2527300"/>
              <a:gd name="connsiteX14" fmla="*/ 2971800 w 4762500"/>
              <a:gd name="connsiteY14" fmla="*/ 1282700 h 2527300"/>
              <a:gd name="connsiteX15" fmla="*/ 2946400 w 4762500"/>
              <a:gd name="connsiteY15" fmla="*/ 1193800 h 2527300"/>
              <a:gd name="connsiteX16" fmla="*/ 2794000 w 4762500"/>
              <a:gd name="connsiteY16" fmla="*/ 1155700 h 2527300"/>
              <a:gd name="connsiteX17" fmla="*/ 2641600 w 4762500"/>
              <a:gd name="connsiteY17" fmla="*/ 1054100 h 2527300"/>
              <a:gd name="connsiteX18" fmla="*/ 2489200 w 4762500"/>
              <a:gd name="connsiteY18" fmla="*/ 1092200 h 2527300"/>
              <a:gd name="connsiteX19" fmla="*/ 2501900 w 4762500"/>
              <a:gd name="connsiteY19" fmla="*/ 1244600 h 2527300"/>
              <a:gd name="connsiteX20" fmla="*/ 2476500 w 4762500"/>
              <a:gd name="connsiteY20" fmla="*/ 1333500 h 2527300"/>
              <a:gd name="connsiteX21" fmla="*/ 2400300 w 4762500"/>
              <a:gd name="connsiteY21" fmla="*/ 1346200 h 2527300"/>
              <a:gd name="connsiteX22" fmla="*/ 2273300 w 4762500"/>
              <a:gd name="connsiteY22" fmla="*/ 1333500 h 2527300"/>
              <a:gd name="connsiteX23" fmla="*/ 2159000 w 4762500"/>
              <a:gd name="connsiteY23" fmla="*/ 1447800 h 2527300"/>
              <a:gd name="connsiteX24" fmla="*/ 2032000 w 4762500"/>
              <a:gd name="connsiteY24" fmla="*/ 1473200 h 2527300"/>
              <a:gd name="connsiteX25" fmla="*/ 1968500 w 4762500"/>
              <a:gd name="connsiteY25" fmla="*/ 1460500 h 2527300"/>
              <a:gd name="connsiteX26" fmla="*/ 1778000 w 4762500"/>
              <a:gd name="connsiteY26" fmla="*/ 1435100 h 2527300"/>
              <a:gd name="connsiteX27" fmla="*/ 1663700 w 4762500"/>
              <a:gd name="connsiteY27" fmla="*/ 1485900 h 2527300"/>
              <a:gd name="connsiteX28" fmla="*/ 1612900 w 4762500"/>
              <a:gd name="connsiteY28" fmla="*/ 1600200 h 2527300"/>
              <a:gd name="connsiteX29" fmla="*/ 1549400 w 4762500"/>
              <a:gd name="connsiteY29" fmla="*/ 1701800 h 2527300"/>
              <a:gd name="connsiteX30" fmla="*/ 1320800 w 4762500"/>
              <a:gd name="connsiteY30" fmla="*/ 1778000 h 2527300"/>
              <a:gd name="connsiteX31" fmla="*/ 1117600 w 4762500"/>
              <a:gd name="connsiteY31" fmla="*/ 1701800 h 2527300"/>
              <a:gd name="connsiteX32" fmla="*/ 977900 w 4762500"/>
              <a:gd name="connsiteY32" fmla="*/ 1549400 h 2527300"/>
              <a:gd name="connsiteX33" fmla="*/ 845748 w 4762500"/>
              <a:gd name="connsiteY33" fmla="*/ 1204277 h 2527300"/>
              <a:gd name="connsiteX34" fmla="*/ 819103 w 4762500"/>
              <a:gd name="connsiteY34" fmla="*/ 1072773 h 2527300"/>
              <a:gd name="connsiteX35" fmla="*/ 740043 w 4762500"/>
              <a:gd name="connsiteY35" fmla="*/ 901251 h 2527300"/>
              <a:gd name="connsiteX36" fmla="*/ 658944 w 4762500"/>
              <a:gd name="connsiteY36" fmla="*/ 816379 h 2527300"/>
              <a:gd name="connsiteX37" fmla="*/ 690461 w 4762500"/>
              <a:gd name="connsiteY37" fmla="*/ 674041 h 2527300"/>
              <a:gd name="connsiteX38" fmla="*/ 622300 w 4762500"/>
              <a:gd name="connsiteY38" fmla="*/ 533400 h 2527300"/>
              <a:gd name="connsiteX39" fmla="*/ 508000 w 4762500"/>
              <a:gd name="connsiteY39" fmla="*/ 368300 h 2527300"/>
              <a:gd name="connsiteX40" fmla="*/ 203200 w 4762500"/>
              <a:gd name="connsiteY40" fmla="*/ 254000 h 2527300"/>
              <a:gd name="connsiteX41" fmla="*/ 0 w 4762500"/>
              <a:gd name="connsiteY41" fmla="*/ 0 h 2527300"/>
              <a:gd name="connsiteX0" fmla="*/ 4762500 w 4762500"/>
              <a:gd name="connsiteY0" fmla="*/ 2527300 h 2527300"/>
              <a:gd name="connsiteX1" fmla="*/ 4495800 w 4762500"/>
              <a:gd name="connsiteY1" fmla="*/ 2222500 h 2527300"/>
              <a:gd name="connsiteX2" fmla="*/ 4445000 w 4762500"/>
              <a:gd name="connsiteY2" fmla="*/ 2120900 h 2527300"/>
              <a:gd name="connsiteX3" fmla="*/ 4457700 w 4762500"/>
              <a:gd name="connsiteY3" fmla="*/ 1778000 h 2527300"/>
              <a:gd name="connsiteX4" fmla="*/ 4356100 w 4762500"/>
              <a:gd name="connsiteY4" fmla="*/ 1562100 h 2527300"/>
              <a:gd name="connsiteX5" fmla="*/ 4127500 w 4762500"/>
              <a:gd name="connsiteY5" fmla="*/ 1371600 h 2527300"/>
              <a:gd name="connsiteX6" fmla="*/ 3975100 w 4762500"/>
              <a:gd name="connsiteY6" fmla="*/ 1549400 h 2527300"/>
              <a:gd name="connsiteX7" fmla="*/ 3822700 w 4762500"/>
              <a:gd name="connsiteY7" fmla="*/ 1625600 h 2527300"/>
              <a:gd name="connsiteX8" fmla="*/ 3721100 w 4762500"/>
              <a:gd name="connsiteY8" fmla="*/ 1689100 h 2527300"/>
              <a:gd name="connsiteX9" fmla="*/ 3606800 w 4762500"/>
              <a:gd name="connsiteY9" fmla="*/ 1574800 h 2527300"/>
              <a:gd name="connsiteX10" fmla="*/ 3403600 w 4762500"/>
              <a:gd name="connsiteY10" fmla="*/ 1689100 h 2527300"/>
              <a:gd name="connsiteX11" fmla="*/ 3314700 w 4762500"/>
              <a:gd name="connsiteY11" fmla="*/ 1663700 h 2527300"/>
              <a:gd name="connsiteX12" fmla="*/ 3175000 w 4762500"/>
              <a:gd name="connsiteY12" fmla="*/ 1587500 h 2527300"/>
              <a:gd name="connsiteX13" fmla="*/ 2971800 w 4762500"/>
              <a:gd name="connsiteY13" fmla="*/ 1498600 h 2527300"/>
              <a:gd name="connsiteX14" fmla="*/ 2971800 w 4762500"/>
              <a:gd name="connsiteY14" fmla="*/ 1282700 h 2527300"/>
              <a:gd name="connsiteX15" fmla="*/ 2946400 w 4762500"/>
              <a:gd name="connsiteY15" fmla="*/ 1193800 h 2527300"/>
              <a:gd name="connsiteX16" fmla="*/ 2794000 w 4762500"/>
              <a:gd name="connsiteY16" fmla="*/ 1155700 h 2527300"/>
              <a:gd name="connsiteX17" fmla="*/ 2641600 w 4762500"/>
              <a:gd name="connsiteY17" fmla="*/ 1054100 h 2527300"/>
              <a:gd name="connsiteX18" fmla="*/ 2489200 w 4762500"/>
              <a:gd name="connsiteY18" fmla="*/ 1092200 h 2527300"/>
              <a:gd name="connsiteX19" fmla="*/ 2501900 w 4762500"/>
              <a:gd name="connsiteY19" fmla="*/ 1244600 h 2527300"/>
              <a:gd name="connsiteX20" fmla="*/ 2476500 w 4762500"/>
              <a:gd name="connsiteY20" fmla="*/ 1333500 h 2527300"/>
              <a:gd name="connsiteX21" fmla="*/ 2400300 w 4762500"/>
              <a:gd name="connsiteY21" fmla="*/ 1346200 h 2527300"/>
              <a:gd name="connsiteX22" fmla="*/ 2273300 w 4762500"/>
              <a:gd name="connsiteY22" fmla="*/ 1333500 h 2527300"/>
              <a:gd name="connsiteX23" fmla="*/ 2159000 w 4762500"/>
              <a:gd name="connsiteY23" fmla="*/ 1447800 h 2527300"/>
              <a:gd name="connsiteX24" fmla="*/ 2032000 w 4762500"/>
              <a:gd name="connsiteY24" fmla="*/ 1473200 h 2527300"/>
              <a:gd name="connsiteX25" fmla="*/ 1968500 w 4762500"/>
              <a:gd name="connsiteY25" fmla="*/ 1460500 h 2527300"/>
              <a:gd name="connsiteX26" fmla="*/ 1778000 w 4762500"/>
              <a:gd name="connsiteY26" fmla="*/ 1435100 h 2527300"/>
              <a:gd name="connsiteX27" fmla="*/ 1663700 w 4762500"/>
              <a:gd name="connsiteY27" fmla="*/ 1485900 h 2527300"/>
              <a:gd name="connsiteX28" fmla="*/ 1612900 w 4762500"/>
              <a:gd name="connsiteY28" fmla="*/ 1600200 h 2527300"/>
              <a:gd name="connsiteX29" fmla="*/ 1549400 w 4762500"/>
              <a:gd name="connsiteY29" fmla="*/ 1701800 h 2527300"/>
              <a:gd name="connsiteX30" fmla="*/ 1320800 w 4762500"/>
              <a:gd name="connsiteY30" fmla="*/ 1778000 h 2527300"/>
              <a:gd name="connsiteX31" fmla="*/ 1117600 w 4762500"/>
              <a:gd name="connsiteY31" fmla="*/ 1701800 h 2527300"/>
              <a:gd name="connsiteX32" fmla="*/ 977900 w 4762500"/>
              <a:gd name="connsiteY32" fmla="*/ 1549400 h 2527300"/>
              <a:gd name="connsiteX33" fmla="*/ 845748 w 4762500"/>
              <a:gd name="connsiteY33" fmla="*/ 1204277 h 2527300"/>
              <a:gd name="connsiteX34" fmla="*/ 819103 w 4762500"/>
              <a:gd name="connsiteY34" fmla="*/ 1072773 h 2527300"/>
              <a:gd name="connsiteX35" fmla="*/ 740043 w 4762500"/>
              <a:gd name="connsiteY35" fmla="*/ 901251 h 2527300"/>
              <a:gd name="connsiteX36" fmla="*/ 658944 w 4762500"/>
              <a:gd name="connsiteY36" fmla="*/ 816379 h 2527300"/>
              <a:gd name="connsiteX37" fmla="*/ 690461 w 4762500"/>
              <a:gd name="connsiteY37" fmla="*/ 674041 h 2527300"/>
              <a:gd name="connsiteX38" fmla="*/ 662465 w 4762500"/>
              <a:gd name="connsiteY38" fmla="*/ 462563 h 2527300"/>
              <a:gd name="connsiteX39" fmla="*/ 508000 w 4762500"/>
              <a:gd name="connsiteY39" fmla="*/ 368300 h 2527300"/>
              <a:gd name="connsiteX40" fmla="*/ 203200 w 4762500"/>
              <a:gd name="connsiteY40" fmla="*/ 254000 h 2527300"/>
              <a:gd name="connsiteX41" fmla="*/ 0 w 4762500"/>
              <a:gd name="connsiteY41" fmla="*/ 0 h 2527300"/>
              <a:gd name="connsiteX0" fmla="*/ 4762500 w 4762500"/>
              <a:gd name="connsiteY0" fmla="*/ 2527300 h 2527300"/>
              <a:gd name="connsiteX1" fmla="*/ 4495800 w 4762500"/>
              <a:gd name="connsiteY1" fmla="*/ 2222500 h 2527300"/>
              <a:gd name="connsiteX2" fmla="*/ 4445000 w 4762500"/>
              <a:gd name="connsiteY2" fmla="*/ 2120900 h 2527300"/>
              <a:gd name="connsiteX3" fmla="*/ 4457700 w 4762500"/>
              <a:gd name="connsiteY3" fmla="*/ 1778000 h 2527300"/>
              <a:gd name="connsiteX4" fmla="*/ 4356100 w 4762500"/>
              <a:gd name="connsiteY4" fmla="*/ 1562100 h 2527300"/>
              <a:gd name="connsiteX5" fmla="*/ 4127500 w 4762500"/>
              <a:gd name="connsiteY5" fmla="*/ 1371600 h 2527300"/>
              <a:gd name="connsiteX6" fmla="*/ 3975100 w 4762500"/>
              <a:gd name="connsiteY6" fmla="*/ 1549400 h 2527300"/>
              <a:gd name="connsiteX7" fmla="*/ 3822700 w 4762500"/>
              <a:gd name="connsiteY7" fmla="*/ 1625600 h 2527300"/>
              <a:gd name="connsiteX8" fmla="*/ 3721100 w 4762500"/>
              <a:gd name="connsiteY8" fmla="*/ 1689100 h 2527300"/>
              <a:gd name="connsiteX9" fmla="*/ 3606800 w 4762500"/>
              <a:gd name="connsiteY9" fmla="*/ 1574800 h 2527300"/>
              <a:gd name="connsiteX10" fmla="*/ 3403600 w 4762500"/>
              <a:gd name="connsiteY10" fmla="*/ 1689100 h 2527300"/>
              <a:gd name="connsiteX11" fmla="*/ 3314700 w 4762500"/>
              <a:gd name="connsiteY11" fmla="*/ 1663700 h 2527300"/>
              <a:gd name="connsiteX12" fmla="*/ 3175000 w 4762500"/>
              <a:gd name="connsiteY12" fmla="*/ 1587500 h 2527300"/>
              <a:gd name="connsiteX13" fmla="*/ 2971800 w 4762500"/>
              <a:gd name="connsiteY13" fmla="*/ 1498600 h 2527300"/>
              <a:gd name="connsiteX14" fmla="*/ 2971800 w 4762500"/>
              <a:gd name="connsiteY14" fmla="*/ 1282700 h 2527300"/>
              <a:gd name="connsiteX15" fmla="*/ 2946400 w 4762500"/>
              <a:gd name="connsiteY15" fmla="*/ 1193800 h 2527300"/>
              <a:gd name="connsiteX16" fmla="*/ 2794000 w 4762500"/>
              <a:gd name="connsiteY16" fmla="*/ 1155700 h 2527300"/>
              <a:gd name="connsiteX17" fmla="*/ 2641600 w 4762500"/>
              <a:gd name="connsiteY17" fmla="*/ 1054100 h 2527300"/>
              <a:gd name="connsiteX18" fmla="*/ 2489200 w 4762500"/>
              <a:gd name="connsiteY18" fmla="*/ 1092200 h 2527300"/>
              <a:gd name="connsiteX19" fmla="*/ 2501900 w 4762500"/>
              <a:gd name="connsiteY19" fmla="*/ 1244600 h 2527300"/>
              <a:gd name="connsiteX20" fmla="*/ 2476500 w 4762500"/>
              <a:gd name="connsiteY20" fmla="*/ 1333500 h 2527300"/>
              <a:gd name="connsiteX21" fmla="*/ 2400300 w 4762500"/>
              <a:gd name="connsiteY21" fmla="*/ 1346200 h 2527300"/>
              <a:gd name="connsiteX22" fmla="*/ 2273300 w 4762500"/>
              <a:gd name="connsiteY22" fmla="*/ 1333500 h 2527300"/>
              <a:gd name="connsiteX23" fmla="*/ 2159000 w 4762500"/>
              <a:gd name="connsiteY23" fmla="*/ 1447800 h 2527300"/>
              <a:gd name="connsiteX24" fmla="*/ 2032000 w 4762500"/>
              <a:gd name="connsiteY24" fmla="*/ 1473200 h 2527300"/>
              <a:gd name="connsiteX25" fmla="*/ 1968500 w 4762500"/>
              <a:gd name="connsiteY25" fmla="*/ 1460500 h 2527300"/>
              <a:gd name="connsiteX26" fmla="*/ 1778000 w 4762500"/>
              <a:gd name="connsiteY26" fmla="*/ 1435100 h 2527300"/>
              <a:gd name="connsiteX27" fmla="*/ 1663700 w 4762500"/>
              <a:gd name="connsiteY27" fmla="*/ 1485900 h 2527300"/>
              <a:gd name="connsiteX28" fmla="*/ 1612900 w 4762500"/>
              <a:gd name="connsiteY28" fmla="*/ 1600200 h 2527300"/>
              <a:gd name="connsiteX29" fmla="*/ 1549400 w 4762500"/>
              <a:gd name="connsiteY29" fmla="*/ 1701800 h 2527300"/>
              <a:gd name="connsiteX30" fmla="*/ 1320800 w 4762500"/>
              <a:gd name="connsiteY30" fmla="*/ 1778000 h 2527300"/>
              <a:gd name="connsiteX31" fmla="*/ 1117600 w 4762500"/>
              <a:gd name="connsiteY31" fmla="*/ 1701800 h 2527300"/>
              <a:gd name="connsiteX32" fmla="*/ 977900 w 4762500"/>
              <a:gd name="connsiteY32" fmla="*/ 1549400 h 2527300"/>
              <a:gd name="connsiteX33" fmla="*/ 845748 w 4762500"/>
              <a:gd name="connsiteY33" fmla="*/ 1204277 h 2527300"/>
              <a:gd name="connsiteX34" fmla="*/ 819103 w 4762500"/>
              <a:gd name="connsiteY34" fmla="*/ 1072773 h 2527300"/>
              <a:gd name="connsiteX35" fmla="*/ 740043 w 4762500"/>
              <a:gd name="connsiteY35" fmla="*/ 901251 h 2527300"/>
              <a:gd name="connsiteX36" fmla="*/ 658944 w 4762500"/>
              <a:gd name="connsiteY36" fmla="*/ 816379 h 2527300"/>
              <a:gd name="connsiteX37" fmla="*/ 690461 w 4762500"/>
              <a:gd name="connsiteY37" fmla="*/ 674041 h 2527300"/>
              <a:gd name="connsiteX38" fmla="*/ 662465 w 4762500"/>
              <a:gd name="connsiteY38" fmla="*/ 462563 h 2527300"/>
              <a:gd name="connsiteX39" fmla="*/ 508000 w 4762500"/>
              <a:gd name="connsiteY39" fmla="*/ 368300 h 2527300"/>
              <a:gd name="connsiteX40" fmla="*/ 228890 w 4762500"/>
              <a:gd name="connsiteY40" fmla="*/ 191758 h 2527300"/>
              <a:gd name="connsiteX41" fmla="*/ 0 w 4762500"/>
              <a:gd name="connsiteY41" fmla="*/ 0 h 2527300"/>
              <a:gd name="connsiteX0" fmla="*/ 4762500 w 4762500"/>
              <a:gd name="connsiteY0" fmla="*/ 2527300 h 2527300"/>
              <a:gd name="connsiteX1" fmla="*/ 4495800 w 4762500"/>
              <a:gd name="connsiteY1" fmla="*/ 2222500 h 2527300"/>
              <a:gd name="connsiteX2" fmla="*/ 4445000 w 4762500"/>
              <a:gd name="connsiteY2" fmla="*/ 2120900 h 2527300"/>
              <a:gd name="connsiteX3" fmla="*/ 4457700 w 4762500"/>
              <a:gd name="connsiteY3" fmla="*/ 1778000 h 2527300"/>
              <a:gd name="connsiteX4" fmla="*/ 4356100 w 4762500"/>
              <a:gd name="connsiteY4" fmla="*/ 1562100 h 2527300"/>
              <a:gd name="connsiteX5" fmla="*/ 4127500 w 4762500"/>
              <a:gd name="connsiteY5" fmla="*/ 1371600 h 2527300"/>
              <a:gd name="connsiteX6" fmla="*/ 3975100 w 4762500"/>
              <a:gd name="connsiteY6" fmla="*/ 1549400 h 2527300"/>
              <a:gd name="connsiteX7" fmla="*/ 3822700 w 4762500"/>
              <a:gd name="connsiteY7" fmla="*/ 1625600 h 2527300"/>
              <a:gd name="connsiteX8" fmla="*/ 3721100 w 4762500"/>
              <a:gd name="connsiteY8" fmla="*/ 1689100 h 2527300"/>
              <a:gd name="connsiteX9" fmla="*/ 3606800 w 4762500"/>
              <a:gd name="connsiteY9" fmla="*/ 1574800 h 2527300"/>
              <a:gd name="connsiteX10" fmla="*/ 3403600 w 4762500"/>
              <a:gd name="connsiteY10" fmla="*/ 1689100 h 2527300"/>
              <a:gd name="connsiteX11" fmla="*/ 3314700 w 4762500"/>
              <a:gd name="connsiteY11" fmla="*/ 1663700 h 2527300"/>
              <a:gd name="connsiteX12" fmla="*/ 3175000 w 4762500"/>
              <a:gd name="connsiteY12" fmla="*/ 1587500 h 2527300"/>
              <a:gd name="connsiteX13" fmla="*/ 2971800 w 4762500"/>
              <a:gd name="connsiteY13" fmla="*/ 1498600 h 2527300"/>
              <a:gd name="connsiteX14" fmla="*/ 2971800 w 4762500"/>
              <a:gd name="connsiteY14" fmla="*/ 1282700 h 2527300"/>
              <a:gd name="connsiteX15" fmla="*/ 2946400 w 4762500"/>
              <a:gd name="connsiteY15" fmla="*/ 1193800 h 2527300"/>
              <a:gd name="connsiteX16" fmla="*/ 2794000 w 4762500"/>
              <a:gd name="connsiteY16" fmla="*/ 1155700 h 2527300"/>
              <a:gd name="connsiteX17" fmla="*/ 2641600 w 4762500"/>
              <a:gd name="connsiteY17" fmla="*/ 1054100 h 2527300"/>
              <a:gd name="connsiteX18" fmla="*/ 2489200 w 4762500"/>
              <a:gd name="connsiteY18" fmla="*/ 1092200 h 2527300"/>
              <a:gd name="connsiteX19" fmla="*/ 2501900 w 4762500"/>
              <a:gd name="connsiteY19" fmla="*/ 1244600 h 2527300"/>
              <a:gd name="connsiteX20" fmla="*/ 2476500 w 4762500"/>
              <a:gd name="connsiteY20" fmla="*/ 1333500 h 2527300"/>
              <a:gd name="connsiteX21" fmla="*/ 2400300 w 4762500"/>
              <a:gd name="connsiteY21" fmla="*/ 1346200 h 2527300"/>
              <a:gd name="connsiteX22" fmla="*/ 2273300 w 4762500"/>
              <a:gd name="connsiteY22" fmla="*/ 1333500 h 2527300"/>
              <a:gd name="connsiteX23" fmla="*/ 2159000 w 4762500"/>
              <a:gd name="connsiteY23" fmla="*/ 1447800 h 2527300"/>
              <a:gd name="connsiteX24" fmla="*/ 2032000 w 4762500"/>
              <a:gd name="connsiteY24" fmla="*/ 1473200 h 2527300"/>
              <a:gd name="connsiteX25" fmla="*/ 1968500 w 4762500"/>
              <a:gd name="connsiteY25" fmla="*/ 1460500 h 2527300"/>
              <a:gd name="connsiteX26" fmla="*/ 1778000 w 4762500"/>
              <a:gd name="connsiteY26" fmla="*/ 1435100 h 2527300"/>
              <a:gd name="connsiteX27" fmla="*/ 1663700 w 4762500"/>
              <a:gd name="connsiteY27" fmla="*/ 1485900 h 2527300"/>
              <a:gd name="connsiteX28" fmla="*/ 1612900 w 4762500"/>
              <a:gd name="connsiteY28" fmla="*/ 1600200 h 2527300"/>
              <a:gd name="connsiteX29" fmla="*/ 1549400 w 4762500"/>
              <a:gd name="connsiteY29" fmla="*/ 1701800 h 2527300"/>
              <a:gd name="connsiteX30" fmla="*/ 1320800 w 4762500"/>
              <a:gd name="connsiteY30" fmla="*/ 1778000 h 2527300"/>
              <a:gd name="connsiteX31" fmla="*/ 1117600 w 4762500"/>
              <a:gd name="connsiteY31" fmla="*/ 1701800 h 2527300"/>
              <a:gd name="connsiteX32" fmla="*/ 977900 w 4762500"/>
              <a:gd name="connsiteY32" fmla="*/ 1549400 h 2527300"/>
              <a:gd name="connsiteX33" fmla="*/ 845748 w 4762500"/>
              <a:gd name="connsiteY33" fmla="*/ 1204277 h 2527300"/>
              <a:gd name="connsiteX34" fmla="*/ 819103 w 4762500"/>
              <a:gd name="connsiteY34" fmla="*/ 1072773 h 2527300"/>
              <a:gd name="connsiteX35" fmla="*/ 740043 w 4762500"/>
              <a:gd name="connsiteY35" fmla="*/ 901251 h 2527300"/>
              <a:gd name="connsiteX36" fmla="*/ 658944 w 4762500"/>
              <a:gd name="connsiteY36" fmla="*/ 816379 h 2527300"/>
              <a:gd name="connsiteX37" fmla="*/ 690461 w 4762500"/>
              <a:gd name="connsiteY37" fmla="*/ 674041 h 2527300"/>
              <a:gd name="connsiteX38" fmla="*/ 662465 w 4762500"/>
              <a:gd name="connsiteY38" fmla="*/ 462563 h 2527300"/>
              <a:gd name="connsiteX39" fmla="*/ 508000 w 4762500"/>
              <a:gd name="connsiteY39" fmla="*/ 368300 h 2527300"/>
              <a:gd name="connsiteX40" fmla="*/ 290589 w 4762500"/>
              <a:gd name="connsiteY40" fmla="*/ 209939 h 2527300"/>
              <a:gd name="connsiteX41" fmla="*/ 0 w 4762500"/>
              <a:gd name="connsiteY41" fmla="*/ 0 h 2527300"/>
              <a:gd name="connsiteX0" fmla="*/ 4552160 w 4552160"/>
              <a:gd name="connsiteY0" fmla="*/ 2436841 h 2436841"/>
              <a:gd name="connsiteX1" fmla="*/ 4285460 w 4552160"/>
              <a:gd name="connsiteY1" fmla="*/ 2132041 h 2436841"/>
              <a:gd name="connsiteX2" fmla="*/ 4234660 w 4552160"/>
              <a:gd name="connsiteY2" fmla="*/ 2030441 h 2436841"/>
              <a:gd name="connsiteX3" fmla="*/ 4247360 w 4552160"/>
              <a:gd name="connsiteY3" fmla="*/ 1687541 h 2436841"/>
              <a:gd name="connsiteX4" fmla="*/ 4145760 w 4552160"/>
              <a:gd name="connsiteY4" fmla="*/ 1471641 h 2436841"/>
              <a:gd name="connsiteX5" fmla="*/ 3917160 w 4552160"/>
              <a:gd name="connsiteY5" fmla="*/ 1281141 h 2436841"/>
              <a:gd name="connsiteX6" fmla="*/ 3764760 w 4552160"/>
              <a:gd name="connsiteY6" fmla="*/ 1458941 h 2436841"/>
              <a:gd name="connsiteX7" fmla="*/ 3612360 w 4552160"/>
              <a:gd name="connsiteY7" fmla="*/ 1535141 h 2436841"/>
              <a:gd name="connsiteX8" fmla="*/ 3510760 w 4552160"/>
              <a:gd name="connsiteY8" fmla="*/ 1598641 h 2436841"/>
              <a:gd name="connsiteX9" fmla="*/ 3396460 w 4552160"/>
              <a:gd name="connsiteY9" fmla="*/ 1484341 h 2436841"/>
              <a:gd name="connsiteX10" fmla="*/ 3193260 w 4552160"/>
              <a:gd name="connsiteY10" fmla="*/ 1598641 h 2436841"/>
              <a:gd name="connsiteX11" fmla="*/ 3104360 w 4552160"/>
              <a:gd name="connsiteY11" fmla="*/ 1573241 h 2436841"/>
              <a:gd name="connsiteX12" fmla="*/ 2964660 w 4552160"/>
              <a:gd name="connsiteY12" fmla="*/ 1497041 h 2436841"/>
              <a:gd name="connsiteX13" fmla="*/ 2761460 w 4552160"/>
              <a:gd name="connsiteY13" fmla="*/ 1408141 h 2436841"/>
              <a:gd name="connsiteX14" fmla="*/ 2761460 w 4552160"/>
              <a:gd name="connsiteY14" fmla="*/ 1192241 h 2436841"/>
              <a:gd name="connsiteX15" fmla="*/ 2736060 w 4552160"/>
              <a:gd name="connsiteY15" fmla="*/ 1103341 h 2436841"/>
              <a:gd name="connsiteX16" fmla="*/ 2583660 w 4552160"/>
              <a:gd name="connsiteY16" fmla="*/ 1065241 h 2436841"/>
              <a:gd name="connsiteX17" fmla="*/ 2431260 w 4552160"/>
              <a:gd name="connsiteY17" fmla="*/ 963641 h 2436841"/>
              <a:gd name="connsiteX18" fmla="*/ 2278860 w 4552160"/>
              <a:gd name="connsiteY18" fmla="*/ 1001741 h 2436841"/>
              <a:gd name="connsiteX19" fmla="*/ 2291560 w 4552160"/>
              <a:gd name="connsiteY19" fmla="*/ 1154141 h 2436841"/>
              <a:gd name="connsiteX20" fmla="*/ 2266160 w 4552160"/>
              <a:gd name="connsiteY20" fmla="*/ 1243041 h 2436841"/>
              <a:gd name="connsiteX21" fmla="*/ 2189960 w 4552160"/>
              <a:gd name="connsiteY21" fmla="*/ 1255741 h 2436841"/>
              <a:gd name="connsiteX22" fmla="*/ 2062960 w 4552160"/>
              <a:gd name="connsiteY22" fmla="*/ 1243041 h 2436841"/>
              <a:gd name="connsiteX23" fmla="*/ 1948660 w 4552160"/>
              <a:gd name="connsiteY23" fmla="*/ 1357341 h 2436841"/>
              <a:gd name="connsiteX24" fmla="*/ 1821660 w 4552160"/>
              <a:gd name="connsiteY24" fmla="*/ 1382741 h 2436841"/>
              <a:gd name="connsiteX25" fmla="*/ 1758160 w 4552160"/>
              <a:gd name="connsiteY25" fmla="*/ 1370041 h 2436841"/>
              <a:gd name="connsiteX26" fmla="*/ 1567660 w 4552160"/>
              <a:gd name="connsiteY26" fmla="*/ 1344641 h 2436841"/>
              <a:gd name="connsiteX27" fmla="*/ 1453360 w 4552160"/>
              <a:gd name="connsiteY27" fmla="*/ 1395441 h 2436841"/>
              <a:gd name="connsiteX28" fmla="*/ 1402560 w 4552160"/>
              <a:gd name="connsiteY28" fmla="*/ 1509741 h 2436841"/>
              <a:gd name="connsiteX29" fmla="*/ 1339060 w 4552160"/>
              <a:gd name="connsiteY29" fmla="*/ 1611341 h 2436841"/>
              <a:gd name="connsiteX30" fmla="*/ 1110460 w 4552160"/>
              <a:gd name="connsiteY30" fmla="*/ 1687541 h 2436841"/>
              <a:gd name="connsiteX31" fmla="*/ 907260 w 4552160"/>
              <a:gd name="connsiteY31" fmla="*/ 1611341 h 2436841"/>
              <a:gd name="connsiteX32" fmla="*/ 767560 w 4552160"/>
              <a:gd name="connsiteY32" fmla="*/ 1458941 h 2436841"/>
              <a:gd name="connsiteX33" fmla="*/ 635408 w 4552160"/>
              <a:gd name="connsiteY33" fmla="*/ 1113818 h 2436841"/>
              <a:gd name="connsiteX34" fmla="*/ 608763 w 4552160"/>
              <a:gd name="connsiteY34" fmla="*/ 982314 h 2436841"/>
              <a:gd name="connsiteX35" fmla="*/ 529703 w 4552160"/>
              <a:gd name="connsiteY35" fmla="*/ 810792 h 2436841"/>
              <a:gd name="connsiteX36" fmla="*/ 448604 w 4552160"/>
              <a:gd name="connsiteY36" fmla="*/ 725920 h 2436841"/>
              <a:gd name="connsiteX37" fmla="*/ 480121 w 4552160"/>
              <a:gd name="connsiteY37" fmla="*/ 583582 h 2436841"/>
              <a:gd name="connsiteX38" fmla="*/ 452125 w 4552160"/>
              <a:gd name="connsiteY38" fmla="*/ 372104 h 2436841"/>
              <a:gd name="connsiteX39" fmla="*/ 297660 w 4552160"/>
              <a:gd name="connsiteY39" fmla="*/ 277841 h 2436841"/>
              <a:gd name="connsiteX40" fmla="*/ 80249 w 4552160"/>
              <a:gd name="connsiteY40" fmla="*/ 119480 h 2436841"/>
              <a:gd name="connsiteX41" fmla="*/ 0 w 4552160"/>
              <a:gd name="connsiteY41" fmla="*/ 0 h 2436841"/>
              <a:gd name="connsiteX0" fmla="*/ 4552160 w 4552160"/>
              <a:gd name="connsiteY0" fmla="*/ 2436841 h 2436841"/>
              <a:gd name="connsiteX1" fmla="*/ 4285460 w 4552160"/>
              <a:gd name="connsiteY1" fmla="*/ 2132041 h 2436841"/>
              <a:gd name="connsiteX2" fmla="*/ 4234660 w 4552160"/>
              <a:gd name="connsiteY2" fmla="*/ 2030441 h 2436841"/>
              <a:gd name="connsiteX3" fmla="*/ 4247360 w 4552160"/>
              <a:gd name="connsiteY3" fmla="*/ 1687541 h 2436841"/>
              <a:gd name="connsiteX4" fmla="*/ 4145760 w 4552160"/>
              <a:gd name="connsiteY4" fmla="*/ 1471641 h 2436841"/>
              <a:gd name="connsiteX5" fmla="*/ 3917160 w 4552160"/>
              <a:gd name="connsiteY5" fmla="*/ 1281141 h 2436841"/>
              <a:gd name="connsiteX6" fmla="*/ 3764760 w 4552160"/>
              <a:gd name="connsiteY6" fmla="*/ 1458941 h 2436841"/>
              <a:gd name="connsiteX7" fmla="*/ 3612360 w 4552160"/>
              <a:gd name="connsiteY7" fmla="*/ 1535141 h 2436841"/>
              <a:gd name="connsiteX8" fmla="*/ 3510760 w 4552160"/>
              <a:gd name="connsiteY8" fmla="*/ 1598641 h 2436841"/>
              <a:gd name="connsiteX9" fmla="*/ 3396460 w 4552160"/>
              <a:gd name="connsiteY9" fmla="*/ 1484341 h 2436841"/>
              <a:gd name="connsiteX10" fmla="*/ 3193260 w 4552160"/>
              <a:gd name="connsiteY10" fmla="*/ 1598641 h 2436841"/>
              <a:gd name="connsiteX11" fmla="*/ 3104360 w 4552160"/>
              <a:gd name="connsiteY11" fmla="*/ 1573241 h 2436841"/>
              <a:gd name="connsiteX12" fmla="*/ 2964660 w 4552160"/>
              <a:gd name="connsiteY12" fmla="*/ 1497041 h 2436841"/>
              <a:gd name="connsiteX13" fmla="*/ 2761460 w 4552160"/>
              <a:gd name="connsiteY13" fmla="*/ 1408141 h 2436841"/>
              <a:gd name="connsiteX14" fmla="*/ 2761460 w 4552160"/>
              <a:gd name="connsiteY14" fmla="*/ 1192241 h 2436841"/>
              <a:gd name="connsiteX15" fmla="*/ 2736060 w 4552160"/>
              <a:gd name="connsiteY15" fmla="*/ 1103341 h 2436841"/>
              <a:gd name="connsiteX16" fmla="*/ 2583660 w 4552160"/>
              <a:gd name="connsiteY16" fmla="*/ 1065241 h 2436841"/>
              <a:gd name="connsiteX17" fmla="*/ 2431260 w 4552160"/>
              <a:gd name="connsiteY17" fmla="*/ 963641 h 2436841"/>
              <a:gd name="connsiteX18" fmla="*/ 2278860 w 4552160"/>
              <a:gd name="connsiteY18" fmla="*/ 1001741 h 2436841"/>
              <a:gd name="connsiteX19" fmla="*/ 2291560 w 4552160"/>
              <a:gd name="connsiteY19" fmla="*/ 1154141 h 2436841"/>
              <a:gd name="connsiteX20" fmla="*/ 2266160 w 4552160"/>
              <a:gd name="connsiteY20" fmla="*/ 1243041 h 2436841"/>
              <a:gd name="connsiteX21" fmla="*/ 2189960 w 4552160"/>
              <a:gd name="connsiteY21" fmla="*/ 1255741 h 2436841"/>
              <a:gd name="connsiteX22" fmla="*/ 2062960 w 4552160"/>
              <a:gd name="connsiteY22" fmla="*/ 1243041 h 2436841"/>
              <a:gd name="connsiteX23" fmla="*/ 1948660 w 4552160"/>
              <a:gd name="connsiteY23" fmla="*/ 1357341 h 2436841"/>
              <a:gd name="connsiteX24" fmla="*/ 1821660 w 4552160"/>
              <a:gd name="connsiteY24" fmla="*/ 1382741 h 2436841"/>
              <a:gd name="connsiteX25" fmla="*/ 1758160 w 4552160"/>
              <a:gd name="connsiteY25" fmla="*/ 1370041 h 2436841"/>
              <a:gd name="connsiteX26" fmla="*/ 1567660 w 4552160"/>
              <a:gd name="connsiteY26" fmla="*/ 1344641 h 2436841"/>
              <a:gd name="connsiteX27" fmla="*/ 1453360 w 4552160"/>
              <a:gd name="connsiteY27" fmla="*/ 1395441 h 2436841"/>
              <a:gd name="connsiteX28" fmla="*/ 1402560 w 4552160"/>
              <a:gd name="connsiteY28" fmla="*/ 1509741 h 2436841"/>
              <a:gd name="connsiteX29" fmla="*/ 1339060 w 4552160"/>
              <a:gd name="connsiteY29" fmla="*/ 1611341 h 2436841"/>
              <a:gd name="connsiteX30" fmla="*/ 1110460 w 4552160"/>
              <a:gd name="connsiteY30" fmla="*/ 1687541 h 2436841"/>
              <a:gd name="connsiteX31" fmla="*/ 907260 w 4552160"/>
              <a:gd name="connsiteY31" fmla="*/ 1611341 h 2436841"/>
              <a:gd name="connsiteX32" fmla="*/ 767560 w 4552160"/>
              <a:gd name="connsiteY32" fmla="*/ 1458941 h 2436841"/>
              <a:gd name="connsiteX33" fmla="*/ 635408 w 4552160"/>
              <a:gd name="connsiteY33" fmla="*/ 1113818 h 2436841"/>
              <a:gd name="connsiteX34" fmla="*/ 608763 w 4552160"/>
              <a:gd name="connsiteY34" fmla="*/ 982314 h 2436841"/>
              <a:gd name="connsiteX35" fmla="*/ 529703 w 4552160"/>
              <a:gd name="connsiteY35" fmla="*/ 810792 h 2436841"/>
              <a:gd name="connsiteX36" fmla="*/ 448604 w 4552160"/>
              <a:gd name="connsiteY36" fmla="*/ 725920 h 2436841"/>
              <a:gd name="connsiteX37" fmla="*/ 480121 w 4552160"/>
              <a:gd name="connsiteY37" fmla="*/ 583582 h 2436841"/>
              <a:gd name="connsiteX38" fmla="*/ 452125 w 4552160"/>
              <a:gd name="connsiteY38" fmla="*/ 372104 h 2436841"/>
              <a:gd name="connsiteX39" fmla="*/ 297660 w 4552160"/>
              <a:gd name="connsiteY39" fmla="*/ 277841 h 2436841"/>
              <a:gd name="connsiteX40" fmla="*/ 179492 w 4552160"/>
              <a:gd name="connsiteY40" fmla="*/ 134946 h 2436841"/>
              <a:gd name="connsiteX41" fmla="*/ 0 w 4552160"/>
              <a:gd name="connsiteY41" fmla="*/ 0 h 2436841"/>
              <a:gd name="connsiteX0" fmla="*/ 4708403 w 4708403"/>
              <a:gd name="connsiteY0" fmla="*/ 2614241 h 2614241"/>
              <a:gd name="connsiteX1" fmla="*/ 4441703 w 4708403"/>
              <a:gd name="connsiteY1" fmla="*/ 2309441 h 2614241"/>
              <a:gd name="connsiteX2" fmla="*/ 4390903 w 4708403"/>
              <a:gd name="connsiteY2" fmla="*/ 2207841 h 2614241"/>
              <a:gd name="connsiteX3" fmla="*/ 4403603 w 4708403"/>
              <a:gd name="connsiteY3" fmla="*/ 1864941 h 2614241"/>
              <a:gd name="connsiteX4" fmla="*/ 4302003 w 4708403"/>
              <a:gd name="connsiteY4" fmla="*/ 1649041 h 2614241"/>
              <a:gd name="connsiteX5" fmla="*/ 4073403 w 4708403"/>
              <a:gd name="connsiteY5" fmla="*/ 1458541 h 2614241"/>
              <a:gd name="connsiteX6" fmla="*/ 3921003 w 4708403"/>
              <a:gd name="connsiteY6" fmla="*/ 1636341 h 2614241"/>
              <a:gd name="connsiteX7" fmla="*/ 3768603 w 4708403"/>
              <a:gd name="connsiteY7" fmla="*/ 1712541 h 2614241"/>
              <a:gd name="connsiteX8" fmla="*/ 3667003 w 4708403"/>
              <a:gd name="connsiteY8" fmla="*/ 1776041 h 2614241"/>
              <a:gd name="connsiteX9" fmla="*/ 3552703 w 4708403"/>
              <a:gd name="connsiteY9" fmla="*/ 1661741 h 2614241"/>
              <a:gd name="connsiteX10" fmla="*/ 3349503 w 4708403"/>
              <a:gd name="connsiteY10" fmla="*/ 1776041 h 2614241"/>
              <a:gd name="connsiteX11" fmla="*/ 3260603 w 4708403"/>
              <a:gd name="connsiteY11" fmla="*/ 1750641 h 2614241"/>
              <a:gd name="connsiteX12" fmla="*/ 3120903 w 4708403"/>
              <a:gd name="connsiteY12" fmla="*/ 1674441 h 2614241"/>
              <a:gd name="connsiteX13" fmla="*/ 2917703 w 4708403"/>
              <a:gd name="connsiteY13" fmla="*/ 1585541 h 2614241"/>
              <a:gd name="connsiteX14" fmla="*/ 2917703 w 4708403"/>
              <a:gd name="connsiteY14" fmla="*/ 1369641 h 2614241"/>
              <a:gd name="connsiteX15" fmla="*/ 2892303 w 4708403"/>
              <a:gd name="connsiteY15" fmla="*/ 1280741 h 2614241"/>
              <a:gd name="connsiteX16" fmla="*/ 2739903 w 4708403"/>
              <a:gd name="connsiteY16" fmla="*/ 1242641 h 2614241"/>
              <a:gd name="connsiteX17" fmla="*/ 2587503 w 4708403"/>
              <a:gd name="connsiteY17" fmla="*/ 1141041 h 2614241"/>
              <a:gd name="connsiteX18" fmla="*/ 2435103 w 4708403"/>
              <a:gd name="connsiteY18" fmla="*/ 1179141 h 2614241"/>
              <a:gd name="connsiteX19" fmla="*/ 2447803 w 4708403"/>
              <a:gd name="connsiteY19" fmla="*/ 1331541 h 2614241"/>
              <a:gd name="connsiteX20" fmla="*/ 2422403 w 4708403"/>
              <a:gd name="connsiteY20" fmla="*/ 1420441 h 2614241"/>
              <a:gd name="connsiteX21" fmla="*/ 2346203 w 4708403"/>
              <a:gd name="connsiteY21" fmla="*/ 1433141 h 2614241"/>
              <a:gd name="connsiteX22" fmla="*/ 2219203 w 4708403"/>
              <a:gd name="connsiteY22" fmla="*/ 1420441 h 2614241"/>
              <a:gd name="connsiteX23" fmla="*/ 2104903 w 4708403"/>
              <a:gd name="connsiteY23" fmla="*/ 1534741 h 2614241"/>
              <a:gd name="connsiteX24" fmla="*/ 1977903 w 4708403"/>
              <a:gd name="connsiteY24" fmla="*/ 1560141 h 2614241"/>
              <a:gd name="connsiteX25" fmla="*/ 1914403 w 4708403"/>
              <a:gd name="connsiteY25" fmla="*/ 1547441 h 2614241"/>
              <a:gd name="connsiteX26" fmla="*/ 1723903 w 4708403"/>
              <a:gd name="connsiteY26" fmla="*/ 1522041 h 2614241"/>
              <a:gd name="connsiteX27" fmla="*/ 1609603 w 4708403"/>
              <a:gd name="connsiteY27" fmla="*/ 1572841 h 2614241"/>
              <a:gd name="connsiteX28" fmla="*/ 1558803 w 4708403"/>
              <a:gd name="connsiteY28" fmla="*/ 1687141 h 2614241"/>
              <a:gd name="connsiteX29" fmla="*/ 1495303 w 4708403"/>
              <a:gd name="connsiteY29" fmla="*/ 1788741 h 2614241"/>
              <a:gd name="connsiteX30" fmla="*/ 1266703 w 4708403"/>
              <a:gd name="connsiteY30" fmla="*/ 1864941 h 2614241"/>
              <a:gd name="connsiteX31" fmla="*/ 1063503 w 4708403"/>
              <a:gd name="connsiteY31" fmla="*/ 1788741 h 2614241"/>
              <a:gd name="connsiteX32" fmla="*/ 923803 w 4708403"/>
              <a:gd name="connsiteY32" fmla="*/ 1636341 h 2614241"/>
              <a:gd name="connsiteX33" fmla="*/ 791651 w 4708403"/>
              <a:gd name="connsiteY33" fmla="*/ 1291218 h 2614241"/>
              <a:gd name="connsiteX34" fmla="*/ 765006 w 4708403"/>
              <a:gd name="connsiteY34" fmla="*/ 1159714 h 2614241"/>
              <a:gd name="connsiteX35" fmla="*/ 685946 w 4708403"/>
              <a:gd name="connsiteY35" fmla="*/ 988192 h 2614241"/>
              <a:gd name="connsiteX36" fmla="*/ 604847 w 4708403"/>
              <a:gd name="connsiteY36" fmla="*/ 903320 h 2614241"/>
              <a:gd name="connsiteX37" fmla="*/ 636364 w 4708403"/>
              <a:gd name="connsiteY37" fmla="*/ 760982 h 2614241"/>
              <a:gd name="connsiteX38" fmla="*/ 608368 w 4708403"/>
              <a:gd name="connsiteY38" fmla="*/ 549504 h 2614241"/>
              <a:gd name="connsiteX39" fmla="*/ 453903 w 4708403"/>
              <a:gd name="connsiteY39" fmla="*/ 455241 h 2614241"/>
              <a:gd name="connsiteX40" fmla="*/ 335735 w 4708403"/>
              <a:gd name="connsiteY40" fmla="*/ 312346 h 2614241"/>
              <a:gd name="connsiteX41" fmla="*/ 0 w 4708403"/>
              <a:gd name="connsiteY41" fmla="*/ 0 h 2614241"/>
              <a:gd name="connsiteX0" fmla="*/ 4708403 w 4708403"/>
              <a:gd name="connsiteY0" fmla="*/ 2614241 h 2614241"/>
              <a:gd name="connsiteX1" fmla="*/ 4441703 w 4708403"/>
              <a:gd name="connsiteY1" fmla="*/ 2309441 h 2614241"/>
              <a:gd name="connsiteX2" fmla="*/ 4390903 w 4708403"/>
              <a:gd name="connsiteY2" fmla="*/ 2207841 h 2614241"/>
              <a:gd name="connsiteX3" fmla="*/ 4403603 w 4708403"/>
              <a:gd name="connsiteY3" fmla="*/ 1864941 h 2614241"/>
              <a:gd name="connsiteX4" fmla="*/ 4302003 w 4708403"/>
              <a:gd name="connsiteY4" fmla="*/ 1649041 h 2614241"/>
              <a:gd name="connsiteX5" fmla="*/ 4073403 w 4708403"/>
              <a:gd name="connsiteY5" fmla="*/ 1458541 h 2614241"/>
              <a:gd name="connsiteX6" fmla="*/ 3921003 w 4708403"/>
              <a:gd name="connsiteY6" fmla="*/ 1636341 h 2614241"/>
              <a:gd name="connsiteX7" fmla="*/ 3768603 w 4708403"/>
              <a:gd name="connsiteY7" fmla="*/ 1712541 h 2614241"/>
              <a:gd name="connsiteX8" fmla="*/ 3667003 w 4708403"/>
              <a:gd name="connsiteY8" fmla="*/ 1776041 h 2614241"/>
              <a:gd name="connsiteX9" fmla="*/ 3552703 w 4708403"/>
              <a:gd name="connsiteY9" fmla="*/ 1661741 h 2614241"/>
              <a:gd name="connsiteX10" fmla="*/ 3349503 w 4708403"/>
              <a:gd name="connsiteY10" fmla="*/ 1776041 h 2614241"/>
              <a:gd name="connsiteX11" fmla="*/ 3260603 w 4708403"/>
              <a:gd name="connsiteY11" fmla="*/ 1750641 h 2614241"/>
              <a:gd name="connsiteX12" fmla="*/ 3120903 w 4708403"/>
              <a:gd name="connsiteY12" fmla="*/ 1674441 h 2614241"/>
              <a:gd name="connsiteX13" fmla="*/ 2917703 w 4708403"/>
              <a:gd name="connsiteY13" fmla="*/ 1585541 h 2614241"/>
              <a:gd name="connsiteX14" fmla="*/ 2917703 w 4708403"/>
              <a:gd name="connsiteY14" fmla="*/ 1369641 h 2614241"/>
              <a:gd name="connsiteX15" fmla="*/ 2892303 w 4708403"/>
              <a:gd name="connsiteY15" fmla="*/ 1280741 h 2614241"/>
              <a:gd name="connsiteX16" fmla="*/ 2739903 w 4708403"/>
              <a:gd name="connsiteY16" fmla="*/ 1242641 h 2614241"/>
              <a:gd name="connsiteX17" fmla="*/ 2587503 w 4708403"/>
              <a:gd name="connsiteY17" fmla="*/ 1141041 h 2614241"/>
              <a:gd name="connsiteX18" fmla="*/ 2435103 w 4708403"/>
              <a:gd name="connsiteY18" fmla="*/ 1179141 h 2614241"/>
              <a:gd name="connsiteX19" fmla="*/ 2447803 w 4708403"/>
              <a:gd name="connsiteY19" fmla="*/ 1331541 h 2614241"/>
              <a:gd name="connsiteX20" fmla="*/ 2422403 w 4708403"/>
              <a:gd name="connsiteY20" fmla="*/ 1420441 h 2614241"/>
              <a:gd name="connsiteX21" fmla="*/ 2346203 w 4708403"/>
              <a:gd name="connsiteY21" fmla="*/ 1433141 h 2614241"/>
              <a:gd name="connsiteX22" fmla="*/ 2219203 w 4708403"/>
              <a:gd name="connsiteY22" fmla="*/ 1420441 h 2614241"/>
              <a:gd name="connsiteX23" fmla="*/ 2104903 w 4708403"/>
              <a:gd name="connsiteY23" fmla="*/ 1534741 h 2614241"/>
              <a:gd name="connsiteX24" fmla="*/ 1977903 w 4708403"/>
              <a:gd name="connsiteY24" fmla="*/ 1560141 h 2614241"/>
              <a:gd name="connsiteX25" fmla="*/ 1914403 w 4708403"/>
              <a:gd name="connsiteY25" fmla="*/ 1547441 h 2614241"/>
              <a:gd name="connsiteX26" fmla="*/ 1723903 w 4708403"/>
              <a:gd name="connsiteY26" fmla="*/ 1522041 h 2614241"/>
              <a:gd name="connsiteX27" fmla="*/ 1609603 w 4708403"/>
              <a:gd name="connsiteY27" fmla="*/ 1572841 h 2614241"/>
              <a:gd name="connsiteX28" fmla="*/ 1558803 w 4708403"/>
              <a:gd name="connsiteY28" fmla="*/ 1687141 h 2614241"/>
              <a:gd name="connsiteX29" fmla="*/ 1495303 w 4708403"/>
              <a:gd name="connsiteY29" fmla="*/ 1788741 h 2614241"/>
              <a:gd name="connsiteX30" fmla="*/ 1266703 w 4708403"/>
              <a:gd name="connsiteY30" fmla="*/ 1864941 h 2614241"/>
              <a:gd name="connsiteX31" fmla="*/ 1063503 w 4708403"/>
              <a:gd name="connsiteY31" fmla="*/ 1788741 h 2614241"/>
              <a:gd name="connsiteX32" fmla="*/ 923803 w 4708403"/>
              <a:gd name="connsiteY32" fmla="*/ 1636341 h 2614241"/>
              <a:gd name="connsiteX33" fmla="*/ 791651 w 4708403"/>
              <a:gd name="connsiteY33" fmla="*/ 1291218 h 2614241"/>
              <a:gd name="connsiteX34" fmla="*/ 765006 w 4708403"/>
              <a:gd name="connsiteY34" fmla="*/ 1159714 h 2614241"/>
              <a:gd name="connsiteX35" fmla="*/ 685946 w 4708403"/>
              <a:gd name="connsiteY35" fmla="*/ 988192 h 2614241"/>
              <a:gd name="connsiteX36" fmla="*/ 604847 w 4708403"/>
              <a:gd name="connsiteY36" fmla="*/ 903320 h 2614241"/>
              <a:gd name="connsiteX37" fmla="*/ 611123 w 4708403"/>
              <a:gd name="connsiteY37" fmla="*/ 725068 h 2614241"/>
              <a:gd name="connsiteX38" fmla="*/ 608368 w 4708403"/>
              <a:gd name="connsiteY38" fmla="*/ 549504 h 2614241"/>
              <a:gd name="connsiteX39" fmla="*/ 453903 w 4708403"/>
              <a:gd name="connsiteY39" fmla="*/ 455241 h 2614241"/>
              <a:gd name="connsiteX40" fmla="*/ 335735 w 4708403"/>
              <a:gd name="connsiteY40" fmla="*/ 312346 h 2614241"/>
              <a:gd name="connsiteX41" fmla="*/ 0 w 4708403"/>
              <a:gd name="connsiteY41" fmla="*/ 0 h 2614241"/>
              <a:gd name="connsiteX0" fmla="*/ 4708403 w 4708403"/>
              <a:gd name="connsiteY0" fmla="*/ 2614241 h 2614241"/>
              <a:gd name="connsiteX1" fmla="*/ 4441703 w 4708403"/>
              <a:gd name="connsiteY1" fmla="*/ 2309441 h 2614241"/>
              <a:gd name="connsiteX2" fmla="*/ 4390903 w 4708403"/>
              <a:gd name="connsiteY2" fmla="*/ 2207841 h 2614241"/>
              <a:gd name="connsiteX3" fmla="*/ 4403603 w 4708403"/>
              <a:gd name="connsiteY3" fmla="*/ 1864941 h 2614241"/>
              <a:gd name="connsiteX4" fmla="*/ 4302003 w 4708403"/>
              <a:gd name="connsiteY4" fmla="*/ 1649041 h 2614241"/>
              <a:gd name="connsiteX5" fmla="*/ 4073403 w 4708403"/>
              <a:gd name="connsiteY5" fmla="*/ 1458541 h 2614241"/>
              <a:gd name="connsiteX6" fmla="*/ 3921003 w 4708403"/>
              <a:gd name="connsiteY6" fmla="*/ 1636341 h 2614241"/>
              <a:gd name="connsiteX7" fmla="*/ 3768603 w 4708403"/>
              <a:gd name="connsiteY7" fmla="*/ 1712541 h 2614241"/>
              <a:gd name="connsiteX8" fmla="*/ 3667003 w 4708403"/>
              <a:gd name="connsiteY8" fmla="*/ 1776041 h 2614241"/>
              <a:gd name="connsiteX9" fmla="*/ 3552703 w 4708403"/>
              <a:gd name="connsiteY9" fmla="*/ 1661741 h 2614241"/>
              <a:gd name="connsiteX10" fmla="*/ 3349503 w 4708403"/>
              <a:gd name="connsiteY10" fmla="*/ 1776041 h 2614241"/>
              <a:gd name="connsiteX11" fmla="*/ 3260603 w 4708403"/>
              <a:gd name="connsiteY11" fmla="*/ 1750641 h 2614241"/>
              <a:gd name="connsiteX12" fmla="*/ 3120903 w 4708403"/>
              <a:gd name="connsiteY12" fmla="*/ 1674441 h 2614241"/>
              <a:gd name="connsiteX13" fmla="*/ 2917703 w 4708403"/>
              <a:gd name="connsiteY13" fmla="*/ 1585541 h 2614241"/>
              <a:gd name="connsiteX14" fmla="*/ 2917703 w 4708403"/>
              <a:gd name="connsiteY14" fmla="*/ 1369641 h 2614241"/>
              <a:gd name="connsiteX15" fmla="*/ 2892303 w 4708403"/>
              <a:gd name="connsiteY15" fmla="*/ 1280741 h 2614241"/>
              <a:gd name="connsiteX16" fmla="*/ 2739903 w 4708403"/>
              <a:gd name="connsiteY16" fmla="*/ 1242641 h 2614241"/>
              <a:gd name="connsiteX17" fmla="*/ 2587503 w 4708403"/>
              <a:gd name="connsiteY17" fmla="*/ 1141041 h 2614241"/>
              <a:gd name="connsiteX18" fmla="*/ 2435103 w 4708403"/>
              <a:gd name="connsiteY18" fmla="*/ 1179141 h 2614241"/>
              <a:gd name="connsiteX19" fmla="*/ 2447803 w 4708403"/>
              <a:gd name="connsiteY19" fmla="*/ 1331541 h 2614241"/>
              <a:gd name="connsiteX20" fmla="*/ 2422403 w 4708403"/>
              <a:gd name="connsiteY20" fmla="*/ 1420441 h 2614241"/>
              <a:gd name="connsiteX21" fmla="*/ 2346203 w 4708403"/>
              <a:gd name="connsiteY21" fmla="*/ 1433141 h 2614241"/>
              <a:gd name="connsiteX22" fmla="*/ 2219203 w 4708403"/>
              <a:gd name="connsiteY22" fmla="*/ 1420441 h 2614241"/>
              <a:gd name="connsiteX23" fmla="*/ 2104903 w 4708403"/>
              <a:gd name="connsiteY23" fmla="*/ 1534741 h 2614241"/>
              <a:gd name="connsiteX24" fmla="*/ 1977903 w 4708403"/>
              <a:gd name="connsiteY24" fmla="*/ 1560141 h 2614241"/>
              <a:gd name="connsiteX25" fmla="*/ 1914403 w 4708403"/>
              <a:gd name="connsiteY25" fmla="*/ 1547441 h 2614241"/>
              <a:gd name="connsiteX26" fmla="*/ 1723903 w 4708403"/>
              <a:gd name="connsiteY26" fmla="*/ 1522041 h 2614241"/>
              <a:gd name="connsiteX27" fmla="*/ 1609603 w 4708403"/>
              <a:gd name="connsiteY27" fmla="*/ 1572841 h 2614241"/>
              <a:gd name="connsiteX28" fmla="*/ 1558803 w 4708403"/>
              <a:gd name="connsiteY28" fmla="*/ 1687141 h 2614241"/>
              <a:gd name="connsiteX29" fmla="*/ 1495303 w 4708403"/>
              <a:gd name="connsiteY29" fmla="*/ 1788741 h 2614241"/>
              <a:gd name="connsiteX30" fmla="*/ 1266703 w 4708403"/>
              <a:gd name="connsiteY30" fmla="*/ 1864941 h 2614241"/>
              <a:gd name="connsiteX31" fmla="*/ 1063503 w 4708403"/>
              <a:gd name="connsiteY31" fmla="*/ 1788741 h 2614241"/>
              <a:gd name="connsiteX32" fmla="*/ 923803 w 4708403"/>
              <a:gd name="connsiteY32" fmla="*/ 1636341 h 2614241"/>
              <a:gd name="connsiteX33" fmla="*/ 791651 w 4708403"/>
              <a:gd name="connsiteY33" fmla="*/ 1291218 h 2614241"/>
              <a:gd name="connsiteX34" fmla="*/ 765006 w 4708403"/>
              <a:gd name="connsiteY34" fmla="*/ 1159714 h 2614241"/>
              <a:gd name="connsiteX35" fmla="*/ 685946 w 4708403"/>
              <a:gd name="connsiteY35" fmla="*/ 988192 h 2614241"/>
              <a:gd name="connsiteX36" fmla="*/ 604847 w 4708403"/>
              <a:gd name="connsiteY36" fmla="*/ 903320 h 2614241"/>
              <a:gd name="connsiteX37" fmla="*/ 611123 w 4708403"/>
              <a:gd name="connsiteY37" fmla="*/ 725068 h 2614241"/>
              <a:gd name="connsiteX38" fmla="*/ 608368 w 4708403"/>
              <a:gd name="connsiteY38" fmla="*/ 549504 h 2614241"/>
              <a:gd name="connsiteX39" fmla="*/ 453903 w 4708403"/>
              <a:gd name="connsiteY39" fmla="*/ 455241 h 2614241"/>
              <a:gd name="connsiteX40" fmla="*/ 315381 w 4708403"/>
              <a:gd name="connsiteY40" fmla="*/ 344010 h 2614241"/>
              <a:gd name="connsiteX41" fmla="*/ 0 w 4708403"/>
              <a:gd name="connsiteY41" fmla="*/ 0 h 2614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4708403" h="2614241">
                <a:moveTo>
                  <a:pt x="4708403" y="2614241"/>
                </a:moveTo>
                <a:cubicBezTo>
                  <a:pt x="4601511" y="2495707"/>
                  <a:pt x="4494620" y="2377174"/>
                  <a:pt x="4441703" y="2309441"/>
                </a:cubicBezTo>
                <a:cubicBezTo>
                  <a:pt x="4388786" y="2241708"/>
                  <a:pt x="4397253" y="2281924"/>
                  <a:pt x="4390903" y="2207841"/>
                </a:cubicBezTo>
                <a:cubicBezTo>
                  <a:pt x="4384553" y="2133758"/>
                  <a:pt x="4418420" y="1958074"/>
                  <a:pt x="4403603" y="1864941"/>
                </a:cubicBezTo>
                <a:cubicBezTo>
                  <a:pt x="4388786" y="1771808"/>
                  <a:pt x="4357036" y="1716774"/>
                  <a:pt x="4302003" y="1649041"/>
                </a:cubicBezTo>
                <a:cubicBezTo>
                  <a:pt x="4246970" y="1581308"/>
                  <a:pt x="4136903" y="1460658"/>
                  <a:pt x="4073403" y="1458541"/>
                </a:cubicBezTo>
                <a:cubicBezTo>
                  <a:pt x="4009903" y="1456424"/>
                  <a:pt x="3971803" y="1594008"/>
                  <a:pt x="3921003" y="1636341"/>
                </a:cubicBezTo>
                <a:cubicBezTo>
                  <a:pt x="3870203" y="1678674"/>
                  <a:pt x="3810936" y="1689258"/>
                  <a:pt x="3768603" y="1712541"/>
                </a:cubicBezTo>
                <a:cubicBezTo>
                  <a:pt x="3726270" y="1735824"/>
                  <a:pt x="3702986" y="1784508"/>
                  <a:pt x="3667003" y="1776041"/>
                </a:cubicBezTo>
                <a:cubicBezTo>
                  <a:pt x="3631020" y="1767574"/>
                  <a:pt x="3605620" y="1661741"/>
                  <a:pt x="3552703" y="1661741"/>
                </a:cubicBezTo>
                <a:cubicBezTo>
                  <a:pt x="3499786" y="1661741"/>
                  <a:pt x="3398186" y="1761224"/>
                  <a:pt x="3349503" y="1776041"/>
                </a:cubicBezTo>
                <a:cubicBezTo>
                  <a:pt x="3300820" y="1790858"/>
                  <a:pt x="3298703" y="1767574"/>
                  <a:pt x="3260603" y="1750641"/>
                </a:cubicBezTo>
                <a:cubicBezTo>
                  <a:pt x="3222503" y="1733708"/>
                  <a:pt x="3178053" y="1701958"/>
                  <a:pt x="3120903" y="1674441"/>
                </a:cubicBezTo>
                <a:cubicBezTo>
                  <a:pt x="3063753" y="1646924"/>
                  <a:pt x="2951570" y="1636341"/>
                  <a:pt x="2917703" y="1585541"/>
                </a:cubicBezTo>
                <a:cubicBezTo>
                  <a:pt x="2883836" y="1534741"/>
                  <a:pt x="2921936" y="1420441"/>
                  <a:pt x="2917703" y="1369641"/>
                </a:cubicBezTo>
                <a:cubicBezTo>
                  <a:pt x="2913470" y="1318841"/>
                  <a:pt x="2921936" y="1301908"/>
                  <a:pt x="2892303" y="1280741"/>
                </a:cubicBezTo>
                <a:cubicBezTo>
                  <a:pt x="2862670" y="1259574"/>
                  <a:pt x="2790703" y="1265924"/>
                  <a:pt x="2739903" y="1242641"/>
                </a:cubicBezTo>
                <a:cubicBezTo>
                  <a:pt x="2689103" y="1219358"/>
                  <a:pt x="2638303" y="1151624"/>
                  <a:pt x="2587503" y="1141041"/>
                </a:cubicBezTo>
                <a:cubicBezTo>
                  <a:pt x="2536703" y="1130458"/>
                  <a:pt x="2458386" y="1147391"/>
                  <a:pt x="2435103" y="1179141"/>
                </a:cubicBezTo>
                <a:cubicBezTo>
                  <a:pt x="2411820" y="1210891"/>
                  <a:pt x="2449920" y="1291324"/>
                  <a:pt x="2447803" y="1331541"/>
                </a:cubicBezTo>
                <a:cubicBezTo>
                  <a:pt x="2445686" y="1371758"/>
                  <a:pt x="2439336" y="1403508"/>
                  <a:pt x="2422403" y="1420441"/>
                </a:cubicBezTo>
                <a:cubicBezTo>
                  <a:pt x="2405470" y="1437374"/>
                  <a:pt x="2380070" y="1433141"/>
                  <a:pt x="2346203" y="1433141"/>
                </a:cubicBezTo>
                <a:cubicBezTo>
                  <a:pt x="2312336" y="1433141"/>
                  <a:pt x="2259420" y="1403508"/>
                  <a:pt x="2219203" y="1420441"/>
                </a:cubicBezTo>
                <a:cubicBezTo>
                  <a:pt x="2178986" y="1437374"/>
                  <a:pt x="2145120" y="1511458"/>
                  <a:pt x="2104903" y="1534741"/>
                </a:cubicBezTo>
                <a:cubicBezTo>
                  <a:pt x="2064686" y="1558024"/>
                  <a:pt x="2009653" y="1558024"/>
                  <a:pt x="1977903" y="1560141"/>
                </a:cubicBezTo>
                <a:cubicBezTo>
                  <a:pt x="1946153" y="1562258"/>
                  <a:pt x="1956736" y="1553791"/>
                  <a:pt x="1914403" y="1547441"/>
                </a:cubicBezTo>
                <a:cubicBezTo>
                  <a:pt x="1872070" y="1541091"/>
                  <a:pt x="1774703" y="1517808"/>
                  <a:pt x="1723903" y="1522041"/>
                </a:cubicBezTo>
                <a:cubicBezTo>
                  <a:pt x="1673103" y="1526274"/>
                  <a:pt x="1637120" y="1545324"/>
                  <a:pt x="1609603" y="1572841"/>
                </a:cubicBezTo>
                <a:cubicBezTo>
                  <a:pt x="1582086" y="1600358"/>
                  <a:pt x="1577853" y="1651158"/>
                  <a:pt x="1558803" y="1687141"/>
                </a:cubicBezTo>
                <a:cubicBezTo>
                  <a:pt x="1539753" y="1723124"/>
                  <a:pt x="1543986" y="1759108"/>
                  <a:pt x="1495303" y="1788741"/>
                </a:cubicBezTo>
                <a:cubicBezTo>
                  <a:pt x="1446620" y="1818374"/>
                  <a:pt x="1338670" y="1864941"/>
                  <a:pt x="1266703" y="1864941"/>
                </a:cubicBezTo>
                <a:cubicBezTo>
                  <a:pt x="1194736" y="1864941"/>
                  <a:pt x="1120653" y="1826841"/>
                  <a:pt x="1063503" y="1788741"/>
                </a:cubicBezTo>
                <a:cubicBezTo>
                  <a:pt x="1006353" y="1750641"/>
                  <a:pt x="969112" y="1719261"/>
                  <a:pt x="923803" y="1636341"/>
                </a:cubicBezTo>
                <a:cubicBezTo>
                  <a:pt x="878494" y="1553421"/>
                  <a:pt x="818117" y="1370656"/>
                  <a:pt x="791651" y="1291218"/>
                </a:cubicBezTo>
                <a:cubicBezTo>
                  <a:pt x="765185" y="1211780"/>
                  <a:pt x="782623" y="1210218"/>
                  <a:pt x="765006" y="1159714"/>
                </a:cubicBezTo>
                <a:cubicBezTo>
                  <a:pt x="747389" y="1109210"/>
                  <a:pt x="712639" y="1030924"/>
                  <a:pt x="685946" y="988192"/>
                </a:cubicBezTo>
                <a:cubicBezTo>
                  <a:pt x="659253" y="945460"/>
                  <a:pt x="617317" y="947174"/>
                  <a:pt x="604847" y="903320"/>
                </a:cubicBezTo>
                <a:cubicBezTo>
                  <a:pt x="592377" y="859466"/>
                  <a:pt x="610536" y="784037"/>
                  <a:pt x="611123" y="725068"/>
                </a:cubicBezTo>
                <a:cubicBezTo>
                  <a:pt x="611710" y="666099"/>
                  <a:pt x="634571" y="594475"/>
                  <a:pt x="608368" y="549504"/>
                </a:cubicBezTo>
                <a:cubicBezTo>
                  <a:pt x="582165" y="504533"/>
                  <a:pt x="502734" y="489490"/>
                  <a:pt x="453903" y="455241"/>
                </a:cubicBezTo>
                <a:cubicBezTo>
                  <a:pt x="405072" y="420992"/>
                  <a:pt x="391032" y="419884"/>
                  <a:pt x="315381" y="344010"/>
                </a:cubicBezTo>
                <a:cubicBezTo>
                  <a:pt x="239731" y="268137"/>
                  <a:pt x="182033" y="152400"/>
                  <a:pt x="0" y="0"/>
                </a:cubicBezTo>
              </a:path>
            </a:pathLst>
          </a:custGeom>
          <a:noFill/>
          <a:ln w="1905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mn-MN"/>
          </a:p>
        </p:txBody>
      </p:sp>
      <p:sp>
        <p:nvSpPr>
          <p:cNvPr id="18" name="TextBox 17">
            <a:extLst>
              <a:ext uri="{FF2B5EF4-FFF2-40B4-BE49-F238E27FC236}">
                <a16:creationId xmlns:a16="http://schemas.microsoft.com/office/drawing/2014/main" id="{944C5629-E392-B92D-2B0D-7455AB54C03C}"/>
              </a:ext>
            </a:extLst>
          </p:cNvPr>
          <p:cNvSpPr txBox="1"/>
          <p:nvPr/>
        </p:nvSpPr>
        <p:spPr>
          <a:xfrm>
            <a:off x="8907393" y="5412112"/>
            <a:ext cx="3226317" cy="1169551"/>
          </a:xfrm>
          <a:prstGeom prst="rect">
            <a:avLst/>
          </a:prstGeom>
          <a:noFill/>
        </p:spPr>
        <p:txBody>
          <a:bodyPr wrap="square" rtlCol="0">
            <a:spAutoFit/>
          </a:bodyPr>
          <a:lstStyle/>
          <a:p>
            <a:pPr algn="ctr"/>
            <a:r>
              <a:rPr lang="en-US" sz="1400" b="1" dirty="0">
                <a:solidFill>
                  <a:schemeClr val="bg1"/>
                </a:solidFill>
              </a:rPr>
              <a:t>МОНГОЛ УЛСЫН ЗАСГИЙН</a:t>
            </a:r>
          </a:p>
          <a:p>
            <a:pPr algn="ctr"/>
            <a:r>
              <a:rPr lang="en-US" sz="1400" b="1" dirty="0">
                <a:solidFill>
                  <a:schemeClr val="bg1"/>
                </a:solidFill>
              </a:rPr>
              <a:t> ГАЗРЫН ТОГТООЛ </a:t>
            </a:r>
          </a:p>
          <a:p>
            <a:pPr algn="ctr"/>
            <a:r>
              <a:rPr lang="en-US" sz="1400" dirty="0">
                <a:solidFill>
                  <a:schemeClr val="bg1"/>
                </a:solidFill>
              </a:rPr>
              <a:t>Дугаар 143</a:t>
            </a:r>
            <a:endParaRPr lang="en-US" sz="1400" b="1" dirty="0">
              <a:solidFill>
                <a:schemeClr val="bg1"/>
              </a:solidFill>
            </a:endParaRPr>
          </a:p>
          <a:p>
            <a:pPr algn="ctr"/>
            <a:r>
              <a:rPr lang="en-US" sz="1400" b="1" dirty="0">
                <a:solidFill>
                  <a:schemeClr val="bg1"/>
                </a:solidFill>
              </a:rPr>
              <a:t>2022.04.06 </a:t>
            </a:r>
          </a:p>
          <a:p>
            <a:pPr algn="ctr"/>
            <a:endParaRPr lang="en-US" sz="1400" b="1"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down)">
                                      <p:cBhvr>
                                        <p:cTn id="12" dur="500"/>
                                        <p:tgtEl>
                                          <p:spTgt spid="13"/>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down)">
                                      <p:cBhvr>
                                        <p:cTn id="15" dur="500"/>
                                        <p:tgtEl>
                                          <p:spTgt spid="15"/>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wipe(down)">
                                      <p:cBhvr>
                                        <p:cTn id="18" dur="500"/>
                                        <p:tgtEl>
                                          <p:spTgt spid="16"/>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ipe(down)">
                                      <p:cBhvr>
                                        <p:cTn id="21" dur="500"/>
                                        <p:tgtEl>
                                          <p:spTgt spid="14"/>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down)">
                                      <p:cBhvr>
                                        <p:cTn id="26" dur="500"/>
                                        <p:tgtEl>
                                          <p:spTgt spid="5"/>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down)">
                                      <p:cBhvr>
                                        <p:cTn id="31" dur="500"/>
                                        <p:tgtEl>
                                          <p:spTgt spid="6"/>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wipe(down)">
                                      <p:cBhvr>
                                        <p:cTn id="34" dur="500"/>
                                        <p:tgtEl>
                                          <p:spTgt spid="7"/>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ipe(down)">
                                      <p:cBhvr>
                                        <p:cTn id="37" dur="500"/>
                                        <p:tgtEl>
                                          <p:spTgt spid="8"/>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wipe(down)">
                                      <p:cBhvr>
                                        <p:cTn id="40" dur="500"/>
                                        <p:tgtEl>
                                          <p:spTgt spid="17"/>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wipe(down)">
                                      <p:cBhvr>
                                        <p:cTn id="43" dur="500"/>
                                        <p:tgtEl>
                                          <p:spTgt spid="9"/>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wipe(down)">
                                      <p:cBhvr>
                                        <p:cTn id="46" dur="500"/>
                                        <p:tgtEl>
                                          <p:spTgt spid="11"/>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wipe(down)">
                                      <p:cBhvr>
                                        <p:cTn id="49" dur="500"/>
                                        <p:tgtEl>
                                          <p:spTgt spid="18"/>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wipe(down)">
                                      <p:cBhvr>
                                        <p:cTn id="52" dur="500"/>
                                        <p:tgtEl>
                                          <p:spTgt spid="21"/>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2"/>
                                        </p:tgtEl>
                                        <p:attrNameLst>
                                          <p:attrName>style.visibility</p:attrName>
                                        </p:attrNameLst>
                                      </p:cBhvr>
                                      <p:to>
                                        <p:strVal val="visible"/>
                                      </p:to>
                                    </p:set>
                                    <p:animEffect transition="in" filter="wipe(down)">
                                      <p:cBhvr>
                                        <p:cTn id="5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5" grpId="0"/>
      <p:bldP spid="6" grpId="0"/>
      <p:bldP spid="7" grpId="0"/>
      <p:bldP spid="8" grpId="0"/>
      <p:bldP spid="9" grpId="0"/>
      <p:bldP spid="11" grpId="0"/>
      <p:bldP spid="13" grpId="0" animBg="1"/>
      <p:bldP spid="14" grpId="0"/>
      <p:bldP spid="15" grpId="0" animBg="1"/>
      <p:bldP spid="16" grpId="0"/>
      <p:bldP spid="17" grpId="0"/>
      <p:bldP spid="21" grpId="0"/>
      <p:bldP spid="2" grpId="0" animBg="1"/>
      <p:bldP spid="1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2D4AB73-787A-BD68-E150-5C473FF757A5}"/>
              </a:ext>
            </a:extLst>
          </p:cNvPr>
          <p:cNvSpPr/>
          <p:nvPr/>
        </p:nvSpPr>
        <p:spPr>
          <a:xfrm>
            <a:off x="0" y="1"/>
            <a:ext cx="4036641" cy="6858000"/>
          </a:xfrm>
          <a:prstGeom prst="rect">
            <a:avLst/>
          </a:prstGeom>
          <a:solidFill>
            <a:srgbClr val="1D52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descr="A black and white logo&#10;&#10;Description automatically generated">
            <a:extLst>
              <a:ext uri="{FF2B5EF4-FFF2-40B4-BE49-F238E27FC236}">
                <a16:creationId xmlns:a16="http://schemas.microsoft.com/office/drawing/2014/main" id="{2BF27FFD-6969-F56F-BCA4-920BF9BB874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0681" y="362197"/>
            <a:ext cx="2457784" cy="398608"/>
          </a:xfrm>
          <a:prstGeom prst="rect">
            <a:avLst/>
          </a:prstGeom>
        </p:spPr>
      </p:pic>
      <p:sp>
        <p:nvSpPr>
          <p:cNvPr id="49" name="object 3"/>
          <p:cNvSpPr txBox="1"/>
          <p:nvPr/>
        </p:nvSpPr>
        <p:spPr>
          <a:xfrm>
            <a:off x="9296099" y="2777182"/>
            <a:ext cx="2679127" cy="444352"/>
          </a:xfrm>
          <a:prstGeom prst="rect">
            <a:avLst/>
          </a:prstGeom>
        </p:spPr>
        <p:txBody>
          <a:bodyPr vert="horz" wrap="square" lIns="0" tIns="13335" rIns="0" bIns="0" rtlCol="0">
            <a:spAutoFit/>
          </a:bodyPr>
          <a:lstStyle/>
          <a:p>
            <a:pPr marL="12700">
              <a:lnSpc>
                <a:spcPct val="100000"/>
              </a:lnSpc>
              <a:spcBef>
                <a:spcPts val="105"/>
              </a:spcBef>
            </a:pPr>
            <a:r>
              <a:rPr sz="1400" b="1" spc="105" dirty="0">
                <a:solidFill>
                  <a:srgbClr val="14C095"/>
                </a:solidFill>
                <a:latin typeface="Noto Sans" panose="020B0502040504020204" pitchFamily="34" charset="0"/>
                <a:ea typeface="Noto Sans" panose="020B0502040504020204" pitchFamily="34" charset="0"/>
                <a:cs typeface="Noto Sans" panose="020B0502040504020204" pitchFamily="34" charset="0"/>
              </a:rPr>
              <a:t>ДОТООД, ГАДААДЫН</a:t>
            </a:r>
            <a:r>
              <a:rPr sz="1400" b="1" spc="-60" dirty="0">
                <a:solidFill>
                  <a:srgbClr val="14C095"/>
                </a:solidFill>
                <a:latin typeface="Noto Sans" panose="020B0502040504020204" pitchFamily="34" charset="0"/>
                <a:ea typeface="Noto Sans" panose="020B0502040504020204" pitchFamily="34" charset="0"/>
                <a:cs typeface="Noto Sans" panose="020B0502040504020204" pitchFamily="34" charset="0"/>
              </a:rPr>
              <a:t> </a:t>
            </a:r>
            <a:r>
              <a:rPr sz="1400" b="1" spc="80" dirty="0">
                <a:solidFill>
                  <a:srgbClr val="14C095"/>
                </a:solidFill>
                <a:latin typeface="Noto Sans" panose="020B0502040504020204" pitchFamily="34" charset="0"/>
                <a:ea typeface="Noto Sans" panose="020B0502040504020204" pitchFamily="34" charset="0"/>
                <a:cs typeface="Noto Sans" panose="020B0502040504020204" pitchFamily="34" charset="0"/>
              </a:rPr>
              <a:t>ХӨРӨНГӨ </a:t>
            </a:r>
            <a:r>
              <a:rPr sz="1400" b="1" spc="75" dirty="0">
                <a:solidFill>
                  <a:srgbClr val="14C095"/>
                </a:solidFill>
                <a:latin typeface="Noto Sans" panose="020B0502040504020204" pitchFamily="34" charset="0"/>
                <a:ea typeface="Noto Sans" panose="020B0502040504020204" pitchFamily="34" charset="0"/>
                <a:cs typeface="Noto Sans" panose="020B0502040504020204" pitchFamily="34" charset="0"/>
              </a:rPr>
              <a:t>ОРУУЛАЛТ</a:t>
            </a:r>
            <a:endParaRPr sz="1400" dirty="0">
              <a:solidFill>
                <a:srgbClr val="14C095"/>
              </a:solidFill>
              <a:latin typeface="Noto Sans" panose="020B0502040504020204" pitchFamily="34" charset="0"/>
              <a:ea typeface="Noto Sans" panose="020B0502040504020204" pitchFamily="34" charset="0"/>
              <a:cs typeface="Noto Sans" panose="020B0502040504020204" pitchFamily="34" charset="0"/>
            </a:endParaRPr>
          </a:p>
        </p:txBody>
      </p:sp>
      <p:sp>
        <p:nvSpPr>
          <p:cNvPr id="50" name="object 24"/>
          <p:cNvSpPr txBox="1"/>
          <p:nvPr/>
        </p:nvSpPr>
        <p:spPr>
          <a:xfrm>
            <a:off x="4836959" y="1738794"/>
            <a:ext cx="2721282" cy="1209947"/>
          </a:xfrm>
          <a:prstGeom prst="rect">
            <a:avLst/>
          </a:prstGeom>
        </p:spPr>
        <p:txBody>
          <a:bodyPr vert="horz" wrap="square" lIns="0" tIns="75565" rIns="0" bIns="0" rtlCol="0">
            <a:spAutoFit/>
          </a:bodyPr>
          <a:lstStyle/>
          <a:p>
            <a:pPr algn="ctr">
              <a:lnSpc>
                <a:spcPct val="100000"/>
              </a:lnSpc>
              <a:spcBef>
                <a:spcPts val="595"/>
              </a:spcBef>
            </a:pPr>
            <a:r>
              <a:rPr lang="en-US" sz="5400" b="1" spc="-370" dirty="0">
                <a:solidFill>
                  <a:srgbClr val="14C095"/>
                </a:solidFill>
                <a:latin typeface="Noto Sans" panose="020B0502040504020204" pitchFamily="34" charset="0"/>
                <a:ea typeface="Noto Sans" panose="020B0502040504020204" pitchFamily="34" charset="0"/>
                <a:cs typeface="Noto Sans" panose="020B0502040504020204" pitchFamily="34" charset="0"/>
              </a:rPr>
              <a:t>29.3</a:t>
            </a:r>
            <a:endParaRPr sz="5400" dirty="0">
              <a:solidFill>
                <a:srgbClr val="14C095"/>
              </a:solidFill>
              <a:latin typeface="Noto Sans" panose="020B0502040504020204" pitchFamily="34" charset="0"/>
              <a:ea typeface="Noto Sans" panose="020B0502040504020204" pitchFamily="34" charset="0"/>
              <a:cs typeface="Noto Sans" panose="020B0502040504020204" pitchFamily="34" charset="0"/>
            </a:endParaRPr>
          </a:p>
          <a:p>
            <a:pPr marL="12700" algn="ctr">
              <a:lnSpc>
                <a:spcPct val="100000"/>
              </a:lnSpc>
              <a:spcBef>
                <a:spcPts val="170"/>
              </a:spcBef>
            </a:pPr>
            <a:r>
              <a:rPr sz="1800" b="1" spc="200" dirty="0">
                <a:solidFill>
                  <a:srgbClr val="F9D316"/>
                </a:solidFill>
                <a:latin typeface="Noto Sans" panose="020B0502040504020204" pitchFamily="34" charset="0"/>
                <a:ea typeface="Noto Sans" panose="020B0502040504020204" pitchFamily="34" charset="0"/>
                <a:cs typeface="Noto Sans" panose="020B0502040504020204" pitchFamily="34" charset="0"/>
              </a:rPr>
              <a:t>ИХ</a:t>
            </a:r>
            <a:r>
              <a:rPr sz="1800" b="1" spc="-110" dirty="0">
                <a:solidFill>
                  <a:srgbClr val="F9D316"/>
                </a:solidFill>
                <a:latin typeface="Noto Sans" panose="020B0502040504020204" pitchFamily="34" charset="0"/>
                <a:ea typeface="Noto Sans" panose="020B0502040504020204" pitchFamily="34" charset="0"/>
                <a:cs typeface="Noto Sans" panose="020B0502040504020204" pitchFamily="34" charset="0"/>
              </a:rPr>
              <a:t> </a:t>
            </a:r>
            <a:r>
              <a:rPr sz="1800" b="1" spc="229" dirty="0">
                <a:solidFill>
                  <a:srgbClr val="F9D316"/>
                </a:solidFill>
                <a:latin typeface="Noto Sans" panose="020B0502040504020204" pitchFamily="34" charset="0"/>
                <a:ea typeface="Noto Sans" panose="020B0502040504020204" pitchFamily="34" charset="0"/>
                <a:cs typeface="Noto Sans" panose="020B0502040504020204" pitchFamily="34" charset="0"/>
              </a:rPr>
              <a:t>НАЯД</a:t>
            </a:r>
            <a:r>
              <a:rPr sz="1800" b="1" spc="-120" dirty="0">
                <a:solidFill>
                  <a:srgbClr val="F9D316"/>
                </a:solidFill>
                <a:latin typeface="Noto Sans" panose="020B0502040504020204" pitchFamily="34" charset="0"/>
                <a:ea typeface="Noto Sans" panose="020B0502040504020204" pitchFamily="34" charset="0"/>
                <a:cs typeface="Noto Sans" panose="020B0502040504020204" pitchFamily="34" charset="0"/>
              </a:rPr>
              <a:t> </a:t>
            </a:r>
            <a:r>
              <a:rPr sz="1800" b="1" spc="170" dirty="0">
                <a:solidFill>
                  <a:srgbClr val="F9D316"/>
                </a:solidFill>
                <a:latin typeface="Noto Sans" panose="020B0502040504020204" pitchFamily="34" charset="0"/>
                <a:ea typeface="Noto Sans" panose="020B0502040504020204" pitchFamily="34" charset="0"/>
                <a:cs typeface="Noto Sans" panose="020B0502040504020204" pitchFamily="34" charset="0"/>
              </a:rPr>
              <a:t>ТӨГРӨГ</a:t>
            </a:r>
            <a:endParaRPr sz="1800" b="1" i="1" dirty="0">
              <a:solidFill>
                <a:srgbClr val="F9D316"/>
              </a:solidFill>
              <a:latin typeface="Noto Sans" panose="020B0502040504020204" pitchFamily="34" charset="0"/>
              <a:ea typeface="Noto Sans" panose="020B0502040504020204" pitchFamily="34" charset="0"/>
              <a:cs typeface="Noto Sans" panose="020B0502040504020204" pitchFamily="34" charset="0"/>
            </a:endParaRPr>
          </a:p>
        </p:txBody>
      </p:sp>
      <p:sp>
        <p:nvSpPr>
          <p:cNvPr id="53" name="TextBox 52"/>
          <p:cNvSpPr txBox="1"/>
          <p:nvPr/>
        </p:nvSpPr>
        <p:spPr>
          <a:xfrm>
            <a:off x="4371765" y="554994"/>
            <a:ext cx="7347686" cy="646331"/>
          </a:xfrm>
          <a:prstGeom prst="rect">
            <a:avLst/>
          </a:prstGeom>
          <a:noFill/>
        </p:spPr>
        <p:txBody>
          <a:bodyPr wrap="square" rtlCol="0">
            <a:spAutoFit/>
          </a:bodyPr>
          <a:lstStyle/>
          <a:p>
            <a:pPr marL="12700" algn="ctr">
              <a:lnSpc>
                <a:spcPct val="100000"/>
              </a:lnSpc>
              <a:spcBef>
                <a:spcPts val="745"/>
              </a:spcBef>
            </a:pPr>
            <a:r>
              <a:rPr lang="en-US" b="1" i="1" spc="45" dirty="0" err="1">
                <a:solidFill>
                  <a:srgbClr val="1D5293"/>
                </a:solidFill>
                <a:latin typeface="Noto Sans" panose="020B0502040504020204" pitchFamily="34" charset="0"/>
                <a:ea typeface="Noto Sans" panose="020B0502040504020204" pitchFamily="34" charset="0"/>
                <a:cs typeface="Noto Sans" panose="020B0502040504020204" pitchFamily="34" charset="0"/>
              </a:rPr>
              <a:t>Төлөвлөлтөөр</a:t>
            </a:r>
            <a:r>
              <a:rPr lang="en-US" b="1" i="1" spc="45" dirty="0">
                <a:solidFill>
                  <a:srgbClr val="1D5293"/>
                </a:solidFill>
                <a:latin typeface="Noto Sans" panose="020B0502040504020204" pitchFamily="34" charset="0"/>
                <a:ea typeface="Noto Sans" panose="020B0502040504020204" pitchFamily="34" charset="0"/>
                <a:cs typeface="Noto Sans" panose="020B0502040504020204" pitchFamily="34" charset="0"/>
              </a:rPr>
              <a:t> </a:t>
            </a:r>
            <a:r>
              <a:rPr lang="en-US" b="1" i="1" spc="-229" dirty="0">
                <a:solidFill>
                  <a:srgbClr val="1D5293"/>
                </a:solidFill>
                <a:latin typeface="Noto Sans" panose="020B0502040504020204" pitchFamily="34" charset="0"/>
                <a:ea typeface="Noto Sans" panose="020B0502040504020204" pitchFamily="34" charset="0"/>
                <a:cs typeface="Noto Sans" panose="020B0502040504020204" pitchFamily="34" charset="0"/>
              </a:rPr>
              <a:t>10 , 5</a:t>
            </a:r>
            <a:r>
              <a:rPr lang="en-US" b="1" i="1" spc="-75" dirty="0">
                <a:solidFill>
                  <a:srgbClr val="1D5293"/>
                </a:solidFill>
                <a:latin typeface="Noto Sans" panose="020B0502040504020204" pitchFamily="34" charset="0"/>
                <a:ea typeface="Noto Sans" panose="020B0502040504020204" pitchFamily="34" charset="0"/>
                <a:cs typeface="Noto Sans" panose="020B0502040504020204" pitchFamily="34" charset="0"/>
              </a:rPr>
              <a:t> </a:t>
            </a:r>
            <a:r>
              <a:rPr lang="en-US" b="1" i="1" spc="-10" dirty="0">
                <a:solidFill>
                  <a:srgbClr val="1D5293"/>
                </a:solidFill>
                <a:latin typeface="Noto Sans" panose="020B0502040504020204" pitchFamily="34" charset="0"/>
                <a:ea typeface="Noto Sans" panose="020B0502040504020204" pitchFamily="34" charset="0"/>
                <a:cs typeface="Noto Sans" panose="020B0502040504020204" pitchFamily="34" charset="0"/>
              </a:rPr>
              <a:t>сая</a:t>
            </a:r>
            <a:r>
              <a:rPr lang="en-US" b="1" i="1" spc="-85" dirty="0">
                <a:solidFill>
                  <a:srgbClr val="1D5293"/>
                </a:solidFill>
                <a:latin typeface="Noto Sans" panose="020B0502040504020204" pitchFamily="34" charset="0"/>
                <a:ea typeface="Noto Sans" panose="020B0502040504020204" pitchFamily="34" charset="0"/>
                <a:cs typeface="Noto Sans" panose="020B0502040504020204" pitchFamily="34" charset="0"/>
              </a:rPr>
              <a:t> </a:t>
            </a:r>
            <a:r>
              <a:rPr lang="en-US" b="1" i="1" spc="-65" dirty="0">
                <a:solidFill>
                  <a:srgbClr val="1D5293"/>
                </a:solidFill>
                <a:latin typeface="Noto Sans" panose="020B0502040504020204" pitchFamily="34" charset="0"/>
                <a:ea typeface="Noto Sans" panose="020B0502040504020204" pitchFamily="34" charset="0"/>
                <a:cs typeface="Noto Sans" panose="020B0502040504020204" pitchFamily="34" charset="0"/>
              </a:rPr>
              <a:t>мкв</a:t>
            </a:r>
            <a:r>
              <a:rPr lang="en-US" b="1" i="1" spc="-80" dirty="0">
                <a:solidFill>
                  <a:srgbClr val="1D5293"/>
                </a:solidFill>
                <a:latin typeface="Noto Sans" panose="020B0502040504020204" pitchFamily="34" charset="0"/>
                <a:ea typeface="Noto Sans" panose="020B0502040504020204" pitchFamily="34" charset="0"/>
                <a:cs typeface="Noto Sans" panose="020B0502040504020204" pitchFamily="34" charset="0"/>
              </a:rPr>
              <a:t> </a:t>
            </a:r>
            <a:r>
              <a:rPr lang="en-US" i="1" spc="55" dirty="0">
                <a:solidFill>
                  <a:srgbClr val="1D5293"/>
                </a:solidFill>
                <a:latin typeface="Noto Sans" panose="020B0502040504020204" pitchFamily="34" charset="0"/>
                <a:ea typeface="Noto Sans" panose="020B0502040504020204" pitchFamily="34" charset="0"/>
                <a:cs typeface="Noto Sans" panose="020B0502040504020204" pitchFamily="34" charset="0"/>
              </a:rPr>
              <a:t>барилгажих </a:t>
            </a:r>
            <a:r>
              <a:rPr lang="en-US" i="1" spc="55" dirty="0" err="1">
                <a:solidFill>
                  <a:srgbClr val="1D5293"/>
                </a:solidFill>
                <a:latin typeface="Noto Sans" panose="020B0502040504020204" pitchFamily="34" charset="0"/>
                <a:ea typeface="Noto Sans" panose="020B0502040504020204" pitchFamily="34" charset="0"/>
                <a:cs typeface="Noto Sans" panose="020B0502040504020204" pitchFamily="34" charset="0"/>
              </a:rPr>
              <a:t>талбайтай</a:t>
            </a:r>
            <a:r>
              <a:rPr lang="en-US" i="1" spc="55" dirty="0">
                <a:solidFill>
                  <a:srgbClr val="1D5293"/>
                </a:solidFill>
                <a:latin typeface="Noto Sans" panose="020B0502040504020204" pitchFamily="34" charset="0"/>
                <a:ea typeface="Noto Sans" panose="020B0502040504020204" pitchFamily="34" charset="0"/>
                <a:cs typeface="Noto Sans" panose="020B0502040504020204" pitchFamily="34" charset="0"/>
              </a:rPr>
              <a:t>,</a:t>
            </a:r>
            <a:r>
              <a:rPr lang="en-US" i="1" spc="-100" dirty="0">
                <a:solidFill>
                  <a:srgbClr val="1D5293"/>
                </a:solidFill>
                <a:latin typeface="Noto Sans" panose="020B0502040504020204" pitchFamily="34" charset="0"/>
                <a:ea typeface="Noto Sans" panose="020B0502040504020204" pitchFamily="34" charset="0"/>
                <a:cs typeface="Noto Sans" panose="020B0502040504020204" pitchFamily="34" charset="0"/>
              </a:rPr>
              <a:t> </a:t>
            </a:r>
            <a:r>
              <a:rPr lang="en-US" b="1" i="1" spc="-70" dirty="0">
                <a:solidFill>
                  <a:srgbClr val="1D5293"/>
                </a:solidFill>
                <a:latin typeface="Noto Sans" panose="020B0502040504020204" pitchFamily="34" charset="0"/>
                <a:ea typeface="Noto Sans" panose="020B0502040504020204" pitchFamily="34" charset="0"/>
                <a:cs typeface="Noto Sans" panose="020B0502040504020204" pitchFamily="34" charset="0"/>
              </a:rPr>
              <a:t>80</a:t>
            </a:r>
            <a:r>
              <a:rPr lang="en-US" b="1" i="1" spc="-95" dirty="0">
                <a:solidFill>
                  <a:srgbClr val="1D5293"/>
                </a:solidFill>
                <a:latin typeface="Noto Sans" panose="020B0502040504020204" pitchFamily="34" charset="0"/>
                <a:ea typeface="Noto Sans" panose="020B0502040504020204" pitchFamily="34" charset="0"/>
                <a:cs typeface="Noto Sans" panose="020B0502040504020204" pitchFamily="34" charset="0"/>
              </a:rPr>
              <a:t> </a:t>
            </a:r>
            <a:r>
              <a:rPr lang="en-US" b="1" i="1" spc="-35" dirty="0">
                <a:solidFill>
                  <a:srgbClr val="1D5293"/>
                </a:solidFill>
                <a:latin typeface="Noto Sans" panose="020B0502040504020204" pitchFamily="34" charset="0"/>
                <a:ea typeface="Noto Sans" panose="020B0502040504020204" pitchFamily="34" charset="0"/>
                <a:cs typeface="Noto Sans" panose="020B0502040504020204" pitchFamily="34" charset="0"/>
              </a:rPr>
              <a:t>мянга</a:t>
            </a:r>
            <a:r>
              <a:rPr lang="en-US" b="1" i="1" spc="-60" dirty="0">
                <a:solidFill>
                  <a:srgbClr val="1D5293"/>
                </a:solidFill>
                <a:latin typeface="Noto Sans" panose="020B0502040504020204" pitchFamily="34" charset="0"/>
                <a:ea typeface="Noto Sans" panose="020B0502040504020204" pitchFamily="34" charset="0"/>
                <a:cs typeface="Noto Sans" panose="020B0502040504020204" pitchFamily="34" charset="0"/>
              </a:rPr>
              <a:t> </a:t>
            </a:r>
            <a:r>
              <a:rPr lang="en-US" i="1" spc="70" dirty="0">
                <a:solidFill>
                  <a:srgbClr val="1D5293"/>
                </a:solidFill>
                <a:latin typeface="Noto Sans" panose="020B0502040504020204" pitchFamily="34" charset="0"/>
                <a:ea typeface="Noto Sans" panose="020B0502040504020204" pitchFamily="34" charset="0"/>
                <a:cs typeface="Noto Sans" panose="020B0502040504020204" pitchFamily="34" charset="0"/>
              </a:rPr>
              <a:t>орчим</a:t>
            </a:r>
            <a:r>
              <a:rPr lang="en-US" dirty="0">
                <a:solidFill>
                  <a:srgbClr val="1D5293"/>
                </a:solidFill>
                <a:latin typeface="Noto Sans" panose="020B0502040504020204" pitchFamily="34" charset="0"/>
                <a:ea typeface="Noto Sans" panose="020B0502040504020204" pitchFamily="34" charset="0"/>
                <a:cs typeface="Noto Sans" panose="020B0502040504020204" pitchFamily="34" charset="0"/>
              </a:rPr>
              <a:t> </a:t>
            </a:r>
            <a:r>
              <a:rPr lang="en-US" i="1" spc="40" dirty="0">
                <a:solidFill>
                  <a:srgbClr val="1D5293"/>
                </a:solidFill>
                <a:latin typeface="Noto Sans" panose="020B0502040504020204" pitchFamily="34" charset="0"/>
                <a:ea typeface="Noto Sans" panose="020B0502040504020204" pitchFamily="34" charset="0"/>
                <a:cs typeface="Noto Sans" panose="020B0502040504020204" pitchFamily="34" charset="0"/>
              </a:rPr>
              <a:t>ажлы</a:t>
            </a:r>
            <a:r>
              <a:rPr lang="en-US" i="1" spc="55" dirty="0">
                <a:solidFill>
                  <a:srgbClr val="1D5293"/>
                </a:solidFill>
                <a:latin typeface="Noto Sans" panose="020B0502040504020204" pitchFamily="34" charset="0"/>
                <a:ea typeface="Noto Sans" panose="020B0502040504020204" pitchFamily="34" charset="0"/>
                <a:cs typeface="Noto Sans" panose="020B0502040504020204" pitchFamily="34" charset="0"/>
              </a:rPr>
              <a:t>н</a:t>
            </a:r>
            <a:r>
              <a:rPr lang="en-US" i="1" spc="-130" dirty="0">
                <a:solidFill>
                  <a:srgbClr val="1D5293"/>
                </a:solidFill>
                <a:latin typeface="Noto Sans" panose="020B0502040504020204" pitchFamily="34" charset="0"/>
                <a:ea typeface="Noto Sans" panose="020B0502040504020204" pitchFamily="34" charset="0"/>
                <a:cs typeface="Noto Sans" panose="020B0502040504020204" pitchFamily="34" charset="0"/>
              </a:rPr>
              <a:t> </a:t>
            </a:r>
            <a:r>
              <a:rPr lang="en-US" i="1" spc="70" dirty="0">
                <a:solidFill>
                  <a:srgbClr val="1D5293"/>
                </a:solidFill>
                <a:latin typeface="Noto Sans" panose="020B0502040504020204" pitchFamily="34" charset="0"/>
                <a:ea typeface="Noto Sans" panose="020B0502040504020204" pitchFamily="34" charset="0"/>
                <a:cs typeface="Noto Sans" panose="020B0502040504020204" pitchFamily="34" charset="0"/>
              </a:rPr>
              <a:t>б</a:t>
            </a:r>
            <a:r>
              <a:rPr lang="en-US" i="1" spc="105" dirty="0">
                <a:solidFill>
                  <a:srgbClr val="1D5293"/>
                </a:solidFill>
                <a:latin typeface="Noto Sans" panose="020B0502040504020204" pitchFamily="34" charset="0"/>
                <a:ea typeface="Noto Sans" panose="020B0502040504020204" pitchFamily="34" charset="0"/>
                <a:cs typeface="Noto Sans" panose="020B0502040504020204" pitchFamily="34" charset="0"/>
              </a:rPr>
              <a:t>ай</a:t>
            </a:r>
            <a:r>
              <a:rPr lang="en-US" i="1" spc="30" dirty="0">
                <a:solidFill>
                  <a:srgbClr val="1D5293"/>
                </a:solidFill>
                <a:latin typeface="Noto Sans" panose="020B0502040504020204" pitchFamily="34" charset="0"/>
                <a:ea typeface="Noto Sans" panose="020B0502040504020204" pitchFamily="34" charset="0"/>
                <a:cs typeface="Noto Sans" panose="020B0502040504020204" pitchFamily="34" charset="0"/>
              </a:rPr>
              <a:t>рыг</a:t>
            </a:r>
            <a:r>
              <a:rPr lang="en-US" i="1" spc="-155" dirty="0">
                <a:solidFill>
                  <a:srgbClr val="1D5293"/>
                </a:solidFill>
                <a:latin typeface="Noto Sans" panose="020B0502040504020204" pitchFamily="34" charset="0"/>
                <a:ea typeface="Noto Sans" panose="020B0502040504020204" pitchFamily="34" charset="0"/>
                <a:cs typeface="Noto Sans" panose="020B0502040504020204" pitchFamily="34" charset="0"/>
              </a:rPr>
              <a:t> </a:t>
            </a:r>
            <a:r>
              <a:rPr lang="en-US" i="1" spc="70" dirty="0">
                <a:solidFill>
                  <a:srgbClr val="1D5293"/>
                </a:solidFill>
                <a:latin typeface="Noto Sans" panose="020B0502040504020204" pitchFamily="34" charset="0"/>
                <a:ea typeface="Noto Sans" panose="020B0502040504020204" pitchFamily="34" charset="0"/>
                <a:cs typeface="Noto Sans" panose="020B0502040504020204" pitchFamily="34" charset="0"/>
              </a:rPr>
              <a:t>ш</a:t>
            </a:r>
            <a:r>
              <a:rPr lang="en-US" i="1" spc="65" dirty="0">
                <a:solidFill>
                  <a:srgbClr val="1D5293"/>
                </a:solidFill>
                <a:latin typeface="Noto Sans" panose="020B0502040504020204" pitchFamily="34" charset="0"/>
                <a:ea typeface="Noto Sans" panose="020B0502040504020204" pitchFamily="34" charset="0"/>
                <a:cs typeface="Noto Sans" panose="020B0502040504020204" pitchFamily="34" charset="0"/>
              </a:rPr>
              <a:t>ин</a:t>
            </a:r>
            <a:r>
              <a:rPr lang="en-US" i="1" spc="35" dirty="0">
                <a:solidFill>
                  <a:srgbClr val="1D5293"/>
                </a:solidFill>
                <a:latin typeface="Noto Sans" panose="020B0502040504020204" pitchFamily="34" charset="0"/>
                <a:ea typeface="Noto Sans" panose="020B0502040504020204" pitchFamily="34" charset="0"/>
                <a:cs typeface="Noto Sans" panose="020B0502040504020204" pitchFamily="34" charset="0"/>
              </a:rPr>
              <a:t>ээ</a:t>
            </a:r>
            <a:r>
              <a:rPr lang="en-US" i="1" spc="105" dirty="0">
                <a:solidFill>
                  <a:srgbClr val="1D5293"/>
                </a:solidFill>
                <a:latin typeface="Noto Sans" panose="020B0502040504020204" pitchFamily="34" charset="0"/>
                <a:ea typeface="Noto Sans" panose="020B0502040504020204" pitchFamily="34" charset="0"/>
                <a:cs typeface="Noto Sans" panose="020B0502040504020204" pitchFamily="34" charset="0"/>
              </a:rPr>
              <a:t>р</a:t>
            </a:r>
            <a:r>
              <a:rPr lang="en-US" i="1" spc="-135" dirty="0">
                <a:solidFill>
                  <a:srgbClr val="1D5293"/>
                </a:solidFill>
                <a:latin typeface="Noto Sans" panose="020B0502040504020204" pitchFamily="34" charset="0"/>
                <a:ea typeface="Noto Sans" panose="020B0502040504020204" pitchFamily="34" charset="0"/>
                <a:cs typeface="Noto Sans" panose="020B0502040504020204" pitchFamily="34" charset="0"/>
              </a:rPr>
              <a:t> </a:t>
            </a:r>
            <a:r>
              <a:rPr lang="en-US" i="1" spc="70" dirty="0">
                <a:solidFill>
                  <a:srgbClr val="1D5293"/>
                </a:solidFill>
                <a:latin typeface="Noto Sans" panose="020B0502040504020204" pitchFamily="34" charset="0"/>
                <a:ea typeface="Noto Sans" panose="020B0502040504020204" pitchFamily="34" charset="0"/>
                <a:cs typeface="Noto Sans" panose="020B0502040504020204" pitchFamily="34" charset="0"/>
              </a:rPr>
              <a:t>б</a:t>
            </a:r>
            <a:r>
              <a:rPr lang="en-US" i="1" spc="75" dirty="0">
                <a:solidFill>
                  <a:srgbClr val="1D5293"/>
                </a:solidFill>
                <a:latin typeface="Noto Sans" panose="020B0502040504020204" pitchFamily="34" charset="0"/>
                <a:ea typeface="Noto Sans" panose="020B0502040504020204" pitchFamily="34" charset="0"/>
                <a:cs typeface="Noto Sans" panose="020B0502040504020204" pitchFamily="34" charset="0"/>
              </a:rPr>
              <a:t>ий</a:t>
            </a:r>
            <a:r>
              <a:rPr lang="en-US" i="1" spc="-140" dirty="0">
                <a:solidFill>
                  <a:srgbClr val="1D5293"/>
                </a:solidFill>
                <a:latin typeface="Noto Sans" panose="020B0502040504020204" pitchFamily="34" charset="0"/>
                <a:ea typeface="Noto Sans" panose="020B0502040504020204" pitchFamily="34" charset="0"/>
                <a:cs typeface="Noto Sans" panose="020B0502040504020204" pitchFamily="34" charset="0"/>
              </a:rPr>
              <a:t> </a:t>
            </a:r>
            <a:r>
              <a:rPr lang="en-US" i="1" spc="70" dirty="0">
                <a:solidFill>
                  <a:srgbClr val="1D5293"/>
                </a:solidFill>
                <a:latin typeface="Noto Sans" panose="020B0502040504020204" pitchFamily="34" charset="0"/>
                <a:ea typeface="Noto Sans" panose="020B0502040504020204" pitchFamily="34" charset="0"/>
                <a:cs typeface="Noto Sans" panose="020B0502040504020204" pitchFamily="34" charset="0"/>
              </a:rPr>
              <a:t>б</a:t>
            </a:r>
            <a:r>
              <a:rPr lang="en-US" i="1" spc="40" dirty="0">
                <a:solidFill>
                  <a:srgbClr val="1D5293"/>
                </a:solidFill>
                <a:latin typeface="Noto Sans" panose="020B0502040504020204" pitchFamily="34" charset="0"/>
                <a:ea typeface="Noto Sans" panose="020B0502040504020204" pitchFamily="34" charset="0"/>
                <a:cs typeface="Noto Sans" panose="020B0502040504020204" pitchFamily="34" charset="0"/>
              </a:rPr>
              <a:t>олгоно</a:t>
            </a:r>
            <a:r>
              <a:rPr lang="en-US" i="1" spc="-245" dirty="0">
                <a:solidFill>
                  <a:srgbClr val="1D5293"/>
                </a:solidFill>
                <a:latin typeface="Noto Sans" panose="020B0502040504020204" pitchFamily="34" charset="0"/>
                <a:ea typeface="Noto Sans" panose="020B0502040504020204" pitchFamily="34" charset="0"/>
                <a:cs typeface="Noto Sans" panose="020B0502040504020204" pitchFamily="34" charset="0"/>
              </a:rPr>
              <a:t>.</a:t>
            </a:r>
            <a:endParaRPr lang="en-US" dirty="0">
              <a:solidFill>
                <a:srgbClr val="1D5293"/>
              </a:solidFill>
              <a:latin typeface="Noto Sans" panose="020B0502040504020204" pitchFamily="34" charset="0"/>
              <a:ea typeface="Noto Sans" panose="020B0502040504020204" pitchFamily="34" charset="0"/>
              <a:cs typeface="Noto Sans" panose="020B0502040504020204" pitchFamily="34" charset="0"/>
            </a:endParaRPr>
          </a:p>
        </p:txBody>
      </p:sp>
      <p:sp>
        <p:nvSpPr>
          <p:cNvPr id="54" name="object 5"/>
          <p:cNvSpPr txBox="1"/>
          <p:nvPr/>
        </p:nvSpPr>
        <p:spPr>
          <a:xfrm>
            <a:off x="6303725" y="3802589"/>
            <a:ext cx="4222802" cy="258404"/>
          </a:xfrm>
          <a:prstGeom prst="rect">
            <a:avLst/>
          </a:prstGeom>
        </p:spPr>
        <p:txBody>
          <a:bodyPr vert="horz" wrap="square" lIns="0" tIns="12065" rIns="0" bIns="0" rtlCol="0">
            <a:spAutoFit/>
          </a:bodyPr>
          <a:lstStyle/>
          <a:p>
            <a:pPr marL="12700" algn="ctr">
              <a:lnSpc>
                <a:spcPct val="100000"/>
              </a:lnSpc>
              <a:spcBef>
                <a:spcPts val="95"/>
              </a:spcBef>
            </a:pPr>
            <a:r>
              <a:rPr sz="1600" b="1" spc="85" dirty="0">
                <a:solidFill>
                  <a:srgbClr val="1D5293"/>
                </a:solidFill>
                <a:latin typeface="Noto Sans" panose="020B0502040504020204" pitchFamily="34" charset="0"/>
                <a:ea typeface="Noto Sans" panose="020B0502040504020204" pitchFamily="34" charset="0"/>
                <a:cs typeface="Noto Sans" panose="020B0502040504020204" pitchFamily="34" charset="0"/>
              </a:rPr>
              <a:t>ЭД</a:t>
            </a:r>
            <a:r>
              <a:rPr sz="1600" b="1" spc="70" dirty="0">
                <a:solidFill>
                  <a:srgbClr val="1D5293"/>
                </a:solidFill>
                <a:latin typeface="Noto Sans" panose="020B0502040504020204" pitchFamily="34" charset="0"/>
                <a:ea typeface="Noto Sans" panose="020B0502040504020204" pitchFamily="34" charset="0"/>
                <a:cs typeface="Noto Sans" panose="020B0502040504020204" pitchFamily="34" charset="0"/>
              </a:rPr>
              <a:t>ИЙН</a:t>
            </a:r>
            <a:r>
              <a:rPr sz="1600" b="1" spc="-15" dirty="0">
                <a:solidFill>
                  <a:srgbClr val="1D5293"/>
                </a:solidFill>
                <a:latin typeface="Noto Sans" panose="020B0502040504020204" pitchFamily="34" charset="0"/>
                <a:ea typeface="Noto Sans" panose="020B0502040504020204" pitchFamily="34" charset="0"/>
                <a:cs typeface="Noto Sans" panose="020B0502040504020204" pitchFamily="34" charset="0"/>
              </a:rPr>
              <a:t> </a:t>
            </a:r>
            <a:r>
              <a:rPr sz="1600" b="1" spc="100" dirty="0">
                <a:solidFill>
                  <a:srgbClr val="1D5293"/>
                </a:solidFill>
                <a:latin typeface="Noto Sans" panose="020B0502040504020204" pitchFamily="34" charset="0"/>
                <a:ea typeface="Noto Sans" panose="020B0502040504020204" pitchFamily="34" charset="0"/>
                <a:cs typeface="Noto Sans" panose="020B0502040504020204" pitchFamily="34" charset="0"/>
              </a:rPr>
              <a:t>З</a:t>
            </a:r>
            <a:r>
              <a:rPr sz="1600" b="1" spc="95" dirty="0">
                <a:solidFill>
                  <a:srgbClr val="1D5293"/>
                </a:solidFill>
                <a:latin typeface="Noto Sans" panose="020B0502040504020204" pitchFamily="34" charset="0"/>
                <a:ea typeface="Noto Sans" panose="020B0502040504020204" pitchFamily="34" charset="0"/>
                <a:cs typeface="Noto Sans" panose="020B0502040504020204" pitchFamily="34" charset="0"/>
              </a:rPr>
              <a:t>А</a:t>
            </a:r>
            <a:r>
              <a:rPr sz="1600" b="1" spc="90" dirty="0">
                <a:solidFill>
                  <a:srgbClr val="1D5293"/>
                </a:solidFill>
                <a:latin typeface="Noto Sans" panose="020B0502040504020204" pitchFamily="34" charset="0"/>
                <a:ea typeface="Noto Sans" panose="020B0502040504020204" pitchFamily="34" charset="0"/>
                <a:cs typeface="Noto Sans" panose="020B0502040504020204" pitchFamily="34" charset="0"/>
              </a:rPr>
              <a:t>С</a:t>
            </a:r>
            <a:r>
              <a:rPr sz="1600" b="1" spc="110" dirty="0">
                <a:solidFill>
                  <a:srgbClr val="1D5293"/>
                </a:solidFill>
                <a:latin typeface="Noto Sans" panose="020B0502040504020204" pitchFamily="34" charset="0"/>
                <a:ea typeface="Noto Sans" panose="020B0502040504020204" pitchFamily="34" charset="0"/>
                <a:cs typeface="Noto Sans" panose="020B0502040504020204" pitchFamily="34" charset="0"/>
              </a:rPr>
              <a:t>АГ</a:t>
            </a:r>
            <a:r>
              <a:rPr sz="1600" b="1" spc="-20" dirty="0">
                <a:solidFill>
                  <a:srgbClr val="1D5293"/>
                </a:solidFill>
                <a:latin typeface="Noto Sans" panose="020B0502040504020204" pitchFamily="34" charset="0"/>
                <a:ea typeface="Noto Sans" panose="020B0502040504020204" pitchFamily="34" charset="0"/>
                <a:cs typeface="Noto Sans" panose="020B0502040504020204" pitchFamily="34" charset="0"/>
              </a:rPr>
              <a:t> </a:t>
            </a:r>
            <a:r>
              <a:rPr sz="1600" b="1" spc="-300" dirty="0">
                <a:solidFill>
                  <a:srgbClr val="1D5293"/>
                </a:solidFill>
                <a:latin typeface="Noto Sans" panose="020B0502040504020204" pitchFamily="34" charset="0"/>
                <a:ea typeface="Noto Sans" panose="020B0502040504020204" pitchFamily="34" charset="0"/>
                <a:cs typeface="Noto Sans" panose="020B0502040504020204" pitchFamily="34" charset="0"/>
              </a:rPr>
              <a:t>/</a:t>
            </a:r>
            <a:r>
              <a:rPr sz="1600" b="1" spc="-15" dirty="0">
                <a:solidFill>
                  <a:srgbClr val="1D5293"/>
                </a:solidFill>
                <a:latin typeface="Noto Sans" panose="020B0502040504020204" pitchFamily="34" charset="0"/>
                <a:ea typeface="Noto Sans" panose="020B0502040504020204" pitchFamily="34" charset="0"/>
                <a:cs typeface="Noto Sans" panose="020B0502040504020204" pitchFamily="34" charset="0"/>
              </a:rPr>
              <a:t> </a:t>
            </a:r>
            <a:r>
              <a:rPr sz="1600" b="1" spc="80" dirty="0">
                <a:solidFill>
                  <a:srgbClr val="1D5293"/>
                </a:solidFill>
                <a:latin typeface="Noto Sans" panose="020B0502040504020204" pitchFamily="34" charset="0"/>
                <a:ea typeface="Noto Sans" panose="020B0502040504020204" pitchFamily="34" charset="0"/>
                <a:cs typeface="Noto Sans" panose="020B0502040504020204" pitchFamily="34" charset="0"/>
              </a:rPr>
              <a:t>ТОЙМ</a:t>
            </a:r>
            <a:r>
              <a:rPr sz="1600" b="1" spc="-5" dirty="0">
                <a:solidFill>
                  <a:srgbClr val="1D5293"/>
                </a:solidFill>
                <a:latin typeface="Noto Sans" panose="020B0502040504020204" pitchFamily="34" charset="0"/>
                <a:ea typeface="Noto Sans" panose="020B0502040504020204" pitchFamily="34" charset="0"/>
                <a:cs typeface="Noto Sans" panose="020B0502040504020204" pitchFamily="34" charset="0"/>
              </a:rPr>
              <a:t> </a:t>
            </a:r>
            <a:r>
              <a:rPr sz="1600" b="1" spc="90" dirty="0">
                <a:solidFill>
                  <a:srgbClr val="1D5293"/>
                </a:solidFill>
                <a:latin typeface="Noto Sans" panose="020B0502040504020204" pitchFamily="34" charset="0"/>
                <a:ea typeface="Noto Sans" panose="020B0502040504020204" pitchFamily="34" charset="0"/>
                <a:cs typeface="Noto Sans" panose="020B0502040504020204" pitchFamily="34" charset="0"/>
              </a:rPr>
              <a:t>ТООЦ</a:t>
            </a:r>
            <a:r>
              <a:rPr sz="1600" b="1" spc="-25" dirty="0">
                <a:solidFill>
                  <a:srgbClr val="1D5293"/>
                </a:solidFill>
                <a:latin typeface="Noto Sans" panose="020B0502040504020204" pitchFamily="34" charset="0"/>
                <a:ea typeface="Noto Sans" panose="020B0502040504020204" pitchFamily="34" charset="0"/>
                <a:cs typeface="Noto Sans" panose="020B0502040504020204" pitchFamily="34" charset="0"/>
              </a:rPr>
              <a:t>ОО/</a:t>
            </a:r>
            <a:endParaRPr sz="1600" dirty="0">
              <a:solidFill>
                <a:srgbClr val="1D5293"/>
              </a:solidFill>
              <a:latin typeface="Noto Sans" panose="020B0502040504020204" pitchFamily="34" charset="0"/>
              <a:ea typeface="Noto Sans" panose="020B0502040504020204" pitchFamily="34" charset="0"/>
              <a:cs typeface="Noto Sans" panose="020B0502040504020204" pitchFamily="34" charset="0"/>
            </a:endParaRPr>
          </a:p>
        </p:txBody>
      </p:sp>
      <p:sp>
        <p:nvSpPr>
          <p:cNvPr id="55" name="TextBox 54"/>
          <p:cNvSpPr txBox="1"/>
          <p:nvPr/>
        </p:nvSpPr>
        <p:spPr>
          <a:xfrm>
            <a:off x="7469341" y="5703699"/>
            <a:ext cx="4333979" cy="276999"/>
          </a:xfrm>
          <a:prstGeom prst="rect">
            <a:avLst/>
          </a:prstGeom>
          <a:noFill/>
        </p:spPr>
        <p:txBody>
          <a:bodyPr wrap="square" rtlCol="0">
            <a:spAutoFit/>
          </a:bodyPr>
          <a:lstStyle/>
          <a:p>
            <a:pPr algn="r"/>
            <a:r>
              <a:rPr lang="en-US" sz="1200" b="1" dirty="0">
                <a:solidFill>
                  <a:srgbClr val="1D5293"/>
                </a:solidFill>
                <a:latin typeface="Noto Sans" panose="020B0502040504020204" pitchFamily="34" charset="0"/>
                <a:ea typeface="Noto Sans" panose="020B0502040504020204" pitchFamily="34" charset="0"/>
                <a:cs typeface="Noto Sans" panose="020B0502040504020204" pitchFamily="34" charset="0"/>
              </a:rPr>
              <a:t>ЭХ СУРВАЛЖ: ШИНЭ ЗУУНМОД ХОТЫН ХЕТ, 2022</a:t>
            </a:r>
          </a:p>
        </p:txBody>
      </p:sp>
      <p:sp>
        <p:nvSpPr>
          <p:cNvPr id="57" name="TextBox 56"/>
          <p:cNvSpPr txBox="1"/>
          <p:nvPr/>
        </p:nvSpPr>
        <p:spPr>
          <a:xfrm>
            <a:off x="9245299" y="2102769"/>
            <a:ext cx="2243661" cy="307777"/>
          </a:xfrm>
          <a:prstGeom prst="rect">
            <a:avLst/>
          </a:prstGeom>
          <a:noFill/>
        </p:spPr>
        <p:txBody>
          <a:bodyPr wrap="square">
            <a:spAutoFit/>
          </a:bodyPr>
          <a:lstStyle/>
          <a:p>
            <a:r>
              <a:rPr lang="en-US" sz="1400" b="1" spc="65" dirty="0">
                <a:solidFill>
                  <a:srgbClr val="1D5293"/>
                </a:solidFill>
                <a:latin typeface="Noto Sans" panose="020B0502040504020204" pitchFamily="34" charset="0"/>
                <a:ea typeface="Noto Sans" panose="020B0502040504020204" pitchFamily="34" charset="0"/>
                <a:cs typeface="Noto Sans" panose="020B0502040504020204" pitchFamily="34" charset="0"/>
              </a:rPr>
              <a:t>УЛС</a:t>
            </a:r>
            <a:r>
              <a:rPr lang="en-US" sz="1400" b="1" spc="85" dirty="0">
                <a:solidFill>
                  <a:srgbClr val="1D5293"/>
                </a:solidFill>
                <a:latin typeface="Noto Sans" panose="020B0502040504020204" pitchFamily="34" charset="0"/>
                <a:ea typeface="Noto Sans" panose="020B0502040504020204" pitchFamily="34" charset="0"/>
                <a:cs typeface="Noto Sans" panose="020B0502040504020204" pitchFamily="34" charset="0"/>
              </a:rPr>
              <a:t>Ы</a:t>
            </a:r>
            <a:r>
              <a:rPr lang="en-US" sz="1400" b="1" spc="75" dirty="0">
                <a:solidFill>
                  <a:srgbClr val="1D5293"/>
                </a:solidFill>
                <a:latin typeface="Noto Sans" panose="020B0502040504020204" pitchFamily="34" charset="0"/>
                <a:ea typeface="Noto Sans" panose="020B0502040504020204" pitchFamily="34" charset="0"/>
                <a:cs typeface="Noto Sans" panose="020B0502040504020204" pitchFamily="34" charset="0"/>
              </a:rPr>
              <a:t>Н</a:t>
            </a:r>
            <a:r>
              <a:rPr lang="en-US" sz="1400" b="1" spc="-35" dirty="0">
                <a:solidFill>
                  <a:srgbClr val="1D5293"/>
                </a:solidFill>
                <a:latin typeface="Noto Sans" panose="020B0502040504020204" pitchFamily="34" charset="0"/>
                <a:ea typeface="Noto Sans" panose="020B0502040504020204" pitchFamily="34" charset="0"/>
                <a:cs typeface="Noto Sans" panose="020B0502040504020204" pitchFamily="34" charset="0"/>
              </a:rPr>
              <a:t> </a:t>
            </a:r>
            <a:r>
              <a:rPr lang="en-US" sz="1400" b="1" spc="35" dirty="0">
                <a:solidFill>
                  <a:srgbClr val="1D5293"/>
                </a:solidFill>
                <a:latin typeface="Noto Sans" panose="020B0502040504020204" pitchFamily="34" charset="0"/>
                <a:ea typeface="Noto Sans" panose="020B0502040504020204" pitchFamily="34" charset="0"/>
                <a:cs typeface="Noto Sans" panose="020B0502040504020204" pitchFamily="34" charset="0"/>
              </a:rPr>
              <a:t>Т</a:t>
            </a:r>
            <a:r>
              <a:rPr lang="en-US" sz="1400" b="1" spc="100" dirty="0">
                <a:solidFill>
                  <a:srgbClr val="1D5293"/>
                </a:solidFill>
                <a:latin typeface="Noto Sans" panose="020B0502040504020204" pitchFamily="34" charset="0"/>
                <a:ea typeface="Noto Sans" panose="020B0502040504020204" pitchFamily="34" charset="0"/>
                <a:cs typeface="Noto Sans" panose="020B0502040504020204" pitchFamily="34" charset="0"/>
              </a:rPr>
              <a:t>Ө</a:t>
            </a:r>
            <a:r>
              <a:rPr lang="en-US" sz="1400" b="1" spc="85" dirty="0">
                <a:solidFill>
                  <a:srgbClr val="1D5293"/>
                </a:solidFill>
                <a:latin typeface="Noto Sans" panose="020B0502040504020204" pitchFamily="34" charset="0"/>
                <a:ea typeface="Noto Sans" panose="020B0502040504020204" pitchFamily="34" charset="0"/>
                <a:cs typeface="Noto Sans" panose="020B0502040504020204" pitchFamily="34" charset="0"/>
              </a:rPr>
              <a:t>С</a:t>
            </a:r>
            <a:r>
              <a:rPr lang="en-US" sz="1400" b="1" spc="105" dirty="0">
                <a:solidFill>
                  <a:srgbClr val="1D5293"/>
                </a:solidFill>
                <a:latin typeface="Noto Sans" panose="020B0502040504020204" pitchFamily="34" charset="0"/>
                <a:ea typeface="Noto Sans" panose="020B0502040504020204" pitchFamily="34" charset="0"/>
                <a:cs typeface="Noto Sans" panose="020B0502040504020204" pitchFamily="34" charset="0"/>
              </a:rPr>
              <a:t>Ө</a:t>
            </a:r>
            <a:r>
              <a:rPr lang="en-US" sz="1400" b="1" spc="85" dirty="0">
                <a:solidFill>
                  <a:srgbClr val="1D5293"/>
                </a:solidFill>
                <a:latin typeface="Noto Sans" panose="020B0502040504020204" pitchFamily="34" charset="0"/>
                <a:ea typeface="Noto Sans" panose="020B0502040504020204" pitchFamily="34" charset="0"/>
                <a:cs typeface="Noto Sans" panose="020B0502040504020204" pitchFamily="34" charset="0"/>
              </a:rPr>
              <a:t>В</a:t>
            </a:r>
            <a:endParaRPr lang="en-US" sz="1400" dirty="0">
              <a:solidFill>
                <a:srgbClr val="1D5293"/>
              </a:solidFill>
              <a:latin typeface="Noto Sans" panose="020B0502040504020204" pitchFamily="34" charset="0"/>
              <a:ea typeface="Noto Sans" panose="020B0502040504020204" pitchFamily="34" charset="0"/>
              <a:cs typeface="Noto Sans" panose="020B0502040504020204" pitchFamily="34" charset="0"/>
            </a:endParaRPr>
          </a:p>
        </p:txBody>
      </p:sp>
      <p:graphicFrame>
        <p:nvGraphicFramePr>
          <p:cNvPr id="60" name="Table 11"/>
          <p:cNvGraphicFramePr>
            <a:graphicFrameLocks noGrp="1"/>
          </p:cNvGraphicFramePr>
          <p:nvPr>
            <p:extLst>
              <p:ext uri="{D42A27DB-BD31-4B8C-83A1-F6EECF244321}">
                <p14:modId xmlns:p14="http://schemas.microsoft.com/office/powerpoint/2010/main" val="1804365204"/>
              </p:ext>
            </p:extLst>
          </p:nvPr>
        </p:nvGraphicFramePr>
        <p:xfrm>
          <a:off x="4703330" y="4158283"/>
          <a:ext cx="7002270" cy="1431208"/>
        </p:xfrm>
        <a:graphic>
          <a:graphicData uri="http://schemas.openxmlformats.org/drawingml/2006/table">
            <a:tbl>
              <a:tblPr firstRow="1" bandRow="1">
                <a:tableStyleId>{5C22544A-7EE6-4342-B048-85BDC9FD1C3A}</a:tableStyleId>
              </a:tblPr>
              <a:tblGrid>
                <a:gridCol w="3720622">
                  <a:extLst>
                    <a:ext uri="{9D8B030D-6E8A-4147-A177-3AD203B41FA5}">
                      <a16:colId xmlns:a16="http://schemas.microsoft.com/office/drawing/2014/main" val="20000"/>
                    </a:ext>
                  </a:extLst>
                </a:gridCol>
                <a:gridCol w="1099564">
                  <a:extLst>
                    <a:ext uri="{9D8B030D-6E8A-4147-A177-3AD203B41FA5}">
                      <a16:colId xmlns:a16="http://schemas.microsoft.com/office/drawing/2014/main" val="20001"/>
                    </a:ext>
                  </a:extLst>
                </a:gridCol>
                <a:gridCol w="1099567">
                  <a:extLst>
                    <a:ext uri="{9D8B030D-6E8A-4147-A177-3AD203B41FA5}">
                      <a16:colId xmlns:a16="http://schemas.microsoft.com/office/drawing/2014/main" val="20002"/>
                    </a:ext>
                  </a:extLst>
                </a:gridCol>
                <a:gridCol w="1082517">
                  <a:extLst>
                    <a:ext uri="{9D8B030D-6E8A-4147-A177-3AD203B41FA5}">
                      <a16:colId xmlns:a16="http://schemas.microsoft.com/office/drawing/2014/main" val="20003"/>
                    </a:ext>
                  </a:extLst>
                </a:gridCol>
              </a:tblGrid>
              <a:tr h="311132">
                <a:tc>
                  <a:txBody>
                    <a:bodyPr/>
                    <a:lstStyle/>
                    <a:p>
                      <a:r>
                        <a:rPr lang="en-US" sz="1400" dirty="0">
                          <a:latin typeface="Noto Sans" panose="020B0502040504020204" pitchFamily="34" charset="0"/>
                          <a:ea typeface="Noto Sans" panose="020B0502040504020204" pitchFamily="34" charset="0"/>
                          <a:cs typeface="Noto Sans" panose="020B0502040504020204" pitchFamily="34" charset="0"/>
                        </a:rPr>
                        <a:t>Тэрбум төгрөг</a:t>
                      </a:r>
                    </a:p>
                  </a:txBody>
                  <a:tcPr marL="93340" marR="93340" marT="46670" marB="46670">
                    <a:solidFill>
                      <a:srgbClr val="14C095"/>
                    </a:solidFill>
                  </a:tcPr>
                </a:tc>
                <a:tc>
                  <a:txBody>
                    <a:bodyPr/>
                    <a:lstStyle/>
                    <a:p>
                      <a:pPr algn="ctr"/>
                      <a:r>
                        <a:rPr lang="en-US" sz="1400" dirty="0">
                          <a:latin typeface="Noto Sans" panose="020B0502040504020204" pitchFamily="34" charset="0"/>
                          <a:ea typeface="Noto Sans" panose="020B0502040504020204" pitchFamily="34" charset="0"/>
                          <a:cs typeface="Noto Sans" panose="020B0502040504020204" pitchFamily="34" charset="0"/>
                        </a:rPr>
                        <a:t>2030</a:t>
                      </a:r>
                    </a:p>
                  </a:txBody>
                  <a:tcPr marL="93340" marR="93340" marT="46670" marB="46670">
                    <a:solidFill>
                      <a:srgbClr val="14C095"/>
                    </a:solidFill>
                  </a:tcPr>
                </a:tc>
                <a:tc>
                  <a:txBody>
                    <a:bodyPr/>
                    <a:lstStyle/>
                    <a:p>
                      <a:pPr algn="ctr"/>
                      <a:r>
                        <a:rPr lang="en-US" sz="1400" dirty="0">
                          <a:latin typeface="Noto Sans" panose="020B0502040504020204" pitchFamily="34" charset="0"/>
                          <a:ea typeface="Noto Sans" panose="020B0502040504020204" pitchFamily="34" charset="0"/>
                          <a:cs typeface="Noto Sans" panose="020B0502040504020204" pitchFamily="34" charset="0"/>
                        </a:rPr>
                        <a:t>2035</a:t>
                      </a:r>
                    </a:p>
                  </a:txBody>
                  <a:tcPr marL="93340" marR="93340" marT="46670" marB="46670">
                    <a:solidFill>
                      <a:srgbClr val="14C095"/>
                    </a:solidFill>
                  </a:tcPr>
                </a:tc>
                <a:tc>
                  <a:txBody>
                    <a:bodyPr/>
                    <a:lstStyle/>
                    <a:p>
                      <a:pPr algn="ctr"/>
                      <a:r>
                        <a:rPr lang="en-US" sz="1400" dirty="0">
                          <a:latin typeface="Noto Sans" panose="020B0502040504020204" pitchFamily="34" charset="0"/>
                          <a:ea typeface="Noto Sans" panose="020B0502040504020204" pitchFamily="34" charset="0"/>
                          <a:cs typeface="Noto Sans" panose="020B0502040504020204" pitchFamily="34" charset="0"/>
                        </a:rPr>
                        <a:t>2040</a:t>
                      </a:r>
                    </a:p>
                  </a:txBody>
                  <a:tcPr marL="93340" marR="93340" marT="46670" marB="46670">
                    <a:solidFill>
                      <a:srgbClr val="14C095"/>
                    </a:solidFill>
                  </a:tcPr>
                </a:tc>
                <a:extLst>
                  <a:ext uri="{0D108BD9-81ED-4DB2-BD59-A6C34878D82A}">
                    <a16:rowId xmlns:a16="http://schemas.microsoft.com/office/drawing/2014/main" val="10000"/>
                  </a:ext>
                </a:extLst>
              </a:tr>
              <a:tr h="280019">
                <a:tc>
                  <a:txBody>
                    <a:bodyPr/>
                    <a:lstStyle/>
                    <a:p>
                      <a:r>
                        <a:rPr lang="en-US" sz="1200" dirty="0">
                          <a:latin typeface="Noto Sans" panose="020B0502040504020204" pitchFamily="34" charset="0"/>
                          <a:ea typeface="Noto Sans" panose="020B0502040504020204" pitchFamily="34" charset="0"/>
                          <a:cs typeface="Noto Sans" panose="020B0502040504020204" pitchFamily="34" charset="0"/>
                        </a:rPr>
                        <a:t>ДНБ</a:t>
                      </a:r>
                    </a:p>
                  </a:txBody>
                  <a:tcPr marL="93340" marR="93340" marT="46670" marB="46670"/>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sz="1200" dirty="0">
                          <a:latin typeface="Noto Sans" panose="020B0502040504020204" pitchFamily="34" charset="0"/>
                          <a:ea typeface="Noto Sans" panose="020B0502040504020204" pitchFamily="34" charset="0"/>
                          <a:cs typeface="Noto Sans" panose="020B0502040504020204" pitchFamily="34" charset="0"/>
                        </a:rPr>
                        <a:t>13,714</a:t>
                      </a:r>
                    </a:p>
                  </a:txBody>
                  <a:tcPr marL="93340" marR="93340" marT="46670" marB="46670"/>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sz="1200" dirty="0">
                          <a:latin typeface="Noto Sans" panose="020B0502040504020204" pitchFamily="34" charset="0"/>
                          <a:ea typeface="Noto Sans" panose="020B0502040504020204" pitchFamily="34" charset="0"/>
                          <a:cs typeface="Noto Sans" panose="020B0502040504020204" pitchFamily="34" charset="0"/>
                        </a:rPr>
                        <a:t>20,651</a:t>
                      </a:r>
                    </a:p>
                  </a:txBody>
                  <a:tcPr marL="93340" marR="93340" marT="46670" marB="46670"/>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sz="1200" dirty="0">
                          <a:latin typeface="Noto Sans" panose="020B0502040504020204" pitchFamily="34" charset="0"/>
                          <a:ea typeface="Noto Sans" panose="020B0502040504020204" pitchFamily="34" charset="0"/>
                          <a:cs typeface="Noto Sans" panose="020B0502040504020204" pitchFamily="34" charset="0"/>
                        </a:rPr>
                        <a:t>36,457</a:t>
                      </a:r>
                    </a:p>
                  </a:txBody>
                  <a:tcPr marL="93340" marR="93340" marT="46670" marB="46670"/>
                </a:tc>
                <a:extLst>
                  <a:ext uri="{0D108BD9-81ED-4DB2-BD59-A6C34878D82A}">
                    <a16:rowId xmlns:a16="http://schemas.microsoft.com/office/drawing/2014/main" val="10001"/>
                  </a:ext>
                </a:extLst>
              </a:tr>
              <a:tr h="280019">
                <a:tc>
                  <a:txBody>
                    <a:bodyPr/>
                    <a:lstStyle/>
                    <a:p>
                      <a:r>
                        <a:rPr lang="en-US" sz="1200" dirty="0">
                          <a:latin typeface="Noto Sans" panose="020B0502040504020204" pitchFamily="34" charset="0"/>
                          <a:ea typeface="Noto Sans" panose="020B0502040504020204" pitchFamily="34" charset="0"/>
                          <a:cs typeface="Noto Sans" panose="020B0502040504020204" pitchFamily="34" charset="0"/>
                        </a:rPr>
                        <a:t>-ХАА</a:t>
                      </a:r>
                    </a:p>
                  </a:txBody>
                  <a:tcPr marL="93340" marR="93340" marT="46670" marB="46670"/>
                </a:tc>
                <a:tc>
                  <a:txBody>
                    <a:bodyPr/>
                    <a:lstStyle/>
                    <a:p>
                      <a:pPr algn="ctr"/>
                      <a:r>
                        <a:rPr lang="en-US" sz="1200" dirty="0">
                          <a:latin typeface="Noto Sans" panose="020B0502040504020204" pitchFamily="34" charset="0"/>
                          <a:ea typeface="Noto Sans" panose="020B0502040504020204" pitchFamily="34" charset="0"/>
                          <a:cs typeface="Noto Sans" panose="020B0502040504020204" pitchFamily="34" charset="0"/>
                        </a:rPr>
                        <a:t>0.1%</a:t>
                      </a:r>
                    </a:p>
                  </a:txBody>
                  <a:tcPr marL="93340" marR="93340" marT="46670" marB="46670"/>
                </a:tc>
                <a:tc>
                  <a:txBody>
                    <a:bodyPr/>
                    <a:lstStyle/>
                    <a:p>
                      <a:pPr algn="ctr"/>
                      <a:r>
                        <a:rPr lang="en-US" sz="1200" dirty="0">
                          <a:latin typeface="Noto Sans" panose="020B0502040504020204" pitchFamily="34" charset="0"/>
                          <a:ea typeface="Noto Sans" panose="020B0502040504020204" pitchFamily="34" charset="0"/>
                          <a:cs typeface="Noto Sans" panose="020B0502040504020204" pitchFamily="34" charset="0"/>
                        </a:rPr>
                        <a:t>0.2%</a:t>
                      </a:r>
                    </a:p>
                  </a:txBody>
                  <a:tcPr marL="93340" marR="93340" marT="46670" marB="46670"/>
                </a:tc>
                <a:tc>
                  <a:txBody>
                    <a:bodyPr/>
                    <a:lstStyle/>
                    <a:p>
                      <a:pPr algn="ctr"/>
                      <a:r>
                        <a:rPr lang="en-US" sz="1200" dirty="0">
                          <a:latin typeface="Noto Sans" panose="020B0502040504020204" pitchFamily="34" charset="0"/>
                          <a:ea typeface="Noto Sans" panose="020B0502040504020204" pitchFamily="34" charset="0"/>
                          <a:cs typeface="Noto Sans" panose="020B0502040504020204" pitchFamily="34" charset="0"/>
                        </a:rPr>
                        <a:t>0.5%</a:t>
                      </a:r>
                    </a:p>
                  </a:txBody>
                  <a:tcPr marL="93340" marR="93340" marT="46670" marB="46670"/>
                </a:tc>
                <a:extLst>
                  <a:ext uri="{0D108BD9-81ED-4DB2-BD59-A6C34878D82A}">
                    <a16:rowId xmlns:a16="http://schemas.microsoft.com/office/drawing/2014/main" val="10002"/>
                  </a:ext>
                </a:extLst>
              </a:tr>
              <a:tr h="280019">
                <a:tc>
                  <a:txBody>
                    <a:bodyPr/>
                    <a:lstStyle/>
                    <a:p>
                      <a:r>
                        <a:rPr lang="en-US" sz="1200" dirty="0">
                          <a:latin typeface="Noto Sans" panose="020B0502040504020204" pitchFamily="34" charset="0"/>
                          <a:ea typeface="Noto Sans" panose="020B0502040504020204" pitchFamily="34" charset="0"/>
                          <a:cs typeface="Noto Sans" panose="020B0502040504020204" pitchFamily="34" charset="0"/>
                        </a:rPr>
                        <a:t>-Үйлдвэрлэл</a:t>
                      </a:r>
                    </a:p>
                  </a:txBody>
                  <a:tcPr marL="93340" marR="93340" marT="46670" marB="46670"/>
                </a:tc>
                <a:tc>
                  <a:txBody>
                    <a:bodyPr/>
                    <a:lstStyle/>
                    <a:p>
                      <a:pPr algn="ctr"/>
                      <a:r>
                        <a:rPr lang="en-US" sz="1200" dirty="0">
                          <a:latin typeface="Noto Sans" panose="020B0502040504020204" pitchFamily="34" charset="0"/>
                          <a:ea typeface="Noto Sans" panose="020B0502040504020204" pitchFamily="34" charset="0"/>
                          <a:cs typeface="Noto Sans" panose="020B0502040504020204" pitchFamily="34" charset="0"/>
                        </a:rPr>
                        <a:t>14.7%</a:t>
                      </a:r>
                    </a:p>
                  </a:txBody>
                  <a:tcPr marL="93340" marR="93340" marT="46670" marB="46670"/>
                </a:tc>
                <a:tc>
                  <a:txBody>
                    <a:bodyPr/>
                    <a:lstStyle/>
                    <a:p>
                      <a:pPr algn="ctr"/>
                      <a:r>
                        <a:rPr lang="en-US" sz="1200" dirty="0">
                          <a:latin typeface="Noto Sans" panose="020B0502040504020204" pitchFamily="34" charset="0"/>
                          <a:ea typeface="Noto Sans" panose="020B0502040504020204" pitchFamily="34" charset="0"/>
                          <a:cs typeface="Noto Sans" panose="020B0502040504020204" pitchFamily="34" charset="0"/>
                        </a:rPr>
                        <a:t>14.1%</a:t>
                      </a:r>
                    </a:p>
                  </a:txBody>
                  <a:tcPr marL="93340" marR="93340" marT="46670" marB="46670"/>
                </a:tc>
                <a:tc>
                  <a:txBody>
                    <a:bodyPr/>
                    <a:lstStyle/>
                    <a:p>
                      <a:pPr algn="ctr"/>
                      <a:r>
                        <a:rPr lang="en-US" sz="1200" dirty="0">
                          <a:latin typeface="Noto Sans" panose="020B0502040504020204" pitchFamily="34" charset="0"/>
                          <a:ea typeface="Noto Sans" panose="020B0502040504020204" pitchFamily="34" charset="0"/>
                          <a:cs typeface="Noto Sans" panose="020B0502040504020204" pitchFamily="34" charset="0"/>
                        </a:rPr>
                        <a:t>13.7%</a:t>
                      </a:r>
                    </a:p>
                  </a:txBody>
                  <a:tcPr marL="93340" marR="93340" marT="46670" marB="46670"/>
                </a:tc>
                <a:extLst>
                  <a:ext uri="{0D108BD9-81ED-4DB2-BD59-A6C34878D82A}">
                    <a16:rowId xmlns:a16="http://schemas.microsoft.com/office/drawing/2014/main" val="10003"/>
                  </a:ext>
                </a:extLst>
              </a:tr>
              <a:tr h="280019">
                <a:tc>
                  <a:txBody>
                    <a:bodyPr/>
                    <a:lstStyle/>
                    <a:p>
                      <a:r>
                        <a:rPr lang="en-US" sz="1200" dirty="0">
                          <a:latin typeface="Noto Sans" panose="020B0502040504020204" pitchFamily="34" charset="0"/>
                          <a:ea typeface="Noto Sans" panose="020B0502040504020204" pitchFamily="34" charset="0"/>
                          <a:cs typeface="Noto Sans" panose="020B0502040504020204" pitchFamily="34" charset="0"/>
                        </a:rPr>
                        <a:t>-Үйлчилгээ</a:t>
                      </a:r>
                    </a:p>
                  </a:txBody>
                  <a:tcPr marL="93340" marR="93340" marT="46670" marB="46670"/>
                </a:tc>
                <a:tc>
                  <a:txBody>
                    <a:bodyPr/>
                    <a:lstStyle/>
                    <a:p>
                      <a:pPr algn="ctr"/>
                      <a:r>
                        <a:rPr lang="en-US" sz="1200" dirty="0">
                          <a:latin typeface="Noto Sans" panose="020B0502040504020204" pitchFamily="34" charset="0"/>
                          <a:ea typeface="Noto Sans" panose="020B0502040504020204" pitchFamily="34" charset="0"/>
                          <a:cs typeface="Noto Sans" panose="020B0502040504020204" pitchFamily="34" charset="0"/>
                        </a:rPr>
                        <a:t>85.2%</a:t>
                      </a:r>
                    </a:p>
                  </a:txBody>
                  <a:tcPr marL="93340" marR="93340" marT="46670" marB="46670"/>
                </a:tc>
                <a:tc>
                  <a:txBody>
                    <a:bodyPr/>
                    <a:lstStyle/>
                    <a:p>
                      <a:pPr algn="ctr"/>
                      <a:r>
                        <a:rPr lang="en-US" sz="1200" dirty="0">
                          <a:latin typeface="Noto Sans" panose="020B0502040504020204" pitchFamily="34" charset="0"/>
                          <a:ea typeface="Noto Sans" panose="020B0502040504020204" pitchFamily="34" charset="0"/>
                          <a:cs typeface="Noto Sans" panose="020B0502040504020204" pitchFamily="34" charset="0"/>
                        </a:rPr>
                        <a:t>85.7%</a:t>
                      </a:r>
                    </a:p>
                  </a:txBody>
                  <a:tcPr marL="93340" marR="93340" marT="46670" marB="46670"/>
                </a:tc>
                <a:tc>
                  <a:txBody>
                    <a:bodyPr/>
                    <a:lstStyle/>
                    <a:p>
                      <a:pPr algn="ctr"/>
                      <a:r>
                        <a:rPr lang="en-US" sz="1200" dirty="0">
                          <a:latin typeface="Noto Sans" panose="020B0502040504020204" pitchFamily="34" charset="0"/>
                          <a:ea typeface="Noto Sans" panose="020B0502040504020204" pitchFamily="34" charset="0"/>
                          <a:cs typeface="Noto Sans" panose="020B0502040504020204" pitchFamily="34" charset="0"/>
                        </a:rPr>
                        <a:t>85.8%</a:t>
                      </a:r>
                    </a:p>
                  </a:txBody>
                  <a:tcPr marL="93340" marR="93340" marT="46670" marB="46670"/>
                </a:tc>
                <a:extLst>
                  <a:ext uri="{0D108BD9-81ED-4DB2-BD59-A6C34878D82A}">
                    <a16:rowId xmlns:a16="http://schemas.microsoft.com/office/drawing/2014/main" val="10004"/>
                  </a:ext>
                </a:extLst>
              </a:tr>
            </a:tbl>
          </a:graphicData>
        </a:graphic>
      </p:graphicFrame>
      <p:sp>
        <p:nvSpPr>
          <p:cNvPr id="21" name="TextBox 20"/>
          <p:cNvSpPr txBox="1"/>
          <p:nvPr/>
        </p:nvSpPr>
        <p:spPr>
          <a:xfrm>
            <a:off x="343098" y="2565907"/>
            <a:ext cx="3210350" cy="707886"/>
          </a:xfrm>
          <a:prstGeom prst="rect">
            <a:avLst/>
          </a:prstGeom>
          <a:noFill/>
        </p:spPr>
        <p:txBody>
          <a:bodyPr wrap="square" rtlCol="0">
            <a:spAutoFit/>
          </a:bodyPr>
          <a:lstStyle/>
          <a:p>
            <a:pPr algn="just"/>
            <a:r>
              <a:rPr lang="en-US" sz="1000" dirty="0">
                <a:solidFill>
                  <a:schemeClr val="bg1"/>
                </a:solidFill>
                <a:latin typeface="Noto Sans" panose="020B0502040504020204" pitchFamily="34" charset="0"/>
                <a:ea typeface="Noto Sans" panose="020B0502040504020204" pitchFamily="34" charset="0"/>
                <a:cs typeface="Noto Sans" panose="020B0502040504020204" pitchFamily="34" charset="0"/>
              </a:rPr>
              <a:t>ТӨВ АЙМГИЙН СЭРГЭЛЭН, АЛТАНБУЛАГ СУМЫН НУТАГ ДЭВСГЭРТ 19390.4 ГА ГАЗРЫГ УЛСЫН ТУСГАЙ ХЭРЭГЦЭЭНД АВАХ ТУХАЙ / НИЙТ 31,475.3 ГА/ </a:t>
            </a:r>
          </a:p>
        </p:txBody>
      </p:sp>
      <p:sp>
        <p:nvSpPr>
          <p:cNvPr id="22" name="TextBox 21"/>
          <p:cNvSpPr txBox="1"/>
          <p:nvPr/>
        </p:nvSpPr>
        <p:spPr>
          <a:xfrm>
            <a:off x="351390" y="4019880"/>
            <a:ext cx="3210956" cy="400110"/>
          </a:xfrm>
          <a:prstGeom prst="rect">
            <a:avLst/>
          </a:prstGeom>
          <a:noFill/>
        </p:spPr>
        <p:txBody>
          <a:bodyPr wrap="square" rtlCol="0">
            <a:spAutoFit/>
          </a:bodyPr>
          <a:lstStyle/>
          <a:p>
            <a:pPr algn="just"/>
            <a:r>
              <a:rPr lang="en-US" sz="1000" dirty="0">
                <a:solidFill>
                  <a:schemeClr val="bg1"/>
                </a:solidFill>
                <a:latin typeface="Noto Sans" panose="020B0502040504020204" pitchFamily="34" charset="0"/>
                <a:ea typeface="Noto Sans" panose="020B0502040504020204" pitchFamily="34" charset="0"/>
                <a:cs typeface="Noto Sans" panose="020B0502040504020204" pitchFamily="34" charset="0"/>
              </a:rPr>
              <a:t>ШИНЭ ЗУУНМОД ХОТЫН ХӨГЖЛИЙН ЕРӨНХИЙ ТӨЛӨВЛӨГӨӨГ БАТЛАХ ТУХАЙ</a:t>
            </a:r>
          </a:p>
        </p:txBody>
      </p:sp>
      <p:sp>
        <p:nvSpPr>
          <p:cNvPr id="23" name="TextBox 22"/>
          <p:cNvSpPr txBox="1"/>
          <p:nvPr/>
        </p:nvSpPr>
        <p:spPr>
          <a:xfrm>
            <a:off x="385647" y="4666024"/>
            <a:ext cx="3161390" cy="400110"/>
          </a:xfrm>
          <a:prstGeom prst="rect">
            <a:avLst/>
          </a:prstGeom>
          <a:noFill/>
        </p:spPr>
        <p:txBody>
          <a:bodyPr wrap="square" rtlCol="0">
            <a:spAutoFit/>
          </a:bodyPr>
          <a:lstStyle/>
          <a:p>
            <a:pPr algn="just"/>
            <a:r>
              <a:rPr lang="en-US" sz="1000" dirty="0">
                <a:solidFill>
                  <a:schemeClr val="bg1"/>
                </a:solidFill>
                <a:latin typeface="Noto Sans" panose="020B0502040504020204" pitchFamily="34" charset="0"/>
                <a:ea typeface="Noto Sans" panose="020B0502040504020204" pitchFamily="34" charset="0"/>
                <a:cs typeface="Noto Sans" panose="020B0502040504020204" pitchFamily="34" charset="0"/>
              </a:rPr>
              <a:t>ХӨШИГИЙН ХӨНДИЙН ЭДИЙН ЗАСГИЙН ЧӨЛӨӨТ БҮС БАЙГУУЛАХ ТУХАЙ</a:t>
            </a:r>
          </a:p>
        </p:txBody>
      </p:sp>
      <p:sp>
        <p:nvSpPr>
          <p:cNvPr id="13" name="TextBox 12"/>
          <p:cNvSpPr txBox="1"/>
          <p:nvPr/>
        </p:nvSpPr>
        <p:spPr>
          <a:xfrm>
            <a:off x="347040" y="1957791"/>
            <a:ext cx="3288735" cy="553998"/>
          </a:xfrm>
          <a:prstGeom prst="rect">
            <a:avLst/>
          </a:prstGeom>
          <a:noFill/>
        </p:spPr>
        <p:txBody>
          <a:bodyPr wrap="square" rtlCol="0">
            <a:spAutoFit/>
          </a:bodyPr>
          <a:lstStyle/>
          <a:p>
            <a:pPr algn="just"/>
            <a:r>
              <a:rPr lang="en-US" sz="1000" cap="all" dirty="0">
                <a:solidFill>
                  <a:schemeClr val="bg1"/>
                </a:solidFill>
                <a:latin typeface="Noto Sans" panose="020B0502040504020204" pitchFamily="34" charset="0"/>
                <a:ea typeface="Noto Sans" panose="020B0502040504020204" pitchFamily="34" charset="0"/>
                <a:cs typeface="Noto Sans" panose="020B0502040504020204" pitchFamily="34" charset="0"/>
              </a:rPr>
              <a:t>ХӨШИГИЙН ХӨНДИЙН БҮТЭЭН БАЙГУУЛАЛТЫН АСУУДАЛ ХАРИУЦСАН ЗАХИРГАА БАЙГУУЛАХ ТУХАЙ</a:t>
            </a:r>
            <a:endParaRPr lang="en-US" sz="1000"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41" name="TextBox 40"/>
          <p:cNvSpPr txBox="1"/>
          <p:nvPr/>
        </p:nvSpPr>
        <p:spPr>
          <a:xfrm>
            <a:off x="357257" y="3297235"/>
            <a:ext cx="3164963" cy="553998"/>
          </a:xfrm>
          <a:prstGeom prst="rect">
            <a:avLst/>
          </a:prstGeom>
          <a:noFill/>
        </p:spPr>
        <p:txBody>
          <a:bodyPr wrap="square" rtlCol="0">
            <a:spAutoFit/>
          </a:bodyPr>
          <a:lstStyle/>
          <a:p>
            <a:pPr algn="just"/>
            <a:r>
              <a:rPr lang="en-US" sz="1000" dirty="0">
                <a:solidFill>
                  <a:schemeClr val="bg1"/>
                </a:solidFill>
                <a:latin typeface="Noto Sans" panose="020B0502040504020204" pitchFamily="34" charset="0"/>
                <a:ea typeface="Noto Sans" panose="020B0502040504020204" pitchFamily="34" charset="0"/>
                <a:cs typeface="Noto Sans" panose="020B0502040504020204" pitchFamily="34" charset="0"/>
              </a:rPr>
              <a:t>ТӨРИЙН ЗАХИРГААНЫ ЗАРИМ БАЙГУУЛЛАГЫГ ХӨШИГИЙН ХӨНДИЙ РҮҮ НҮҮЛГЭН ШИЛЖҮҮЛЭХ АРГА ХЭМЖЭЭНИЙ ТУХАЙ</a:t>
            </a:r>
          </a:p>
        </p:txBody>
      </p:sp>
      <p:sp>
        <p:nvSpPr>
          <p:cNvPr id="9" name="TextBox 8"/>
          <p:cNvSpPr txBox="1"/>
          <p:nvPr/>
        </p:nvSpPr>
        <p:spPr>
          <a:xfrm>
            <a:off x="400470" y="5785677"/>
            <a:ext cx="3161876" cy="400110"/>
          </a:xfrm>
          <a:prstGeom prst="rect">
            <a:avLst/>
          </a:prstGeom>
          <a:noFill/>
        </p:spPr>
        <p:txBody>
          <a:bodyPr wrap="square" rtlCol="0">
            <a:spAutoFit/>
          </a:bodyPr>
          <a:lstStyle/>
          <a:p>
            <a:r>
              <a:rPr lang="en-US" sz="1000" dirty="0">
                <a:solidFill>
                  <a:schemeClr val="bg1"/>
                </a:solidFill>
                <a:latin typeface="Noto Sans" panose="020B0502040504020204" pitchFamily="34" charset="0"/>
                <a:ea typeface="Noto Sans" panose="020B0502040504020204" pitchFamily="34" charset="0"/>
                <a:cs typeface="Noto Sans" panose="020B0502040504020204" pitchFamily="34" charset="0"/>
              </a:rPr>
              <a:t>ШИНЭ ЗУУНМОД ХОТЫН ЭРХ ЗҮЙН БАЙДЛЫН ТУХАЙ</a:t>
            </a:r>
          </a:p>
        </p:txBody>
      </p:sp>
      <p:sp>
        <p:nvSpPr>
          <p:cNvPr id="24" name="TextBox 23"/>
          <p:cNvSpPr txBox="1"/>
          <p:nvPr/>
        </p:nvSpPr>
        <p:spPr>
          <a:xfrm>
            <a:off x="407922" y="5278330"/>
            <a:ext cx="2911225" cy="246221"/>
          </a:xfrm>
          <a:prstGeom prst="rect">
            <a:avLst/>
          </a:prstGeom>
          <a:noFill/>
        </p:spPr>
        <p:txBody>
          <a:bodyPr wrap="square" rtlCol="0">
            <a:spAutoFit/>
          </a:bodyPr>
          <a:lstStyle/>
          <a:p>
            <a:pPr algn="just"/>
            <a:r>
              <a:rPr lang="en-US" sz="1000" dirty="0">
                <a:solidFill>
                  <a:schemeClr val="bg1"/>
                </a:solidFill>
                <a:latin typeface="Noto Sans" panose="020B0502040504020204" pitchFamily="34" charset="0"/>
                <a:ea typeface="Noto Sans" panose="020B0502040504020204" pitchFamily="34" charset="0"/>
                <a:cs typeface="Noto Sans" panose="020B0502040504020204" pitchFamily="34" charset="0"/>
              </a:rPr>
              <a:t>ХОТ БАЙГУУЛАХ ТУХАЙ</a:t>
            </a:r>
          </a:p>
        </p:txBody>
      </p:sp>
      <p:sp>
        <p:nvSpPr>
          <p:cNvPr id="27" name="Rectangle: Rounded Corners 24"/>
          <p:cNvSpPr/>
          <p:nvPr/>
        </p:nvSpPr>
        <p:spPr>
          <a:xfrm>
            <a:off x="316041" y="5577011"/>
            <a:ext cx="3380981" cy="219513"/>
          </a:xfrm>
          <a:prstGeom prst="roundRect">
            <a:avLst/>
          </a:prstGeom>
          <a:solidFill>
            <a:srgbClr val="14C0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latin typeface="Noto Sans" panose="020B0502040504020204" pitchFamily="34" charset="0"/>
              <a:ea typeface="Noto Sans" panose="020B0502040504020204" pitchFamily="34" charset="0"/>
              <a:cs typeface="Noto Sans" panose="020B0502040504020204" pitchFamily="34" charset="0"/>
            </a:endParaRPr>
          </a:p>
        </p:txBody>
      </p:sp>
      <p:sp>
        <p:nvSpPr>
          <p:cNvPr id="15" name="TextBox 14"/>
          <p:cNvSpPr txBox="1"/>
          <p:nvPr/>
        </p:nvSpPr>
        <p:spPr>
          <a:xfrm>
            <a:off x="363756" y="5562953"/>
            <a:ext cx="3198590" cy="276999"/>
          </a:xfrm>
          <a:prstGeom prst="rect">
            <a:avLst/>
          </a:prstGeom>
          <a:noFill/>
        </p:spPr>
        <p:txBody>
          <a:bodyPr wrap="square" rtlCol="0">
            <a:spAutoFit/>
          </a:bodyPr>
          <a:lstStyle/>
          <a:p>
            <a:r>
              <a:rPr lang="en-US" sz="1200" b="1" dirty="0">
                <a:solidFill>
                  <a:schemeClr val="bg1"/>
                </a:solidFill>
                <a:latin typeface="Noto Sans" panose="020B0502040504020204" pitchFamily="34" charset="0"/>
                <a:ea typeface="Noto Sans" panose="020B0502040504020204" pitchFamily="34" charset="0"/>
                <a:cs typeface="Noto Sans" panose="020B0502040504020204" pitchFamily="34" charset="0"/>
              </a:rPr>
              <a:t>МОНГОЛ УЛСЫН ХУУЛЬ 2024.06.05 </a:t>
            </a:r>
          </a:p>
        </p:txBody>
      </p:sp>
      <p:sp>
        <p:nvSpPr>
          <p:cNvPr id="36" name="Rectangle: Rounded Corners 24"/>
          <p:cNvSpPr/>
          <p:nvPr/>
        </p:nvSpPr>
        <p:spPr>
          <a:xfrm>
            <a:off x="324349" y="1738694"/>
            <a:ext cx="3380981" cy="219513"/>
          </a:xfrm>
          <a:prstGeom prst="roundRect">
            <a:avLst/>
          </a:prstGeom>
          <a:solidFill>
            <a:srgbClr val="14C0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Noto Sans" panose="020B0502040504020204" pitchFamily="34" charset="0"/>
              <a:ea typeface="Noto Sans" panose="020B0502040504020204" pitchFamily="34" charset="0"/>
              <a:cs typeface="Noto Sans" panose="020B0502040504020204" pitchFamily="34" charset="0"/>
            </a:endParaRPr>
          </a:p>
        </p:txBody>
      </p:sp>
      <p:sp>
        <p:nvSpPr>
          <p:cNvPr id="12" name="TextBox 11"/>
          <p:cNvSpPr txBox="1"/>
          <p:nvPr/>
        </p:nvSpPr>
        <p:spPr>
          <a:xfrm>
            <a:off x="401069" y="1724060"/>
            <a:ext cx="3380981" cy="276999"/>
          </a:xfrm>
          <a:prstGeom prst="rect">
            <a:avLst/>
          </a:prstGeom>
          <a:noFill/>
        </p:spPr>
        <p:txBody>
          <a:bodyPr wrap="square" rtlCol="0">
            <a:spAutoFit/>
          </a:bodyPr>
          <a:lstStyle/>
          <a:p>
            <a:r>
              <a:rPr lang="en-US" sz="1200" b="1" dirty="0">
                <a:solidFill>
                  <a:schemeClr val="bg1"/>
                </a:solidFill>
                <a:latin typeface="Noto Sans" panose="020B0502040504020204" pitchFamily="34" charset="0"/>
                <a:ea typeface="Noto Sans" panose="020B0502040504020204" pitchFamily="34" charset="0"/>
                <a:cs typeface="Noto Sans" panose="020B0502040504020204" pitchFamily="34" charset="0"/>
              </a:rPr>
              <a:t>3Г-ЫН 2021 ОНЫ 234 ДУГААР ТОГТООЛ</a:t>
            </a:r>
          </a:p>
        </p:txBody>
      </p:sp>
      <p:sp>
        <p:nvSpPr>
          <p:cNvPr id="42" name="Rectangle: Rounded Corners 24"/>
          <p:cNvSpPr/>
          <p:nvPr/>
        </p:nvSpPr>
        <p:spPr>
          <a:xfrm>
            <a:off x="324349" y="2346084"/>
            <a:ext cx="3380981" cy="219513"/>
          </a:xfrm>
          <a:prstGeom prst="roundRect">
            <a:avLst/>
          </a:prstGeom>
          <a:solidFill>
            <a:srgbClr val="14C0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latin typeface="Noto Sans" panose="020B0502040504020204" pitchFamily="34" charset="0"/>
              <a:ea typeface="Noto Sans" panose="020B0502040504020204" pitchFamily="34" charset="0"/>
              <a:cs typeface="Noto Sans" panose="020B0502040504020204" pitchFamily="34" charset="0"/>
            </a:endParaRPr>
          </a:p>
        </p:txBody>
      </p:sp>
      <p:sp>
        <p:nvSpPr>
          <p:cNvPr id="16" name="TextBox 15"/>
          <p:cNvSpPr txBox="1"/>
          <p:nvPr/>
        </p:nvSpPr>
        <p:spPr>
          <a:xfrm>
            <a:off x="401069" y="2329416"/>
            <a:ext cx="3329520" cy="276999"/>
          </a:xfrm>
          <a:prstGeom prst="rect">
            <a:avLst/>
          </a:prstGeom>
          <a:noFill/>
        </p:spPr>
        <p:txBody>
          <a:bodyPr wrap="square" rtlCol="0">
            <a:spAutoFit/>
          </a:bodyPr>
          <a:lstStyle/>
          <a:p>
            <a:r>
              <a:rPr lang="en-US" sz="1200" b="1" dirty="0">
                <a:solidFill>
                  <a:schemeClr val="bg1"/>
                </a:solidFill>
                <a:latin typeface="Noto Sans" panose="020B0502040504020204" pitchFamily="34" charset="0"/>
                <a:ea typeface="Noto Sans" panose="020B0502040504020204" pitchFamily="34" charset="0"/>
                <a:cs typeface="Noto Sans" panose="020B0502040504020204" pitchFamily="34" charset="0"/>
              </a:rPr>
              <a:t>3Г-ЫН 2021 ОНЫ 307 ДУГААР ТОГТООЛ</a:t>
            </a:r>
          </a:p>
        </p:txBody>
      </p:sp>
      <p:sp>
        <p:nvSpPr>
          <p:cNvPr id="43" name="Rectangle: Rounded Corners 24"/>
          <p:cNvSpPr/>
          <p:nvPr/>
        </p:nvSpPr>
        <p:spPr>
          <a:xfrm>
            <a:off x="324349" y="3098006"/>
            <a:ext cx="3380981" cy="219513"/>
          </a:xfrm>
          <a:prstGeom prst="roundRect">
            <a:avLst/>
          </a:prstGeom>
          <a:solidFill>
            <a:srgbClr val="14C0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latin typeface="Noto Sans" panose="020B0502040504020204" pitchFamily="34" charset="0"/>
              <a:ea typeface="Noto Sans" panose="020B0502040504020204" pitchFamily="34" charset="0"/>
              <a:cs typeface="Noto Sans" panose="020B0502040504020204" pitchFamily="34" charset="0"/>
            </a:endParaRPr>
          </a:p>
        </p:txBody>
      </p:sp>
      <p:sp>
        <p:nvSpPr>
          <p:cNvPr id="40" name="TextBox 39"/>
          <p:cNvSpPr txBox="1"/>
          <p:nvPr/>
        </p:nvSpPr>
        <p:spPr>
          <a:xfrm>
            <a:off x="353508" y="3083180"/>
            <a:ext cx="3282267" cy="276999"/>
          </a:xfrm>
          <a:prstGeom prst="rect">
            <a:avLst/>
          </a:prstGeom>
          <a:noFill/>
        </p:spPr>
        <p:txBody>
          <a:bodyPr wrap="square" rtlCol="0">
            <a:spAutoFit/>
          </a:bodyPr>
          <a:lstStyle/>
          <a:p>
            <a:r>
              <a:rPr lang="en-US" sz="1200" b="1" dirty="0">
                <a:solidFill>
                  <a:schemeClr val="bg1"/>
                </a:solidFill>
                <a:latin typeface="Noto Sans" panose="020B0502040504020204" pitchFamily="34" charset="0"/>
                <a:ea typeface="Noto Sans" panose="020B0502040504020204" pitchFamily="34" charset="0"/>
                <a:cs typeface="Noto Sans" panose="020B0502040504020204" pitchFamily="34" charset="0"/>
              </a:rPr>
              <a:t> ЗГ-ЫН 2022 ОНЫ 98 ДУГААР ТОГТООЛ</a:t>
            </a:r>
          </a:p>
        </p:txBody>
      </p:sp>
      <p:sp>
        <p:nvSpPr>
          <p:cNvPr id="44" name="Rectangle: Rounded Corners 24"/>
          <p:cNvSpPr/>
          <p:nvPr/>
        </p:nvSpPr>
        <p:spPr>
          <a:xfrm>
            <a:off x="324349" y="3813335"/>
            <a:ext cx="3380981" cy="219513"/>
          </a:xfrm>
          <a:prstGeom prst="roundRect">
            <a:avLst/>
          </a:prstGeom>
          <a:solidFill>
            <a:srgbClr val="14C0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latin typeface="Noto Sans" panose="020B0502040504020204" pitchFamily="34" charset="0"/>
              <a:ea typeface="Noto Sans" panose="020B0502040504020204" pitchFamily="34" charset="0"/>
              <a:cs typeface="Noto Sans" panose="020B0502040504020204" pitchFamily="34" charset="0"/>
            </a:endParaRPr>
          </a:p>
        </p:txBody>
      </p:sp>
      <p:sp>
        <p:nvSpPr>
          <p:cNvPr id="8" name="TextBox 7"/>
          <p:cNvSpPr txBox="1"/>
          <p:nvPr/>
        </p:nvSpPr>
        <p:spPr>
          <a:xfrm>
            <a:off x="385648" y="3800382"/>
            <a:ext cx="3196951" cy="276999"/>
          </a:xfrm>
          <a:prstGeom prst="rect">
            <a:avLst/>
          </a:prstGeom>
          <a:noFill/>
        </p:spPr>
        <p:txBody>
          <a:bodyPr wrap="square" rtlCol="0">
            <a:spAutoFit/>
          </a:bodyPr>
          <a:lstStyle/>
          <a:p>
            <a:r>
              <a:rPr lang="en-US" sz="1200" b="1" dirty="0">
                <a:solidFill>
                  <a:schemeClr val="bg1"/>
                </a:solidFill>
                <a:latin typeface="Noto Sans" panose="020B0502040504020204" pitchFamily="34" charset="0"/>
                <a:ea typeface="Noto Sans" panose="020B0502040504020204" pitchFamily="34" charset="0"/>
                <a:cs typeface="Noto Sans" panose="020B0502040504020204" pitchFamily="34" charset="0"/>
              </a:rPr>
              <a:t>ЗГ-ЫН 2022 ОНЫ 143 ДУГААР ТОГТООЛ</a:t>
            </a:r>
          </a:p>
        </p:txBody>
      </p:sp>
      <p:sp>
        <p:nvSpPr>
          <p:cNvPr id="45" name="Rectangle: Rounded Corners 24"/>
          <p:cNvSpPr/>
          <p:nvPr/>
        </p:nvSpPr>
        <p:spPr>
          <a:xfrm>
            <a:off x="324349" y="4445659"/>
            <a:ext cx="3380981" cy="219513"/>
          </a:xfrm>
          <a:prstGeom prst="roundRect">
            <a:avLst/>
          </a:prstGeom>
          <a:solidFill>
            <a:srgbClr val="14C0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latin typeface="Noto Sans" panose="020B0502040504020204" pitchFamily="34" charset="0"/>
              <a:ea typeface="Noto Sans" panose="020B0502040504020204" pitchFamily="34" charset="0"/>
              <a:cs typeface="Noto Sans" panose="020B0502040504020204" pitchFamily="34" charset="0"/>
            </a:endParaRPr>
          </a:p>
        </p:txBody>
      </p:sp>
      <p:sp>
        <p:nvSpPr>
          <p:cNvPr id="14" name="TextBox 13"/>
          <p:cNvSpPr txBox="1"/>
          <p:nvPr/>
        </p:nvSpPr>
        <p:spPr>
          <a:xfrm>
            <a:off x="441855" y="4417374"/>
            <a:ext cx="3263476" cy="276999"/>
          </a:xfrm>
          <a:prstGeom prst="rect">
            <a:avLst/>
          </a:prstGeom>
          <a:noFill/>
        </p:spPr>
        <p:txBody>
          <a:bodyPr wrap="square" rtlCol="0">
            <a:spAutoFit/>
          </a:bodyPr>
          <a:lstStyle/>
          <a:p>
            <a:r>
              <a:rPr lang="en-US" sz="1200" b="1" dirty="0">
                <a:solidFill>
                  <a:schemeClr val="bg1"/>
                </a:solidFill>
                <a:latin typeface="Noto Sans" panose="020B0502040504020204" pitchFamily="34" charset="0"/>
                <a:ea typeface="Noto Sans" panose="020B0502040504020204" pitchFamily="34" charset="0"/>
                <a:cs typeface="Noto Sans" panose="020B0502040504020204" pitchFamily="34" charset="0"/>
              </a:rPr>
              <a:t>УИХ-ЫН 2022 ОНЫ 10 ДУГААР ТОГТООЛ</a:t>
            </a:r>
          </a:p>
        </p:txBody>
      </p:sp>
      <p:sp>
        <p:nvSpPr>
          <p:cNvPr id="46" name="Rectangle: Rounded Corners 24"/>
          <p:cNvSpPr/>
          <p:nvPr/>
        </p:nvSpPr>
        <p:spPr>
          <a:xfrm>
            <a:off x="324349" y="5045996"/>
            <a:ext cx="3380981" cy="219513"/>
          </a:xfrm>
          <a:prstGeom prst="roundRect">
            <a:avLst/>
          </a:prstGeom>
          <a:solidFill>
            <a:srgbClr val="14C0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latin typeface="Noto Sans" panose="020B0502040504020204" pitchFamily="34" charset="0"/>
              <a:ea typeface="Noto Sans" panose="020B0502040504020204" pitchFamily="34" charset="0"/>
              <a:cs typeface="Noto Sans" panose="020B0502040504020204" pitchFamily="34" charset="0"/>
            </a:endParaRPr>
          </a:p>
        </p:txBody>
      </p:sp>
      <p:sp>
        <p:nvSpPr>
          <p:cNvPr id="47" name="TextBox 46"/>
          <p:cNvSpPr txBox="1"/>
          <p:nvPr/>
        </p:nvSpPr>
        <p:spPr>
          <a:xfrm>
            <a:off x="366175" y="5033175"/>
            <a:ext cx="3263476" cy="276999"/>
          </a:xfrm>
          <a:prstGeom prst="rect">
            <a:avLst/>
          </a:prstGeom>
          <a:noFill/>
        </p:spPr>
        <p:txBody>
          <a:bodyPr wrap="square" rtlCol="0">
            <a:spAutoFit/>
          </a:bodyPr>
          <a:lstStyle/>
          <a:p>
            <a:r>
              <a:rPr lang="en-US" sz="1200" b="1" dirty="0">
                <a:solidFill>
                  <a:schemeClr val="bg1"/>
                </a:solidFill>
                <a:latin typeface="Noto Sans" panose="020B0502040504020204" pitchFamily="34" charset="0"/>
                <a:ea typeface="Noto Sans" panose="020B0502040504020204" pitchFamily="34" charset="0"/>
                <a:cs typeface="Noto Sans" panose="020B0502040504020204" pitchFamily="34" charset="0"/>
              </a:rPr>
              <a:t>УИХ-ЫН 2024 ОНЫ 76 ДУГААР ТОГТООЛ</a:t>
            </a:r>
          </a:p>
        </p:txBody>
      </p:sp>
      <p:sp>
        <p:nvSpPr>
          <p:cNvPr id="4" name="Rectangle: Rounded Corners 24"/>
          <p:cNvSpPr/>
          <p:nvPr/>
        </p:nvSpPr>
        <p:spPr>
          <a:xfrm>
            <a:off x="311644" y="953883"/>
            <a:ext cx="3418945" cy="276013"/>
          </a:xfrm>
          <a:prstGeom prst="roundRect">
            <a:avLst/>
          </a:prstGeom>
          <a:solidFill>
            <a:srgbClr val="14C0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Noto Sans" panose="020B0502040504020204" pitchFamily="34" charset="0"/>
              <a:ea typeface="Noto Sans" panose="020B0502040504020204" pitchFamily="34" charset="0"/>
              <a:cs typeface="Noto Sans" panose="020B0502040504020204" pitchFamily="34" charset="0"/>
            </a:endParaRPr>
          </a:p>
        </p:txBody>
      </p:sp>
      <p:sp>
        <p:nvSpPr>
          <p:cNvPr id="7" name="TextBox 6"/>
          <p:cNvSpPr txBox="1"/>
          <p:nvPr/>
        </p:nvSpPr>
        <p:spPr>
          <a:xfrm>
            <a:off x="441854" y="957837"/>
            <a:ext cx="3288735" cy="280270"/>
          </a:xfrm>
          <a:prstGeom prst="rect">
            <a:avLst/>
          </a:prstGeom>
          <a:noFill/>
        </p:spPr>
        <p:txBody>
          <a:bodyPr wrap="square" rtlCol="0">
            <a:spAutoFit/>
          </a:bodyPr>
          <a:lstStyle/>
          <a:p>
            <a:pPr>
              <a:lnSpc>
                <a:spcPct val="107000"/>
              </a:lnSpc>
              <a:spcAft>
                <a:spcPts val="800"/>
              </a:spcAft>
            </a:pPr>
            <a:r>
              <a:rPr lang="en-US" sz="12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УИХ-ЫН 2020 ОНЫ 55 ДУГААР ТОГТООЛ  </a:t>
            </a:r>
          </a:p>
        </p:txBody>
      </p:sp>
      <p:sp>
        <p:nvSpPr>
          <p:cNvPr id="10" name="TextBox 9"/>
          <p:cNvSpPr txBox="1"/>
          <p:nvPr/>
        </p:nvSpPr>
        <p:spPr>
          <a:xfrm>
            <a:off x="351390" y="1222896"/>
            <a:ext cx="3288735" cy="507831"/>
          </a:xfrm>
          <a:prstGeom prst="rect">
            <a:avLst/>
          </a:prstGeom>
          <a:noFill/>
        </p:spPr>
        <p:txBody>
          <a:bodyPr wrap="square" rtlCol="0">
            <a:spAutoFit/>
          </a:bodyPr>
          <a:lstStyle/>
          <a:p>
            <a:pPr algn="just"/>
            <a:r>
              <a:rPr lang="en-US" sz="90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ТӨВ АЙМГИЙН СЭРГЭЛЭН СУМЫН НУТАГ ДЭВСГЭРТ ОРОН НУТГИЙН ЗЭРЭГЛЭЛТЭЙ "ШИНЭ ЗУУНМОД" БОЛОН "МАЙДАР" ХОТЫГ ШИНЭЭР БАЙГУУЛАХ ТУХАЙ. </a:t>
            </a:r>
          </a:p>
        </p:txBody>
      </p:sp>
      <p:sp>
        <p:nvSpPr>
          <p:cNvPr id="3" name="TextBox 2"/>
          <p:cNvSpPr txBox="1"/>
          <p:nvPr/>
        </p:nvSpPr>
        <p:spPr>
          <a:xfrm>
            <a:off x="390478" y="6402494"/>
            <a:ext cx="3296553" cy="246221"/>
          </a:xfrm>
          <a:prstGeom prst="rect">
            <a:avLst/>
          </a:prstGeom>
          <a:noFill/>
        </p:spPr>
        <p:txBody>
          <a:bodyPr wrap="square" rtlCol="0">
            <a:spAutoFit/>
          </a:bodyPr>
          <a:lstStyle/>
          <a:p>
            <a:pPr algn="just"/>
            <a:r>
              <a:rPr lang="en-US" sz="1000" dirty="0">
                <a:solidFill>
                  <a:schemeClr val="bg1"/>
                </a:solidFill>
                <a:latin typeface="Noto Sans" panose="020B0502040504020204" pitchFamily="34" charset="0"/>
                <a:ea typeface="Noto Sans" panose="020B0502040504020204" pitchFamily="34" charset="0"/>
                <a:cs typeface="Noto Sans" panose="020B0502040504020204" pitchFamily="34" charset="0"/>
              </a:rPr>
              <a:t>ХҮННҮ ХОТЫН ЭРХ ЗҮЙН БАЙДЛЫН ТУХАЙ </a:t>
            </a:r>
          </a:p>
        </p:txBody>
      </p:sp>
      <p:sp>
        <p:nvSpPr>
          <p:cNvPr id="5" name="Rectangle: Rounded Corners 24"/>
          <p:cNvSpPr/>
          <p:nvPr/>
        </p:nvSpPr>
        <p:spPr>
          <a:xfrm>
            <a:off x="306050" y="6165547"/>
            <a:ext cx="3380981" cy="219513"/>
          </a:xfrm>
          <a:prstGeom prst="roundRect">
            <a:avLst/>
          </a:prstGeom>
          <a:solidFill>
            <a:srgbClr val="14C0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latin typeface="Noto Sans" panose="020B0502040504020204" pitchFamily="34" charset="0"/>
              <a:ea typeface="Noto Sans" panose="020B0502040504020204" pitchFamily="34" charset="0"/>
              <a:cs typeface="Noto Sans" panose="020B0502040504020204" pitchFamily="34" charset="0"/>
            </a:endParaRPr>
          </a:p>
        </p:txBody>
      </p:sp>
      <p:sp>
        <p:nvSpPr>
          <p:cNvPr id="6" name="TextBox 5"/>
          <p:cNvSpPr txBox="1"/>
          <p:nvPr/>
        </p:nvSpPr>
        <p:spPr>
          <a:xfrm>
            <a:off x="353765" y="6151489"/>
            <a:ext cx="2911147" cy="276999"/>
          </a:xfrm>
          <a:prstGeom prst="rect">
            <a:avLst/>
          </a:prstGeom>
          <a:noFill/>
        </p:spPr>
        <p:txBody>
          <a:bodyPr wrap="square" rtlCol="0">
            <a:spAutoFit/>
          </a:bodyPr>
          <a:lstStyle/>
          <a:p>
            <a:r>
              <a:rPr lang="en-US" sz="1200" b="1" dirty="0">
                <a:solidFill>
                  <a:schemeClr val="bg1"/>
                </a:solidFill>
                <a:latin typeface="Noto Sans" panose="020B0502040504020204" pitchFamily="34" charset="0"/>
                <a:ea typeface="Noto Sans" panose="020B0502040504020204" pitchFamily="34" charset="0"/>
                <a:cs typeface="Noto Sans" panose="020B0502040504020204" pitchFamily="34" charset="0"/>
              </a:rPr>
              <a:t>МОНГОЛ УЛСЫН ХУУЛЬ 2025.01.24 </a:t>
            </a:r>
          </a:p>
        </p:txBody>
      </p:sp>
      <p:sp>
        <p:nvSpPr>
          <p:cNvPr id="26" name="TextBox 25">
            <a:extLst>
              <a:ext uri="{FF2B5EF4-FFF2-40B4-BE49-F238E27FC236}">
                <a16:creationId xmlns:a16="http://schemas.microsoft.com/office/drawing/2014/main" id="{ABAF47FD-BB24-01D6-A912-4BD7A0DA044B}"/>
              </a:ext>
            </a:extLst>
          </p:cNvPr>
          <p:cNvSpPr txBox="1"/>
          <p:nvPr/>
        </p:nvSpPr>
        <p:spPr>
          <a:xfrm>
            <a:off x="4973492" y="2977266"/>
            <a:ext cx="2485590" cy="369332"/>
          </a:xfrm>
          <a:prstGeom prst="rect">
            <a:avLst/>
          </a:prstGeom>
          <a:noFill/>
        </p:spPr>
        <p:txBody>
          <a:bodyPr wrap="square">
            <a:spAutoFit/>
          </a:bodyPr>
          <a:lstStyle/>
          <a:p>
            <a:r>
              <a:rPr lang="en-US" sz="900" dirty="0">
                <a:latin typeface="Noto Sans" panose="020B0502040504020204" pitchFamily="34" charset="0"/>
                <a:ea typeface="Noto Sans" panose="020B0502040504020204" pitchFamily="34" charset="0"/>
                <a:cs typeface="Noto Sans" panose="020B0502040504020204" pitchFamily="34" charset="0"/>
              </a:rPr>
              <a:t>БХБС-</a:t>
            </a:r>
            <a:r>
              <a:rPr lang="en-US" sz="900" dirty="0" err="1">
                <a:latin typeface="Noto Sans" panose="020B0502040504020204" pitchFamily="34" charset="0"/>
                <a:ea typeface="Noto Sans" panose="020B0502040504020204" pitchFamily="34" charset="0"/>
                <a:cs typeface="Noto Sans" panose="020B0502040504020204" pitchFamily="34" charset="0"/>
              </a:rPr>
              <a:t>ын</a:t>
            </a:r>
            <a:r>
              <a:rPr lang="en-US" sz="900" dirty="0">
                <a:latin typeface="Noto Sans" panose="020B0502040504020204" pitchFamily="34" charset="0"/>
                <a:ea typeface="Noto Sans" panose="020B0502040504020204" pitchFamily="34" charset="0"/>
                <a:cs typeface="Noto Sans" panose="020B0502040504020204" pitchFamily="34" charset="0"/>
              </a:rPr>
              <a:t> 2022 </a:t>
            </a:r>
            <a:r>
              <a:rPr lang="en-US" sz="900" dirty="0" err="1">
                <a:latin typeface="Noto Sans" panose="020B0502040504020204" pitchFamily="34" charset="0"/>
                <a:ea typeface="Noto Sans" panose="020B0502040504020204" pitchFamily="34" charset="0"/>
                <a:cs typeface="Noto Sans" panose="020B0502040504020204" pitchFamily="34" charset="0"/>
              </a:rPr>
              <a:t>оны</a:t>
            </a:r>
            <a:r>
              <a:rPr lang="en-US" sz="900" dirty="0">
                <a:latin typeface="Noto Sans" panose="020B0502040504020204" pitchFamily="34" charset="0"/>
                <a:ea typeface="Noto Sans" panose="020B0502040504020204" pitchFamily="34" charset="0"/>
                <a:cs typeface="Noto Sans" panose="020B0502040504020204" pitchFamily="34" charset="0"/>
              </a:rPr>
              <a:t> 74 </a:t>
            </a:r>
            <a:r>
              <a:rPr lang="en-US" sz="900" dirty="0" err="1">
                <a:latin typeface="Noto Sans" panose="020B0502040504020204" pitchFamily="34" charset="0"/>
                <a:ea typeface="Noto Sans" panose="020B0502040504020204" pitchFamily="34" charset="0"/>
                <a:cs typeface="Noto Sans" panose="020B0502040504020204" pitchFamily="34" charset="0"/>
              </a:rPr>
              <a:t>тушаал</a:t>
            </a:r>
            <a:r>
              <a:rPr lang="en-US" sz="900" dirty="0">
                <a:latin typeface="Noto Sans" panose="020B0502040504020204" pitchFamily="34" charset="0"/>
                <a:ea typeface="Noto Sans" panose="020B0502040504020204" pitchFamily="34" charset="0"/>
                <a:cs typeface="Noto Sans" panose="020B0502040504020204" pitchFamily="34" charset="0"/>
              </a:rPr>
              <a:t> </a:t>
            </a:r>
            <a:r>
              <a:rPr lang="en-US" sz="900" dirty="0" err="1">
                <a:latin typeface="Noto Sans" panose="020B0502040504020204" pitchFamily="34" charset="0"/>
                <a:ea typeface="Noto Sans" panose="020B0502040504020204" pitchFamily="34" charset="0"/>
                <a:cs typeface="Noto Sans" panose="020B0502040504020204" pitchFamily="34" charset="0"/>
              </a:rPr>
              <a:t>үнийн</a:t>
            </a:r>
            <a:r>
              <a:rPr lang="en-US" sz="900" dirty="0">
                <a:latin typeface="Noto Sans" panose="020B0502040504020204" pitchFamily="34" charset="0"/>
                <a:ea typeface="Noto Sans" panose="020B0502040504020204" pitchFamily="34" charset="0"/>
                <a:cs typeface="Noto Sans" panose="020B0502040504020204" pitchFamily="34" charset="0"/>
              </a:rPr>
              <a:t> </a:t>
            </a:r>
            <a:r>
              <a:rPr lang="en-US" sz="900" dirty="0" err="1">
                <a:latin typeface="Noto Sans" panose="020B0502040504020204" pitchFamily="34" charset="0"/>
                <a:ea typeface="Noto Sans" panose="020B0502040504020204" pitchFamily="34" charset="0"/>
                <a:cs typeface="Noto Sans" panose="020B0502040504020204" pitchFamily="34" charset="0"/>
              </a:rPr>
              <a:t>индекс</a:t>
            </a:r>
            <a:r>
              <a:rPr lang="en-US" sz="900" dirty="0">
                <a:latin typeface="Noto Sans" panose="020B0502040504020204" pitchFamily="34" charset="0"/>
                <a:ea typeface="Noto Sans" panose="020B0502040504020204" pitchFamily="34" charset="0"/>
                <a:cs typeface="Noto Sans" panose="020B0502040504020204" pitchFamily="34" charset="0"/>
              </a:rPr>
              <a:t> </a:t>
            </a:r>
            <a:r>
              <a:rPr lang="en-US" sz="900" dirty="0" err="1">
                <a:latin typeface="Noto Sans" panose="020B0502040504020204" pitchFamily="34" charset="0"/>
                <a:ea typeface="Noto Sans" panose="020B0502040504020204" pitchFamily="34" charset="0"/>
                <a:cs typeface="Noto Sans" panose="020B0502040504020204" pitchFamily="34" charset="0"/>
              </a:rPr>
              <a:t>батлах</a:t>
            </a:r>
            <a:r>
              <a:rPr lang="en-US" sz="900" dirty="0">
                <a:latin typeface="Noto Sans" panose="020B0502040504020204" pitchFamily="34" charset="0"/>
                <a:ea typeface="Noto Sans" panose="020B0502040504020204" pitchFamily="34" charset="0"/>
                <a:cs typeface="Noto Sans" panose="020B0502040504020204" pitchFamily="34" charset="0"/>
              </a:rPr>
              <a:t> </a:t>
            </a:r>
            <a:r>
              <a:rPr lang="en-US" sz="900" dirty="0" err="1">
                <a:latin typeface="Noto Sans" panose="020B0502040504020204" pitchFamily="34" charset="0"/>
                <a:ea typeface="Noto Sans" panose="020B0502040504020204" pitchFamily="34" charset="0"/>
                <a:cs typeface="Noto Sans" panose="020B0502040504020204" pitchFamily="34" charset="0"/>
              </a:rPr>
              <a:t>тухай</a:t>
            </a:r>
            <a:r>
              <a:rPr lang="en-US" sz="900" dirty="0">
                <a:latin typeface="Noto Sans" panose="020B0502040504020204" pitchFamily="34" charset="0"/>
                <a:ea typeface="Noto Sans" panose="020B0502040504020204" pitchFamily="34" charset="0"/>
                <a:cs typeface="Noto Sans" panose="020B0502040504020204" pitchFamily="34" charset="0"/>
              </a:rPr>
              <a:t> </a:t>
            </a:r>
            <a:r>
              <a:rPr lang="en-US" sz="900" dirty="0" err="1">
                <a:latin typeface="Noto Sans" panose="020B0502040504020204" pitchFamily="34" charset="0"/>
                <a:ea typeface="Noto Sans" panose="020B0502040504020204" pitchFamily="34" charset="0"/>
                <a:cs typeface="Noto Sans" panose="020B0502040504020204" pitchFamily="34" charset="0"/>
              </a:rPr>
              <a:t>тушаалаар</a:t>
            </a:r>
            <a:r>
              <a:rPr lang="en-US" sz="900" dirty="0">
                <a:latin typeface="Noto Sans" panose="020B0502040504020204" pitchFamily="34" charset="0"/>
                <a:ea typeface="Noto Sans" panose="020B0502040504020204" pitchFamily="34" charset="0"/>
                <a:cs typeface="Noto Sans" panose="020B0502040504020204" pitchFamily="34" charset="0"/>
              </a:rPr>
              <a:t> </a:t>
            </a:r>
            <a:r>
              <a:rPr lang="en-US" sz="900" dirty="0" err="1">
                <a:latin typeface="Noto Sans" panose="020B0502040504020204" pitchFamily="34" charset="0"/>
                <a:ea typeface="Noto Sans" panose="020B0502040504020204" pitchFamily="34" charset="0"/>
                <a:cs typeface="Noto Sans" panose="020B0502040504020204" pitchFamily="34" charset="0"/>
              </a:rPr>
              <a:t>тооцов</a:t>
            </a:r>
            <a:r>
              <a:rPr lang="en-US" sz="900" dirty="0">
                <a:latin typeface="Noto Sans" panose="020B0502040504020204" pitchFamily="34" charset="0"/>
                <a:ea typeface="Noto Sans" panose="020B0502040504020204" pitchFamily="34" charset="0"/>
                <a:cs typeface="Noto Sans" panose="020B0502040504020204" pitchFamily="34" charset="0"/>
              </a:rPr>
              <a:t>.</a:t>
            </a:r>
          </a:p>
        </p:txBody>
      </p:sp>
      <p:cxnSp>
        <p:nvCxnSpPr>
          <p:cNvPr id="29" name="Straight Connector 28">
            <a:extLst>
              <a:ext uri="{FF2B5EF4-FFF2-40B4-BE49-F238E27FC236}">
                <a16:creationId xmlns:a16="http://schemas.microsoft.com/office/drawing/2014/main" id="{1F4D9BCA-A0C5-374C-9382-EDF3A013E2B0}"/>
              </a:ext>
            </a:extLst>
          </p:cNvPr>
          <p:cNvCxnSpPr/>
          <p:nvPr/>
        </p:nvCxnSpPr>
        <p:spPr>
          <a:xfrm>
            <a:off x="7727886" y="1883657"/>
            <a:ext cx="0" cy="1462941"/>
          </a:xfrm>
          <a:prstGeom prst="line">
            <a:avLst/>
          </a:prstGeom>
          <a:ln w="19050">
            <a:solidFill>
              <a:srgbClr val="F9D316"/>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DA4849BF-A8CC-8794-49F4-0C575118E3EA}"/>
              </a:ext>
            </a:extLst>
          </p:cNvPr>
          <p:cNvSpPr txBox="1"/>
          <p:nvPr/>
        </p:nvSpPr>
        <p:spPr>
          <a:xfrm>
            <a:off x="8044168" y="1940329"/>
            <a:ext cx="945115" cy="523220"/>
          </a:xfrm>
          <a:prstGeom prst="rect">
            <a:avLst/>
          </a:prstGeom>
          <a:noFill/>
        </p:spPr>
        <p:txBody>
          <a:bodyPr wrap="square">
            <a:spAutoFit/>
          </a:bodyPr>
          <a:lstStyle/>
          <a:p>
            <a:r>
              <a:rPr lang="en-US" sz="2800" b="1" dirty="0">
                <a:solidFill>
                  <a:srgbClr val="14C095"/>
                </a:solidFill>
                <a:latin typeface="Noto Sans" panose="020B0502040504020204" pitchFamily="34" charset="0"/>
                <a:ea typeface="Noto Sans" panose="020B0502040504020204" pitchFamily="34" charset="0"/>
                <a:cs typeface="Noto Sans" panose="020B0502040504020204" pitchFamily="34" charset="0"/>
              </a:rPr>
              <a:t>24%</a:t>
            </a:r>
          </a:p>
        </p:txBody>
      </p:sp>
      <p:sp>
        <p:nvSpPr>
          <p:cNvPr id="32" name="TextBox 31">
            <a:extLst>
              <a:ext uri="{FF2B5EF4-FFF2-40B4-BE49-F238E27FC236}">
                <a16:creationId xmlns:a16="http://schemas.microsoft.com/office/drawing/2014/main" id="{FEF8B020-4FB9-C38F-E7E9-B4B4877BF09D}"/>
              </a:ext>
            </a:extLst>
          </p:cNvPr>
          <p:cNvSpPr txBox="1"/>
          <p:nvPr/>
        </p:nvSpPr>
        <p:spPr>
          <a:xfrm>
            <a:off x="8070636" y="2735915"/>
            <a:ext cx="945115" cy="523220"/>
          </a:xfrm>
          <a:prstGeom prst="rect">
            <a:avLst/>
          </a:prstGeom>
          <a:noFill/>
        </p:spPr>
        <p:txBody>
          <a:bodyPr wrap="square">
            <a:spAutoFit/>
          </a:bodyPr>
          <a:lstStyle/>
          <a:p>
            <a:r>
              <a:rPr lang="en-US" sz="2800" b="1" dirty="0">
                <a:solidFill>
                  <a:srgbClr val="14C095"/>
                </a:solidFill>
                <a:latin typeface="Noto Sans" panose="020B0502040504020204" pitchFamily="34" charset="0"/>
                <a:ea typeface="Noto Sans" panose="020B0502040504020204" pitchFamily="34" charset="0"/>
                <a:cs typeface="Noto Sans" panose="020B0502040504020204" pitchFamily="34" charset="0"/>
              </a:rPr>
              <a:t>76%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B71792E8-A86F-23A2-C9C1-DBCB79080D9C}"/>
              </a:ext>
            </a:extLst>
          </p:cNvPr>
          <p:cNvGrpSpPr/>
          <p:nvPr/>
        </p:nvGrpSpPr>
        <p:grpSpPr>
          <a:xfrm>
            <a:off x="3977784" y="0"/>
            <a:ext cx="8214216" cy="6858000"/>
            <a:chOff x="3977784" y="0"/>
            <a:chExt cx="8214216" cy="6858000"/>
          </a:xfrm>
        </p:grpSpPr>
        <p:pic>
          <p:nvPicPr>
            <p:cNvPr id="50" name="Picture 49"/>
            <p:cNvPicPr>
              <a:picLocks noChangeAspect="1"/>
            </p:cNvPicPr>
            <p:nvPr/>
          </p:nvPicPr>
          <p:blipFill rotWithShape="1">
            <a:blip r:embed="rId3" cstate="hqprint">
              <a:duotone>
                <a:schemeClr val="accent3">
                  <a:shade val="45000"/>
                  <a:satMod val="135000"/>
                </a:schemeClr>
                <a:prstClr val="white"/>
              </a:duotone>
              <a:extLst>
                <a:ext uri="{28A0092B-C50C-407E-A947-70E740481C1C}">
                  <a14:useLocalDpi xmlns:a14="http://schemas.microsoft.com/office/drawing/2010/main" val="0"/>
                </a:ext>
              </a:extLst>
            </a:blip>
            <a:srcRect l="27286" t="31710" r="61373" b="54819"/>
            <a:stretch/>
          </p:blipFill>
          <p:spPr>
            <a:xfrm>
              <a:off x="3977784" y="0"/>
              <a:ext cx="8214216" cy="6858000"/>
            </a:xfrm>
            <a:prstGeom prst="rect">
              <a:avLst/>
            </a:prstGeom>
          </p:spPr>
        </p:pic>
        <p:pic>
          <p:nvPicPr>
            <p:cNvPr id="14" name="Picture 13"/>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199588" y="710225"/>
              <a:ext cx="7799994" cy="5213355"/>
            </a:xfrm>
            <a:prstGeom prst="rect">
              <a:avLst/>
            </a:prstGeom>
          </p:spPr>
        </p:pic>
      </p:grpSp>
      <p:sp>
        <p:nvSpPr>
          <p:cNvPr id="6" name="Rectangle 5">
            <a:extLst>
              <a:ext uri="{FF2B5EF4-FFF2-40B4-BE49-F238E27FC236}">
                <a16:creationId xmlns:a16="http://schemas.microsoft.com/office/drawing/2014/main" id="{0E637BA9-7147-E3B3-98FB-D7925D14699A}"/>
              </a:ext>
            </a:extLst>
          </p:cNvPr>
          <p:cNvSpPr/>
          <p:nvPr/>
        </p:nvSpPr>
        <p:spPr>
          <a:xfrm>
            <a:off x="0" y="1"/>
            <a:ext cx="4036641" cy="6858000"/>
          </a:xfrm>
          <a:prstGeom prst="rect">
            <a:avLst/>
          </a:prstGeom>
          <a:solidFill>
            <a:srgbClr val="1D52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black and white logo&#10;&#10;Description automatically generated">
            <a:extLst>
              <a:ext uri="{FF2B5EF4-FFF2-40B4-BE49-F238E27FC236}">
                <a16:creationId xmlns:a16="http://schemas.microsoft.com/office/drawing/2014/main" id="{B7AC45A1-25D2-3AC8-3A97-88505CE2A43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90681" y="362197"/>
            <a:ext cx="2457784" cy="398608"/>
          </a:xfrm>
          <a:prstGeom prst="rect">
            <a:avLst/>
          </a:prstGeom>
        </p:spPr>
      </p:pic>
      <p:sp>
        <p:nvSpPr>
          <p:cNvPr id="15" name="object 4"/>
          <p:cNvSpPr txBox="1"/>
          <p:nvPr/>
        </p:nvSpPr>
        <p:spPr>
          <a:xfrm>
            <a:off x="3840045" y="185809"/>
            <a:ext cx="7858854" cy="436017"/>
          </a:xfrm>
          <a:prstGeom prst="rect">
            <a:avLst/>
          </a:prstGeom>
        </p:spPr>
        <p:txBody>
          <a:bodyPr vert="horz" wrap="square" lIns="0" tIns="66040" rIns="0" bIns="0" rtlCol="0">
            <a:spAutoFit/>
          </a:bodyPr>
          <a:lstStyle/>
          <a:p>
            <a:pPr marL="3175" algn="r">
              <a:lnSpc>
                <a:spcPct val="100000"/>
              </a:lnSpc>
              <a:spcBef>
                <a:spcPts val="3025"/>
              </a:spcBef>
            </a:pPr>
            <a:r>
              <a:rPr lang="en-US" sz="2400" b="1" dirty="0">
                <a:solidFill>
                  <a:srgbClr val="1D5293"/>
                </a:solidFill>
                <a:latin typeface="Noto Sans" panose="020B0502040504020204" pitchFamily="34" charset="0"/>
                <a:ea typeface="Noto Sans" panose="020B0502040504020204" pitchFamily="34" charset="0"/>
                <a:cs typeface="Noto Sans" panose="020B0502040504020204" pitchFamily="34" charset="0"/>
              </a:rPr>
              <a:t>ЭДИЙН ЗАСГИЙН ЧӨЛӨӨТ БҮС</a:t>
            </a:r>
          </a:p>
        </p:txBody>
      </p:sp>
      <p:sp>
        <p:nvSpPr>
          <p:cNvPr id="22" name="Rectangle: Rounded Corners 24"/>
          <p:cNvSpPr/>
          <p:nvPr/>
        </p:nvSpPr>
        <p:spPr>
          <a:xfrm>
            <a:off x="9697279" y="741040"/>
            <a:ext cx="1996976" cy="363860"/>
          </a:xfrm>
          <a:prstGeom prst="roundRect">
            <a:avLst/>
          </a:prstGeom>
          <a:solidFill>
            <a:srgbClr val="14C0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Noto Sans" panose="020B0502040504020204" pitchFamily="34" charset="0"/>
              <a:ea typeface="Noto Sans" panose="020B0502040504020204" pitchFamily="34" charset="0"/>
              <a:cs typeface="Noto Sans" panose="020B0502040504020204" pitchFamily="34" charset="0"/>
            </a:endParaRPr>
          </a:p>
        </p:txBody>
      </p:sp>
      <p:sp>
        <p:nvSpPr>
          <p:cNvPr id="3" name="Rectangle 2"/>
          <p:cNvSpPr/>
          <p:nvPr/>
        </p:nvSpPr>
        <p:spPr>
          <a:xfrm>
            <a:off x="9761042" y="769081"/>
            <a:ext cx="2291521" cy="307777"/>
          </a:xfrm>
          <a:prstGeom prst="rect">
            <a:avLst/>
          </a:prstGeom>
        </p:spPr>
        <p:txBody>
          <a:bodyPr wrap="square">
            <a:spAutoFit/>
          </a:bodyPr>
          <a:lstStyle/>
          <a:p>
            <a:r>
              <a:rPr lang="en-US" sz="1400" b="1" dirty="0">
                <a:solidFill>
                  <a:schemeClr val="bg1"/>
                </a:solidFill>
                <a:latin typeface="Noto Sans" panose="020B0502040504020204" pitchFamily="34" charset="0"/>
                <a:ea typeface="Noto Sans" panose="020B0502040504020204" pitchFamily="34" charset="0"/>
                <a:cs typeface="Noto Sans" panose="020B0502040504020204" pitchFamily="34" charset="0"/>
              </a:rPr>
              <a:t>1000 ГА ТАЛБАЙД:</a:t>
            </a:r>
          </a:p>
        </p:txBody>
      </p:sp>
      <p:sp>
        <p:nvSpPr>
          <p:cNvPr id="36" name="TextBox 35"/>
          <p:cNvSpPr txBox="1"/>
          <p:nvPr/>
        </p:nvSpPr>
        <p:spPr>
          <a:xfrm>
            <a:off x="420440" y="1250552"/>
            <a:ext cx="3472813" cy="2967415"/>
          </a:xfrm>
          <a:prstGeom prst="rect">
            <a:avLst/>
          </a:prstGeom>
          <a:noFill/>
        </p:spPr>
        <p:txBody>
          <a:bodyPr wrap="square" rtlCol="0">
            <a:spAutoFit/>
          </a:bodyPr>
          <a:lstStyle/>
          <a:p>
            <a:pPr marL="285750" indent="-285750">
              <a:lnSpc>
                <a:spcPct val="150000"/>
              </a:lnSpc>
              <a:buFont typeface="Wingdings" panose="05000000000000000000" pitchFamily="2" charset="2"/>
              <a:buChar char="§"/>
            </a:pPr>
            <a:r>
              <a:rPr lang="en-US" sz="1400" dirty="0">
                <a:solidFill>
                  <a:schemeClr val="bg1"/>
                </a:solidFill>
                <a:latin typeface="Noto Sans" panose="020B0502040504020204" pitchFamily="34" charset="0"/>
                <a:ea typeface="Noto Sans" panose="020B0502040504020204" pitchFamily="34" charset="0"/>
                <a:cs typeface="Noto Sans" panose="020B0502040504020204" pitchFamily="34" charset="0"/>
              </a:rPr>
              <a:t>АЯЛАЛ ЖУУЧЛАЛ,  ХУРАЛ ҮЗЭСГЭЛЭНГИЙН ЦОГЦОЛБОР </a:t>
            </a:r>
          </a:p>
          <a:p>
            <a:pPr marL="285750" indent="-285750">
              <a:lnSpc>
                <a:spcPct val="150000"/>
              </a:lnSpc>
              <a:buFont typeface="Wingdings" panose="05000000000000000000" pitchFamily="2" charset="2"/>
              <a:buChar char="§"/>
            </a:pPr>
            <a:r>
              <a:rPr lang="en-US" sz="1400" dirty="0">
                <a:solidFill>
                  <a:schemeClr val="bg1"/>
                </a:solidFill>
                <a:latin typeface="Noto Sans" panose="020B0502040504020204" pitchFamily="34" charset="0"/>
                <a:ea typeface="Noto Sans" panose="020B0502040504020204" pitchFamily="34" charset="0"/>
                <a:cs typeface="Noto Sans" panose="020B0502040504020204" pitchFamily="34" charset="0"/>
              </a:rPr>
              <a:t>ОЛОН УЛСЫН САНХҮҮГИЙН ТӨВ</a:t>
            </a:r>
          </a:p>
          <a:p>
            <a:pPr marL="285750" indent="-285750">
              <a:lnSpc>
                <a:spcPct val="150000"/>
              </a:lnSpc>
              <a:buFont typeface="Wingdings" panose="05000000000000000000" pitchFamily="2" charset="2"/>
              <a:buChar char="§"/>
            </a:pPr>
            <a:r>
              <a:rPr lang="en-US" sz="1400" dirty="0">
                <a:solidFill>
                  <a:schemeClr val="bg1"/>
                </a:solidFill>
                <a:latin typeface="Noto Sans" panose="020B0502040504020204" pitchFamily="34" charset="0"/>
                <a:ea typeface="Noto Sans" panose="020B0502040504020204" pitchFamily="34" charset="0"/>
                <a:cs typeface="Noto Sans" panose="020B0502040504020204" pitchFamily="34" charset="0"/>
              </a:rPr>
              <a:t>ХУДАЛДАА, ҮЙЛЧИЛГЭЭ, ТАТВАРГҮЙ БАРААНЫ БҮС</a:t>
            </a:r>
          </a:p>
          <a:p>
            <a:pPr marL="285750" indent="-285750">
              <a:lnSpc>
                <a:spcPct val="150000"/>
              </a:lnSpc>
              <a:buFont typeface="Wingdings" panose="05000000000000000000" pitchFamily="2" charset="2"/>
              <a:buChar char="§"/>
            </a:pPr>
            <a:r>
              <a:rPr lang="en-US" sz="1400" dirty="0">
                <a:solidFill>
                  <a:schemeClr val="bg1"/>
                </a:solidFill>
                <a:latin typeface="Noto Sans" panose="020B0502040504020204" pitchFamily="34" charset="0"/>
                <a:ea typeface="Noto Sans" panose="020B0502040504020204" pitchFamily="34" charset="0"/>
                <a:cs typeface="Noto Sans" panose="020B0502040504020204" pitchFamily="34" charset="0"/>
              </a:rPr>
              <a:t>СОЁЛЫН БҮТЭЭЛЧ ҮЙЛДВЭРЛЭЛ</a:t>
            </a:r>
          </a:p>
          <a:p>
            <a:pPr marL="285750" indent="-285750">
              <a:lnSpc>
                <a:spcPct val="150000"/>
              </a:lnSpc>
              <a:buFont typeface="Wingdings" panose="05000000000000000000" pitchFamily="2" charset="2"/>
              <a:buChar char="§"/>
            </a:pPr>
            <a:r>
              <a:rPr lang="en-US" sz="1400" dirty="0">
                <a:solidFill>
                  <a:schemeClr val="bg1"/>
                </a:solidFill>
                <a:latin typeface="Noto Sans" panose="020B0502040504020204" pitchFamily="34" charset="0"/>
                <a:ea typeface="Noto Sans" panose="020B0502040504020204" pitchFamily="34" charset="0"/>
                <a:cs typeface="Noto Sans" panose="020B0502040504020204" pitchFamily="34" charset="0"/>
              </a:rPr>
              <a:t>ДАТА ТӨВ, МЭДЭЭЛЭЛ ТЕХНОЛОГИЙН КЛАСТЕР</a:t>
            </a:r>
          </a:p>
          <a:p>
            <a:pPr marL="285750" indent="-285750">
              <a:lnSpc>
                <a:spcPct val="150000"/>
              </a:lnSpc>
              <a:buFont typeface="Wingdings" panose="05000000000000000000" pitchFamily="2" charset="2"/>
              <a:buChar char="§"/>
            </a:pPr>
            <a:r>
              <a:rPr lang="en-US" sz="1400" dirty="0">
                <a:solidFill>
                  <a:schemeClr val="bg1"/>
                </a:solidFill>
                <a:latin typeface="Noto Sans" panose="020B0502040504020204" pitchFamily="34" charset="0"/>
                <a:ea typeface="Noto Sans" panose="020B0502040504020204" pitchFamily="34" charset="0"/>
                <a:cs typeface="Noto Sans" panose="020B0502040504020204" pitchFamily="34" charset="0"/>
              </a:rPr>
              <a:t>ХУУРАЙ БООМТ</a:t>
            </a:r>
          </a:p>
        </p:txBody>
      </p:sp>
      <p:sp>
        <p:nvSpPr>
          <p:cNvPr id="5" name="TextBox 4"/>
          <p:cNvSpPr txBox="1"/>
          <p:nvPr/>
        </p:nvSpPr>
        <p:spPr>
          <a:xfrm>
            <a:off x="4363604" y="4618392"/>
            <a:ext cx="7828396" cy="1723805"/>
          </a:xfrm>
          <a:prstGeom prst="rect">
            <a:avLst/>
          </a:prstGeom>
          <a:noFill/>
        </p:spPr>
        <p:txBody>
          <a:bodyPr wrap="square" rtlCol="0">
            <a:spAutoFit/>
          </a:bodyPr>
          <a:lstStyle/>
          <a:p>
            <a:pPr marL="285750" indent="-285750">
              <a:lnSpc>
                <a:spcPct val="150000"/>
              </a:lnSpc>
              <a:buClr>
                <a:srgbClr val="14C095"/>
              </a:buClr>
              <a:buFont typeface="Wingdings" panose="05000000000000000000" pitchFamily="2" charset="2"/>
              <a:buChar char="§"/>
            </a:pPr>
            <a:r>
              <a:rPr lang="en-US" sz="1200" dirty="0">
                <a:solidFill>
                  <a:srgbClr val="1D5293"/>
                </a:solidFill>
                <a:latin typeface="Noto Sans" panose="020B0502040504020204" pitchFamily="34" charset="0"/>
                <a:ea typeface="Noto Sans" panose="020B0502040504020204" pitchFamily="34" charset="0"/>
                <a:cs typeface="Noto Sans" panose="020B0502040504020204" pitchFamily="34" charset="0"/>
              </a:rPr>
              <a:t>ХӨГЖЛИЙН ЕРӨНХИЙ ТӨЛӨВЛӨГӨӨ </a:t>
            </a:r>
            <a:r>
              <a:rPr lang="en-US" sz="1200" b="1" dirty="0">
                <a:solidFill>
                  <a:srgbClr val="14C095"/>
                </a:solidFill>
                <a:latin typeface="Noto Sans" panose="020B0502040504020204" pitchFamily="34" charset="0"/>
                <a:ea typeface="Noto Sans" panose="020B0502040504020204" pitchFamily="34" charset="0"/>
                <a:cs typeface="Noto Sans" panose="020B0502040504020204" pitchFamily="34" charset="0"/>
              </a:rPr>
              <a:t>2025.01.08</a:t>
            </a:r>
            <a:r>
              <a:rPr lang="en-US" sz="1200" dirty="0">
                <a:solidFill>
                  <a:srgbClr val="1D5293"/>
                </a:solidFill>
                <a:latin typeface="Noto Sans" panose="020B0502040504020204" pitchFamily="34" charset="0"/>
                <a:ea typeface="Noto Sans" panose="020B0502040504020204" pitchFamily="34" charset="0"/>
                <a:cs typeface="Noto Sans" panose="020B0502040504020204" pitchFamily="34" charset="0"/>
              </a:rPr>
              <a:t> ЗГ-ЫН ХУРАЛДААНААР БАТЛАГДСАН.</a:t>
            </a:r>
          </a:p>
          <a:p>
            <a:pPr marL="285750" indent="-285750">
              <a:lnSpc>
                <a:spcPct val="150000"/>
              </a:lnSpc>
              <a:buClr>
                <a:srgbClr val="14C095"/>
              </a:buClr>
              <a:buFont typeface="Wingdings" panose="05000000000000000000" pitchFamily="2" charset="2"/>
              <a:buChar char="§"/>
            </a:pPr>
            <a:r>
              <a:rPr lang="en-US" sz="1200" dirty="0">
                <a:solidFill>
                  <a:srgbClr val="1D5293"/>
                </a:solidFill>
                <a:latin typeface="Noto Sans" panose="020B0502040504020204" pitchFamily="34" charset="0"/>
                <a:ea typeface="Noto Sans" panose="020B0502040504020204" pitchFamily="34" charset="0"/>
                <a:cs typeface="Noto Sans" panose="020B0502040504020204" pitchFamily="34" charset="0"/>
              </a:rPr>
              <a:t>ИНЖЕНЕРИЙН ДЭД БҮТЦИЙН ЭХ ҮҮСВЭР </a:t>
            </a:r>
            <a:r>
              <a:rPr lang="en-US" sz="1200" b="1" dirty="0">
                <a:solidFill>
                  <a:srgbClr val="14C095"/>
                </a:solidFill>
                <a:latin typeface="Noto Sans" panose="020B0502040504020204" pitchFamily="34" charset="0"/>
                <a:ea typeface="Noto Sans" panose="020B0502040504020204" pitchFamily="34" charset="0"/>
                <a:cs typeface="Noto Sans" panose="020B0502040504020204" pitchFamily="34" charset="0"/>
              </a:rPr>
              <a:t>30-80%</a:t>
            </a:r>
          </a:p>
          <a:p>
            <a:pPr>
              <a:lnSpc>
                <a:spcPct val="150000"/>
              </a:lnSpc>
              <a:buClr>
                <a:srgbClr val="FCAF17"/>
              </a:buClr>
            </a:pPr>
            <a:r>
              <a:rPr lang="en-US" sz="1200" b="1" dirty="0">
                <a:solidFill>
                  <a:srgbClr val="14C095"/>
                </a:solidFill>
                <a:latin typeface="Noto Sans" panose="020B0502040504020204" pitchFamily="34" charset="0"/>
                <a:ea typeface="Noto Sans" panose="020B0502040504020204" pitchFamily="34" charset="0"/>
                <a:cs typeface="Noto Sans" panose="020B0502040504020204" pitchFamily="34" charset="0"/>
              </a:rPr>
              <a:t>ЦААШИД</a:t>
            </a:r>
          </a:p>
          <a:p>
            <a:pPr marL="285750" indent="-285750">
              <a:lnSpc>
                <a:spcPct val="150000"/>
              </a:lnSpc>
              <a:buClr>
                <a:srgbClr val="14C095"/>
              </a:buClr>
              <a:buFont typeface="Wingdings" panose="05000000000000000000" pitchFamily="2" charset="2"/>
              <a:buChar char="§"/>
            </a:pPr>
            <a:r>
              <a:rPr lang="en-US" sz="1200" dirty="0">
                <a:solidFill>
                  <a:srgbClr val="1D5293"/>
                </a:solidFill>
                <a:latin typeface="Noto Sans" panose="020B0502040504020204" pitchFamily="34" charset="0"/>
                <a:ea typeface="Noto Sans" panose="020B0502040504020204" pitchFamily="34" charset="0"/>
                <a:cs typeface="Noto Sans" panose="020B0502040504020204" pitchFamily="34" charset="0"/>
              </a:rPr>
              <a:t>ТУСГАЙЛСАН ЭРХ ЗҮЙН ЗОХИЦУУЛАЛТ /</a:t>
            </a:r>
            <a:r>
              <a:rPr lang="en-US" sz="1200" b="1" dirty="0">
                <a:solidFill>
                  <a:srgbClr val="14C095"/>
                </a:solidFill>
                <a:latin typeface="Noto Sans" panose="020B0502040504020204" pitchFamily="34" charset="0"/>
                <a:ea typeface="Noto Sans" panose="020B0502040504020204" pitchFamily="34" charset="0"/>
                <a:cs typeface="Noto Sans" panose="020B0502040504020204" pitchFamily="34" charset="0"/>
              </a:rPr>
              <a:t>ОУСТӨВ, SAND BOX</a:t>
            </a:r>
            <a:r>
              <a:rPr lang="en-US" sz="1200" dirty="0">
                <a:solidFill>
                  <a:srgbClr val="1D5293"/>
                </a:solidFill>
                <a:latin typeface="Noto Sans" panose="020B0502040504020204" pitchFamily="34" charset="0"/>
                <a:ea typeface="Noto Sans" panose="020B0502040504020204" pitchFamily="34" charset="0"/>
                <a:cs typeface="Noto Sans" panose="020B0502040504020204" pitchFamily="34" charset="0"/>
              </a:rPr>
              <a:t>/</a:t>
            </a:r>
          </a:p>
          <a:p>
            <a:pPr marL="285750" indent="-285750">
              <a:lnSpc>
                <a:spcPct val="150000"/>
              </a:lnSpc>
              <a:buClr>
                <a:srgbClr val="14C095"/>
              </a:buClr>
              <a:buFont typeface="Wingdings" panose="05000000000000000000" pitchFamily="2" charset="2"/>
              <a:buChar char="§"/>
            </a:pPr>
            <a:r>
              <a:rPr lang="en-US" sz="1200" dirty="0">
                <a:solidFill>
                  <a:srgbClr val="1D5293"/>
                </a:solidFill>
                <a:latin typeface="Noto Sans" panose="020B0502040504020204" pitchFamily="34" charset="0"/>
                <a:ea typeface="Noto Sans" panose="020B0502040504020204" pitchFamily="34" charset="0"/>
                <a:cs typeface="Noto Sans" panose="020B0502040504020204" pitchFamily="34" charset="0"/>
              </a:rPr>
              <a:t>ЗАА БАЙГУУЛАХ, ХӨРӨНГӨ ОРУУЛАЛТ, БҮТЭЭН БАЙГУУЛАЛТЫН АЖЛЫГ ЭХЛҮҮЛЭХ </a:t>
            </a:r>
          </a:p>
          <a:p>
            <a:pPr>
              <a:lnSpc>
                <a:spcPct val="150000"/>
              </a:lnSpc>
              <a:buClr>
                <a:srgbClr val="FCAF17"/>
              </a:buClr>
            </a:pPr>
            <a:r>
              <a:rPr lang="en-US" sz="1200" dirty="0">
                <a:solidFill>
                  <a:srgbClr val="1D5293"/>
                </a:solidFill>
                <a:latin typeface="Noto Sans" panose="020B0502040504020204" pitchFamily="34" charset="0"/>
                <a:ea typeface="Noto Sans" panose="020B0502040504020204" pitchFamily="34" charset="0"/>
                <a:cs typeface="Noto Sans" panose="020B0502040504020204" pitchFamily="34" charset="0"/>
              </a:rPr>
              <a:t>	/</a:t>
            </a:r>
            <a:r>
              <a:rPr lang="en-US" sz="1200" b="1" dirty="0">
                <a:solidFill>
                  <a:srgbClr val="14C095"/>
                </a:solidFill>
                <a:latin typeface="Noto Sans" panose="020B0502040504020204" pitchFamily="34" charset="0"/>
                <a:ea typeface="Noto Sans" panose="020B0502040504020204" pitchFamily="34" charset="0"/>
                <a:cs typeface="Noto Sans" panose="020B0502040504020204" pitchFamily="34" charset="0"/>
              </a:rPr>
              <a:t>MICE</a:t>
            </a:r>
            <a:r>
              <a:rPr lang="mn-Mong-CN" sz="1200" b="1" dirty="0">
                <a:solidFill>
                  <a:srgbClr val="14C095"/>
                </a:solidFill>
                <a:latin typeface="Noto Sans" panose="020B0502040504020204" pitchFamily="34" charset="0"/>
                <a:ea typeface="Noto Sans" panose="020B0502040504020204" pitchFamily="34" charset="0"/>
                <a:cs typeface="Arial" panose="020B0604020202020204" pitchFamily="34" charset="0"/>
              </a:rPr>
              <a:t>+</a:t>
            </a:r>
            <a:r>
              <a:rPr lang="en-US" sz="1200" b="1" dirty="0">
                <a:solidFill>
                  <a:srgbClr val="14C095"/>
                </a:solidFill>
                <a:latin typeface="Noto Sans" panose="020B0502040504020204" pitchFamily="34" charset="0"/>
                <a:ea typeface="Noto Sans" panose="020B0502040504020204" pitchFamily="34" charset="0"/>
                <a:cs typeface="Noto Sans" panose="020B0502040504020204" pitchFamily="34" charset="0"/>
              </a:rPr>
              <a:t>,DUTY FREE, Neo OUTLET </a:t>
            </a:r>
            <a:r>
              <a:rPr lang="en-US" sz="1200" dirty="0">
                <a:solidFill>
                  <a:srgbClr val="1D5293"/>
                </a:solidFill>
                <a:latin typeface="Noto Sans" panose="020B0502040504020204" pitchFamily="34" charset="0"/>
                <a:ea typeface="Noto Sans" panose="020B0502040504020204" pitchFamily="34" charset="0"/>
                <a:cs typeface="Noto Sans" panose="020B0502040504020204" pitchFamily="34" charset="0"/>
              </a:rPr>
              <a:t>гэх мэт/  </a:t>
            </a:r>
          </a:p>
        </p:txBody>
      </p:sp>
      <p:sp>
        <p:nvSpPr>
          <p:cNvPr id="2" name="TextBox 1"/>
          <p:cNvSpPr txBox="1"/>
          <p:nvPr/>
        </p:nvSpPr>
        <p:spPr>
          <a:xfrm>
            <a:off x="295514" y="4580574"/>
            <a:ext cx="4245019" cy="261610"/>
          </a:xfrm>
          <a:prstGeom prst="rect">
            <a:avLst/>
          </a:prstGeom>
          <a:noFill/>
        </p:spPr>
        <p:txBody>
          <a:bodyPr wrap="square" rtlCol="0">
            <a:spAutoFit/>
          </a:bodyPr>
          <a:lstStyle/>
          <a:p>
            <a:r>
              <a:rPr lang="en-US" sz="1100" dirty="0">
                <a:solidFill>
                  <a:schemeClr val="bg1"/>
                </a:solidFill>
                <a:latin typeface="Noto Sans" panose="020B0502040504020204" pitchFamily="34" charset="0"/>
                <a:ea typeface="Noto Sans" panose="020B0502040504020204" pitchFamily="34" charset="0"/>
                <a:cs typeface="Noto Sans" panose="020B0502040504020204" pitchFamily="34" charset="0"/>
              </a:rPr>
              <a:t>ХӨРӨНГӨ ОРУУЛАЛТ</a:t>
            </a:r>
            <a:r>
              <a:rPr lang="en-US" sz="1100" b="1" dirty="0">
                <a:solidFill>
                  <a:schemeClr val="bg1"/>
                </a:solidFill>
                <a:latin typeface="Noto Sans" panose="020B0502040504020204" pitchFamily="34" charset="0"/>
                <a:ea typeface="Noto Sans" panose="020B0502040504020204" pitchFamily="34" charset="0"/>
                <a:cs typeface="Noto Sans" panose="020B0502040504020204" pitchFamily="34" charset="0"/>
              </a:rPr>
              <a:t>: </a:t>
            </a:r>
            <a:r>
              <a:rPr lang="en-US" sz="1100" b="1" dirty="0">
                <a:solidFill>
                  <a:srgbClr val="14C095"/>
                </a:solidFill>
                <a:latin typeface="Noto Sans" panose="020B0502040504020204" pitchFamily="34" charset="0"/>
                <a:ea typeface="Noto Sans" panose="020B0502040504020204" pitchFamily="34" charset="0"/>
                <a:cs typeface="Noto Sans" panose="020B0502040504020204" pitchFamily="34" charset="0"/>
              </a:rPr>
              <a:t>10.9 ИХ НАЯД ТӨГРӨГ</a:t>
            </a:r>
          </a:p>
        </p:txBody>
      </p:sp>
      <p:sp>
        <p:nvSpPr>
          <p:cNvPr id="10" name="TextBox 9"/>
          <p:cNvSpPr txBox="1"/>
          <p:nvPr/>
        </p:nvSpPr>
        <p:spPr>
          <a:xfrm>
            <a:off x="219138" y="6008241"/>
            <a:ext cx="1403316" cy="369332"/>
          </a:xfrm>
          <a:prstGeom prst="rect">
            <a:avLst/>
          </a:prstGeom>
          <a:noFill/>
        </p:spPr>
        <p:txBody>
          <a:bodyPr wrap="square" rtlCol="0">
            <a:spAutoFit/>
          </a:bodyPr>
          <a:lstStyle/>
          <a:p>
            <a:pPr algn="ctr"/>
            <a:r>
              <a:rPr lang="en-US" sz="900" dirty="0">
                <a:solidFill>
                  <a:schemeClr val="bg1"/>
                </a:solidFill>
                <a:latin typeface="Noto Sans" panose="020B0502040504020204" pitchFamily="34" charset="0"/>
                <a:ea typeface="Noto Sans" panose="020B0502040504020204" pitchFamily="34" charset="0"/>
                <a:cs typeface="Noto Sans" panose="020B0502040504020204" pitchFamily="34" charset="0"/>
              </a:rPr>
              <a:t>38 МЯНГАН </a:t>
            </a:r>
          </a:p>
          <a:p>
            <a:pPr algn="ctr"/>
            <a:r>
              <a:rPr lang="en-US" sz="900" dirty="0">
                <a:solidFill>
                  <a:schemeClr val="bg1"/>
                </a:solidFill>
                <a:latin typeface="Noto Sans" panose="020B0502040504020204" pitchFamily="34" charset="0"/>
                <a:ea typeface="Noto Sans" panose="020B0502040504020204" pitchFamily="34" charset="0"/>
                <a:cs typeface="Noto Sans" panose="020B0502040504020204" pitchFamily="34" charset="0"/>
              </a:rPr>
              <a:t>АЖЛЫН БАЙР </a:t>
            </a:r>
          </a:p>
        </p:txBody>
      </p:sp>
      <p:sp>
        <p:nvSpPr>
          <p:cNvPr id="17" name="TextBox 16"/>
          <p:cNvSpPr txBox="1"/>
          <p:nvPr/>
        </p:nvSpPr>
        <p:spPr>
          <a:xfrm>
            <a:off x="1519169" y="6008129"/>
            <a:ext cx="979386" cy="369332"/>
          </a:xfrm>
          <a:prstGeom prst="rect">
            <a:avLst/>
          </a:prstGeom>
          <a:noFill/>
        </p:spPr>
        <p:txBody>
          <a:bodyPr wrap="square" rtlCol="0">
            <a:spAutoFit/>
          </a:bodyPr>
          <a:lstStyle/>
          <a:p>
            <a:pPr algn="ctr"/>
            <a:r>
              <a:rPr lang="en-US" sz="900" dirty="0">
                <a:solidFill>
                  <a:schemeClr val="bg1"/>
                </a:solidFill>
                <a:latin typeface="Noto Sans" panose="020B0502040504020204" pitchFamily="34" charset="0"/>
                <a:ea typeface="Noto Sans" panose="020B0502040504020204" pitchFamily="34" charset="0"/>
                <a:cs typeface="Noto Sans" panose="020B0502040504020204" pitchFamily="34" charset="0"/>
              </a:rPr>
              <a:t>ЖИЛД 3 САЯ ЖУУЛЧИН</a:t>
            </a:r>
          </a:p>
        </p:txBody>
      </p:sp>
      <p:sp>
        <p:nvSpPr>
          <p:cNvPr id="19" name="TextBox 18"/>
          <p:cNvSpPr txBox="1"/>
          <p:nvPr/>
        </p:nvSpPr>
        <p:spPr>
          <a:xfrm>
            <a:off x="2475416" y="5997713"/>
            <a:ext cx="1385300" cy="646331"/>
          </a:xfrm>
          <a:prstGeom prst="rect">
            <a:avLst/>
          </a:prstGeom>
          <a:noFill/>
        </p:spPr>
        <p:txBody>
          <a:bodyPr wrap="square" rtlCol="0">
            <a:spAutoFit/>
          </a:bodyPr>
          <a:lstStyle/>
          <a:p>
            <a:pPr algn="ctr"/>
            <a:r>
              <a:rPr lang="en-US" sz="900" dirty="0">
                <a:solidFill>
                  <a:schemeClr val="bg1"/>
                </a:solidFill>
                <a:latin typeface="Noto Sans" panose="020B0502040504020204" pitchFamily="34" charset="0"/>
                <a:ea typeface="Noto Sans" panose="020B0502040504020204" pitchFamily="34" charset="0"/>
                <a:cs typeface="Noto Sans" panose="020B0502040504020204" pitchFamily="34" charset="0"/>
              </a:rPr>
              <a:t>2040 ОНД</a:t>
            </a:r>
          </a:p>
          <a:p>
            <a:pPr algn="ctr"/>
            <a:r>
              <a:rPr lang="en-US" sz="900" dirty="0">
                <a:solidFill>
                  <a:schemeClr val="bg1"/>
                </a:solidFill>
                <a:latin typeface="Noto Sans" panose="020B0502040504020204" pitchFamily="34" charset="0"/>
                <a:ea typeface="Noto Sans" panose="020B0502040504020204" pitchFamily="34" charset="0"/>
                <a:cs typeface="Noto Sans" panose="020B0502040504020204" pitchFamily="34" charset="0"/>
              </a:rPr>
              <a:t> ⁓10 ИХ НАЯД ТӨГРӨГИЙН ОРЛОГО ОЛНО</a:t>
            </a:r>
          </a:p>
        </p:txBody>
      </p:sp>
      <p:grpSp>
        <p:nvGrpSpPr>
          <p:cNvPr id="20" name="Group 19"/>
          <p:cNvGrpSpPr/>
          <p:nvPr/>
        </p:nvGrpSpPr>
        <p:grpSpPr>
          <a:xfrm>
            <a:off x="613954" y="5341378"/>
            <a:ext cx="575413" cy="575413"/>
            <a:chOff x="272927" y="1758841"/>
            <a:chExt cx="664230" cy="664230"/>
          </a:xfrm>
        </p:grpSpPr>
        <p:sp>
          <p:nvSpPr>
            <p:cNvPr id="21" name="Oval 20"/>
            <p:cNvSpPr/>
            <p:nvPr/>
          </p:nvSpPr>
          <p:spPr>
            <a:xfrm>
              <a:off x="272927" y="1758841"/>
              <a:ext cx="664230" cy="6642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pic>
          <p:nvPicPr>
            <p:cNvPr id="23" name="Picture 2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5964" y="1824057"/>
              <a:ext cx="449511" cy="449511"/>
            </a:xfrm>
            <a:prstGeom prst="rect">
              <a:avLst/>
            </a:prstGeom>
          </p:spPr>
        </p:pic>
      </p:grpSp>
      <p:grpSp>
        <p:nvGrpSpPr>
          <p:cNvPr id="24" name="Group 23"/>
          <p:cNvGrpSpPr/>
          <p:nvPr/>
        </p:nvGrpSpPr>
        <p:grpSpPr>
          <a:xfrm>
            <a:off x="1715976" y="5359911"/>
            <a:ext cx="585772" cy="585772"/>
            <a:chOff x="1650950" y="1755745"/>
            <a:chExt cx="664230" cy="664230"/>
          </a:xfrm>
        </p:grpSpPr>
        <p:sp>
          <p:nvSpPr>
            <p:cNvPr id="25" name="Oval 24"/>
            <p:cNvSpPr/>
            <p:nvPr/>
          </p:nvSpPr>
          <p:spPr>
            <a:xfrm>
              <a:off x="1650950" y="1755745"/>
              <a:ext cx="664230" cy="6642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pic>
          <p:nvPicPr>
            <p:cNvPr id="26" name="Picture 2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748667" y="1868471"/>
              <a:ext cx="405097" cy="405097"/>
            </a:xfrm>
            <a:prstGeom prst="rect">
              <a:avLst/>
            </a:prstGeom>
          </p:spPr>
        </p:pic>
      </p:grpSp>
      <p:grpSp>
        <p:nvGrpSpPr>
          <p:cNvPr id="27" name="Group 26"/>
          <p:cNvGrpSpPr/>
          <p:nvPr/>
        </p:nvGrpSpPr>
        <p:grpSpPr>
          <a:xfrm>
            <a:off x="2885166" y="5371980"/>
            <a:ext cx="582779" cy="582779"/>
            <a:chOff x="2937265" y="1755745"/>
            <a:chExt cx="664230" cy="664230"/>
          </a:xfrm>
        </p:grpSpPr>
        <p:sp>
          <p:nvSpPr>
            <p:cNvPr id="28" name="Oval 27"/>
            <p:cNvSpPr/>
            <p:nvPr/>
          </p:nvSpPr>
          <p:spPr>
            <a:xfrm>
              <a:off x="2937265" y="1755745"/>
              <a:ext cx="664230" cy="6642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pic>
          <p:nvPicPr>
            <p:cNvPr id="29" name="Picture 2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079867" y="1881506"/>
              <a:ext cx="379025" cy="379025"/>
            </a:xfrm>
            <a:prstGeom prst="rect">
              <a:avLst/>
            </a:prstGeom>
          </p:spPr>
        </p:pic>
      </p:grpSp>
      <p:sp>
        <p:nvSpPr>
          <p:cNvPr id="31" name="Rectangle: Rounded Corners 24"/>
          <p:cNvSpPr/>
          <p:nvPr/>
        </p:nvSpPr>
        <p:spPr>
          <a:xfrm>
            <a:off x="370930" y="4943521"/>
            <a:ext cx="3359214" cy="245588"/>
          </a:xfrm>
          <a:prstGeom prst="roundRect">
            <a:avLst/>
          </a:prstGeom>
          <a:solidFill>
            <a:srgbClr val="14C0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32" name="TextBox 31"/>
          <p:cNvSpPr txBox="1"/>
          <p:nvPr/>
        </p:nvSpPr>
        <p:spPr>
          <a:xfrm>
            <a:off x="520962" y="4937038"/>
            <a:ext cx="2966432" cy="261610"/>
          </a:xfrm>
          <a:prstGeom prst="rect">
            <a:avLst/>
          </a:prstGeom>
          <a:noFill/>
        </p:spPr>
        <p:txBody>
          <a:bodyPr wrap="square" rtlCol="0">
            <a:spAutoFit/>
          </a:bodyPr>
          <a:lstStyle/>
          <a:p>
            <a:r>
              <a:rPr lang="en-US" sz="1100" b="1" dirty="0">
                <a:solidFill>
                  <a:schemeClr val="bg1"/>
                </a:solidFill>
                <a:latin typeface="Noto Sans" panose="020B0502040504020204" pitchFamily="34" charset="0"/>
                <a:ea typeface="Noto Sans" panose="020B0502040504020204" pitchFamily="34" charset="0"/>
                <a:cs typeface="Noto Sans" panose="020B0502040504020204" pitchFamily="34" charset="0"/>
              </a:rPr>
              <a:t>БАРИЛГАЖИХ ТАЛБАЙ : 1 134 000 мкв</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2"/>
                                        </p:tgtEl>
                                        <p:attrNameLst>
                                          <p:attrName>style.visibility</p:attrName>
                                        </p:attrNameLst>
                                      </p:cBhvr>
                                      <p:to>
                                        <p:strVal val="visible"/>
                                      </p:to>
                                    </p:set>
                                    <p:animEffect transition="in" filter="wipe(down)">
                                      <p:cBhvr>
                                        <p:cTn id="10" dur="500"/>
                                        <p:tgtEl>
                                          <p:spTgt spid="32"/>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wipe(down)">
                                      <p:cBhvr>
                                        <p:cTn id="13" dur="500"/>
                                        <p:tgtEl>
                                          <p:spTgt spid="31"/>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wipe(down)">
                                      <p:cBhvr>
                                        <p:cTn id="18" dur="500"/>
                                        <p:tgtEl>
                                          <p:spTgt spid="24"/>
                                        </p:tgtEl>
                                      </p:cBhvr>
                                    </p:animEffect>
                                  </p:childTnLst>
                                </p:cTn>
                              </p:par>
                              <p:par>
                                <p:cTn id="19" presetID="22" presetClass="entr" presetSubtype="4"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wipe(down)">
                                      <p:cBhvr>
                                        <p:cTn id="21" dur="500"/>
                                        <p:tgtEl>
                                          <p:spTgt spid="20"/>
                                        </p:tgtEl>
                                      </p:cBhvr>
                                    </p:animEffect>
                                  </p:childTnLst>
                                </p:cTn>
                              </p:par>
                              <p:par>
                                <p:cTn id="22" presetID="22" presetClass="entr" presetSubtype="4" fill="hold" nodeType="with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wipe(down)">
                                      <p:cBhvr>
                                        <p:cTn id="24" dur="500"/>
                                        <p:tgtEl>
                                          <p:spTgt spid="27"/>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wipe(down)">
                                      <p:cBhvr>
                                        <p:cTn id="27" dur="500"/>
                                        <p:tgtEl>
                                          <p:spTgt spid="19"/>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wipe(down)">
                                      <p:cBhvr>
                                        <p:cTn id="30" dur="500"/>
                                        <p:tgtEl>
                                          <p:spTgt spid="17"/>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down)">
                                      <p:cBhvr>
                                        <p:cTn id="3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p:bldP spid="17" grpId="0"/>
      <p:bldP spid="19" grpId="0"/>
      <p:bldP spid="31" grpId="0" animBg="1"/>
      <p:bldP spid="3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705"/>
          <p:cNvPicPr/>
          <p:nvPr/>
        </p:nvPicPr>
        <p:blipFill>
          <a:blip r:embed="rId3" cstate="print">
            <a:extLst>
              <a:ext uri="{28A0092B-C50C-407E-A947-70E740481C1C}">
                <a14:useLocalDpi xmlns:a14="http://schemas.microsoft.com/office/drawing/2010/main" val="0"/>
              </a:ext>
            </a:extLst>
          </a:blip>
          <a:srcRect/>
          <a:stretch/>
        </p:blipFill>
        <p:spPr>
          <a:xfrm>
            <a:off x="3961573" y="1"/>
            <a:ext cx="8252134" cy="6858000"/>
          </a:xfrm>
          <a:prstGeom prst="rect">
            <a:avLst/>
          </a:prstGeom>
        </p:spPr>
      </p:pic>
      <p:sp>
        <p:nvSpPr>
          <p:cNvPr id="7" name="Rectangle 6">
            <a:extLst>
              <a:ext uri="{FF2B5EF4-FFF2-40B4-BE49-F238E27FC236}">
                <a16:creationId xmlns:a16="http://schemas.microsoft.com/office/drawing/2014/main" id="{EA3FF889-8E7F-D76C-7C37-BC030B403614}"/>
              </a:ext>
            </a:extLst>
          </p:cNvPr>
          <p:cNvSpPr/>
          <p:nvPr/>
        </p:nvSpPr>
        <p:spPr>
          <a:xfrm>
            <a:off x="0" y="-12699"/>
            <a:ext cx="4036641" cy="6858000"/>
          </a:xfrm>
          <a:prstGeom prst="rect">
            <a:avLst/>
          </a:prstGeom>
          <a:solidFill>
            <a:srgbClr val="1D52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black and white logo&#10;&#10;Description automatically generated">
            <a:extLst>
              <a:ext uri="{FF2B5EF4-FFF2-40B4-BE49-F238E27FC236}">
                <a16:creationId xmlns:a16="http://schemas.microsoft.com/office/drawing/2014/main" id="{A246CA6A-5DC0-B0CB-340E-7C5497438A4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0681" y="362197"/>
            <a:ext cx="2457784" cy="398608"/>
          </a:xfrm>
          <a:prstGeom prst="rect">
            <a:avLst/>
          </a:prstGeom>
        </p:spPr>
      </p:pic>
      <p:sp>
        <p:nvSpPr>
          <p:cNvPr id="46" name="Rectangle: Rounded Corners 24"/>
          <p:cNvSpPr/>
          <p:nvPr/>
        </p:nvSpPr>
        <p:spPr>
          <a:xfrm>
            <a:off x="456197" y="1161534"/>
            <a:ext cx="3221751" cy="276684"/>
          </a:xfrm>
          <a:prstGeom prst="roundRect">
            <a:avLst/>
          </a:prstGeom>
          <a:solidFill>
            <a:srgbClr val="14C0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Noto Sans" panose="020B0502040504020204" pitchFamily="34" charset="0"/>
              <a:ea typeface="Noto Sans" panose="020B0502040504020204" pitchFamily="34" charset="0"/>
              <a:cs typeface="Noto Sans" panose="020B0502040504020204" pitchFamily="34" charset="0"/>
            </a:endParaRPr>
          </a:p>
        </p:txBody>
      </p:sp>
      <p:sp>
        <p:nvSpPr>
          <p:cNvPr id="20" name="TextBox 19"/>
          <p:cNvSpPr txBox="1"/>
          <p:nvPr/>
        </p:nvSpPr>
        <p:spPr>
          <a:xfrm>
            <a:off x="515051" y="1151704"/>
            <a:ext cx="2907366" cy="307777"/>
          </a:xfrm>
          <a:prstGeom prst="rect">
            <a:avLst/>
          </a:prstGeom>
          <a:noFill/>
        </p:spPr>
        <p:txBody>
          <a:bodyPr wrap="square" rtlCol="0">
            <a:spAutoFit/>
          </a:bodyPr>
          <a:lstStyle/>
          <a:p>
            <a:r>
              <a:rPr lang="en-US" sz="1400" b="1" dirty="0">
                <a:solidFill>
                  <a:schemeClr val="bg1"/>
                </a:solidFill>
                <a:latin typeface="Noto Sans" panose="020B0502040504020204" pitchFamily="34" charset="0"/>
                <a:ea typeface="Noto Sans" panose="020B0502040504020204" pitchFamily="34" charset="0"/>
                <a:cs typeface="Noto Sans" panose="020B0502040504020204" pitchFamily="34" charset="0"/>
              </a:rPr>
              <a:t>АЖЛЫН БАЙР -2200</a:t>
            </a:r>
          </a:p>
        </p:txBody>
      </p:sp>
      <p:sp>
        <p:nvSpPr>
          <p:cNvPr id="47" name="object 4"/>
          <p:cNvSpPr txBox="1"/>
          <p:nvPr/>
        </p:nvSpPr>
        <p:spPr>
          <a:xfrm>
            <a:off x="5608300" y="171768"/>
            <a:ext cx="6117706" cy="436017"/>
          </a:xfrm>
          <a:prstGeom prst="rect">
            <a:avLst/>
          </a:prstGeom>
        </p:spPr>
        <p:txBody>
          <a:bodyPr vert="horz" wrap="square" lIns="0" tIns="66040" rIns="0" bIns="0" rtlCol="0">
            <a:spAutoFit/>
          </a:bodyPr>
          <a:lstStyle/>
          <a:p>
            <a:pPr marL="3175" algn="r">
              <a:lnSpc>
                <a:spcPct val="100000"/>
              </a:lnSpc>
              <a:spcBef>
                <a:spcPts val="3025"/>
              </a:spcBef>
            </a:pPr>
            <a:r>
              <a:rPr lang="en-US" sz="2400" b="1" dirty="0">
                <a:solidFill>
                  <a:srgbClr val="1D5293"/>
                </a:solidFill>
                <a:latin typeface="Noto Sans" panose="020B0502040504020204" pitchFamily="34" charset="0"/>
                <a:ea typeface="Noto Sans" panose="020B0502040504020204" pitchFamily="34" charset="0"/>
                <a:cs typeface="Noto Sans" panose="020B0502040504020204" pitchFamily="34" charset="0"/>
              </a:rPr>
              <a:t>ТЭЭВЭР ЛОГИСТИКИЙН БҮС </a:t>
            </a:r>
          </a:p>
        </p:txBody>
      </p:sp>
      <p:sp>
        <p:nvSpPr>
          <p:cNvPr id="48" name="Rectangle 47"/>
          <p:cNvSpPr/>
          <p:nvPr/>
        </p:nvSpPr>
        <p:spPr>
          <a:xfrm>
            <a:off x="190753" y="1477535"/>
            <a:ext cx="3487196" cy="523220"/>
          </a:xfrm>
          <a:prstGeom prst="rect">
            <a:avLst/>
          </a:prstGeom>
        </p:spPr>
        <p:txBody>
          <a:bodyPr wrap="square">
            <a:spAutoFit/>
          </a:bodyPr>
          <a:lstStyle/>
          <a:p>
            <a:pPr lvl="1"/>
            <a:r>
              <a:rPr lang="en-US" sz="1400" dirty="0">
                <a:solidFill>
                  <a:schemeClr val="bg1"/>
                </a:solidFill>
                <a:latin typeface="Noto Sans" panose="020B0502040504020204" pitchFamily="34" charset="0"/>
                <a:ea typeface="Noto Sans" panose="020B0502040504020204" pitchFamily="34" charset="0"/>
                <a:cs typeface="Noto Sans" panose="020B0502040504020204" pitchFamily="34" charset="0"/>
              </a:rPr>
              <a:t>2040 ОНД: ЖИЛДЭЭ 10 САЯ ТОНН АЧАА БОЛОВСРУУЛНА.</a:t>
            </a:r>
          </a:p>
        </p:txBody>
      </p:sp>
      <p:sp>
        <p:nvSpPr>
          <p:cNvPr id="67" name="Rectangle: Rounded Corners 24"/>
          <p:cNvSpPr/>
          <p:nvPr/>
        </p:nvSpPr>
        <p:spPr>
          <a:xfrm>
            <a:off x="456197" y="2209920"/>
            <a:ext cx="3206710" cy="276684"/>
          </a:xfrm>
          <a:prstGeom prst="roundRect">
            <a:avLst/>
          </a:prstGeom>
          <a:solidFill>
            <a:srgbClr val="14C0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Noto Sans" panose="020B0502040504020204" pitchFamily="34" charset="0"/>
              <a:ea typeface="Noto Sans" panose="020B0502040504020204" pitchFamily="34" charset="0"/>
              <a:cs typeface="Noto Sans" panose="020B0502040504020204" pitchFamily="34" charset="0"/>
            </a:endParaRPr>
          </a:p>
        </p:txBody>
      </p:sp>
      <p:sp>
        <p:nvSpPr>
          <p:cNvPr id="68" name="TextBox 67"/>
          <p:cNvSpPr txBox="1"/>
          <p:nvPr/>
        </p:nvSpPr>
        <p:spPr>
          <a:xfrm>
            <a:off x="515051" y="2224339"/>
            <a:ext cx="3805214" cy="276999"/>
          </a:xfrm>
          <a:prstGeom prst="rect">
            <a:avLst/>
          </a:prstGeom>
          <a:noFill/>
        </p:spPr>
        <p:txBody>
          <a:bodyPr wrap="square" rtlCol="0">
            <a:spAutoFit/>
          </a:bodyPr>
          <a:lstStyle/>
          <a:p>
            <a:r>
              <a:rPr lang="en-US" sz="1200" b="1" dirty="0">
                <a:solidFill>
                  <a:schemeClr val="bg1"/>
                </a:solidFill>
                <a:latin typeface="Noto Sans" panose="020B0502040504020204" pitchFamily="34" charset="0"/>
                <a:ea typeface="Noto Sans" panose="020B0502040504020204" pitchFamily="34" charset="0"/>
                <a:cs typeface="Noto Sans" panose="020B0502040504020204" pitchFamily="34" charset="0"/>
              </a:rPr>
              <a:t>БАРИЛГАЖИХ ТАЛБАЙ: 1 010 069 мкв</a:t>
            </a:r>
          </a:p>
        </p:txBody>
      </p:sp>
      <p:sp>
        <p:nvSpPr>
          <p:cNvPr id="69" name="TextBox 68"/>
          <p:cNvSpPr txBox="1"/>
          <p:nvPr/>
        </p:nvSpPr>
        <p:spPr>
          <a:xfrm>
            <a:off x="515051" y="2541786"/>
            <a:ext cx="3345941" cy="646331"/>
          </a:xfrm>
          <a:prstGeom prst="rect">
            <a:avLst/>
          </a:prstGeom>
          <a:noFill/>
        </p:spPr>
        <p:txBody>
          <a:bodyPr wrap="square" rtlCol="0">
            <a:spAutoFit/>
          </a:bodyPr>
          <a:lstStyle/>
          <a:p>
            <a:r>
              <a:rPr lang="en-US" b="1" dirty="0">
                <a:solidFill>
                  <a:schemeClr val="bg1"/>
                </a:solidFill>
              </a:rPr>
              <a:t>ХӨРӨНГӨ ОРУУЛАЛТ: </a:t>
            </a:r>
          </a:p>
          <a:p>
            <a:r>
              <a:rPr lang="en-US" b="1" dirty="0">
                <a:solidFill>
                  <a:srgbClr val="14C095"/>
                </a:solidFill>
              </a:rPr>
              <a:t>1 ИХ НАЯД 79 ТЭРБУМ ТӨГРӨГ</a:t>
            </a:r>
          </a:p>
        </p:txBody>
      </p:sp>
      <p:sp>
        <p:nvSpPr>
          <p:cNvPr id="71" name="TextBox 70"/>
          <p:cNvSpPr txBox="1"/>
          <p:nvPr/>
        </p:nvSpPr>
        <p:spPr>
          <a:xfrm>
            <a:off x="678899" y="3197370"/>
            <a:ext cx="3182093" cy="1015663"/>
          </a:xfrm>
          <a:prstGeom prst="rect">
            <a:avLst/>
          </a:prstGeom>
          <a:noFill/>
        </p:spPr>
        <p:txBody>
          <a:bodyPr wrap="square" rtlCol="0">
            <a:spAutoFit/>
          </a:bodyPr>
          <a:lstStyle/>
          <a:p>
            <a:pPr marL="171450" indent="-171450">
              <a:buFont typeface="Arial" panose="020B0604020202020204" pitchFamily="34" charset="0"/>
              <a:buChar char="•"/>
            </a:pPr>
            <a:r>
              <a:rPr lang="en-US" sz="1200" dirty="0">
                <a:solidFill>
                  <a:schemeClr val="bg1"/>
                </a:solidFill>
                <a:latin typeface="Noto Sans" panose="020B0502040504020204" pitchFamily="34" charset="0"/>
                <a:ea typeface="Noto Sans" panose="020B0502040504020204" pitchFamily="34" charset="0"/>
                <a:cs typeface="Noto Sans" panose="020B0502040504020204" pitchFamily="34" charset="0"/>
              </a:rPr>
              <a:t>БАРИЛГА БАЙГУУЛАМЖ – 42.8%</a:t>
            </a:r>
          </a:p>
          <a:p>
            <a:pPr marL="171450" indent="-171450">
              <a:buFont typeface="Arial" panose="020B0604020202020204" pitchFamily="34" charset="0"/>
              <a:buChar char="•"/>
            </a:pPr>
            <a:r>
              <a:rPr lang="en-US" sz="1200" dirty="0">
                <a:solidFill>
                  <a:schemeClr val="bg1"/>
                </a:solidFill>
                <a:latin typeface="Noto Sans" panose="020B0502040504020204" pitchFamily="34" charset="0"/>
                <a:ea typeface="Noto Sans" panose="020B0502040504020204" pitchFamily="34" charset="0"/>
                <a:cs typeface="Noto Sans" panose="020B0502040504020204" pitchFamily="34" charset="0"/>
              </a:rPr>
              <a:t>ЛОГИСТИК ҮЙЛ АЖИЛЛАГААНЫ ГАДНА ТАЛБАЙ -7.2%</a:t>
            </a:r>
          </a:p>
          <a:p>
            <a:pPr marL="171450" indent="-171450">
              <a:buFont typeface="Arial" panose="020B0604020202020204" pitchFamily="34" charset="0"/>
              <a:buChar char="•"/>
            </a:pPr>
            <a:r>
              <a:rPr lang="en-US" sz="1200" dirty="0">
                <a:solidFill>
                  <a:schemeClr val="bg1"/>
                </a:solidFill>
                <a:latin typeface="Noto Sans" panose="020B0502040504020204" pitchFamily="34" charset="0"/>
                <a:ea typeface="Noto Sans" panose="020B0502040504020204" pitchFamily="34" charset="0"/>
                <a:cs typeface="Noto Sans" panose="020B0502040504020204" pitchFamily="34" charset="0"/>
              </a:rPr>
              <a:t>ЗАМ ТЭЭВРИЙН ДЭД БҮТЭЦ – 30.6% </a:t>
            </a:r>
          </a:p>
          <a:p>
            <a:pPr marL="171450" indent="-171450">
              <a:buFont typeface="Arial" panose="020B0604020202020204" pitchFamily="34" charset="0"/>
              <a:buChar char="•"/>
            </a:pPr>
            <a:r>
              <a:rPr lang="en-US" sz="1200" dirty="0">
                <a:solidFill>
                  <a:schemeClr val="bg1"/>
                </a:solidFill>
                <a:latin typeface="Noto Sans" panose="020B0502040504020204" pitchFamily="34" charset="0"/>
                <a:ea typeface="Noto Sans" panose="020B0502040504020204" pitchFamily="34" charset="0"/>
                <a:cs typeface="Noto Sans" panose="020B0502040504020204" pitchFamily="34" charset="0"/>
              </a:rPr>
              <a:t>ИНЖЕНЕРИЙН ДЭД БҮТЭЦ – 19.4% </a:t>
            </a:r>
          </a:p>
        </p:txBody>
      </p:sp>
      <p:sp>
        <p:nvSpPr>
          <p:cNvPr id="76" name="TextBox 75"/>
          <p:cNvSpPr txBox="1"/>
          <p:nvPr/>
        </p:nvSpPr>
        <p:spPr>
          <a:xfrm>
            <a:off x="1055677" y="4944452"/>
            <a:ext cx="2962569" cy="646331"/>
          </a:xfrm>
          <a:prstGeom prst="rect">
            <a:avLst/>
          </a:prstGeom>
          <a:noFill/>
        </p:spPr>
        <p:txBody>
          <a:bodyPr wrap="square" rtlCol="0">
            <a:spAutoFit/>
          </a:bodyPr>
          <a:lstStyle/>
          <a:p>
            <a:r>
              <a:rPr lang="en-US" sz="1200" dirty="0">
                <a:solidFill>
                  <a:schemeClr val="bg1"/>
                </a:solidFill>
                <a:latin typeface="Noto Sans" panose="020B0502040504020204" pitchFamily="34" charset="0"/>
                <a:ea typeface="Noto Sans" panose="020B0502040504020204" pitchFamily="34" charset="0"/>
                <a:cs typeface="Noto Sans" panose="020B0502040504020204" pitchFamily="34" charset="0"/>
              </a:rPr>
              <a:t>ЛОГИСТИКИЙН ТӨВТЭЙ ХОЛБООТОЙ ТАЛБАЙ, АГУУЛАХ, ЗОГСООЛ Г.М</a:t>
            </a:r>
          </a:p>
        </p:txBody>
      </p:sp>
      <p:sp>
        <p:nvSpPr>
          <p:cNvPr id="77" name="Rectangle: Rounded Corners 24"/>
          <p:cNvSpPr/>
          <p:nvPr/>
        </p:nvSpPr>
        <p:spPr>
          <a:xfrm>
            <a:off x="529109" y="4458550"/>
            <a:ext cx="3206710" cy="276684"/>
          </a:xfrm>
          <a:prstGeom prst="roundRect">
            <a:avLst/>
          </a:prstGeom>
          <a:solidFill>
            <a:srgbClr val="14C0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Noto Sans" panose="020B0502040504020204" pitchFamily="34" charset="0"/>
              <a:ea typeface="Noto Sans" panose="020B0502040504020204" pitchFamily="34" charset="0"/>
              <a:cs typeface="Noto Sans" panose="020B0502040504020204" pitchFamily="34" charset="0"/>
            </a:endParaRPr>
          </a:p>
        </p:txBody>
      </p:sp>
      <p:sp>
        <p:nvSpPr>
          <p:cNvPr id="78" name="TextBox 77"/>
          <p:cNvSpPr txBox="1"/>
          <p:nvPr/>
        </p:nvSpPr>
        <p:spPr>
          <a:xfrm>
            <a:off x="633881" y="4453965"/>
            <a:ext cx="3000338" cy="307777"/>
          </a:xfrm>
          <a:prstGeom prst="rect">
            <a:avLst/>
          </a:prstGeom>
          <a:noFill/>
        </p:spPr>
        <p:txBody>
          <a:bodyPr wrap="square" rtlCol="0">
            <a:spAutoFit/>
          </a:bodyPr>
          <a:lstStyle/>
          <a:p>
            <a:r>
              <a:rPr lang="en-US" sz="1400" b="1" dirty="0">
                <a:solidFill>
                  <a:schemeClr val="bg1"/>
                </a:solidFill>
                <a:latin typeface="Noto Sans" panose="020B0502040504020204" pitchFamily="34" charset="0"/>
                <a:ea typeface="Noto Sans" panose="020B0502040504020204" pitchFamily="34" charset="0"/>
                <a:cs typeface="Noto Sans" panose="020B0502040504020204" pitchFamily="34" charset="0"/>
              </a:rPr>
              <a:t>2 ҮЕ ШАТТАЙ ХЭРЭГЖИНЭ</a:t>
            </a:r>
          </a:p>
        </p:txBody>
      </p:sp>
      <p:sp>
        <p:nvSpPr>
          <p:cNvPr id="79" name="TextBox 78"/>
          <p:cNvSpPr txBox="1"/>
          <p:nvPr/>
        </p:nvSpPr>
        <p:spPr>
          <a:xfrm>
            <a:off x="1055677" y="5591021"/>
            <a:ext cx="2370154" cy="461665"/>
          </a:xfrm>
          <a:prstGeom prst="rect">
            <a:avLst/>
          </a:prstGeom>
          <a:noFill/>
        </p:spPr>
        <p:txBody>
          <a:bodyPr wrap="square" rtlCol="0">
            <a:spAutoFit/>
          </a:bodyPr>
          <a:lstStyle/>
          <a:p>
            <a:r>
              <a:rPr lang="en-US" sz="1200" dirty="0">
                <a:solidFill>
                  <a:schemeClr val="bg1"/>
                </a:solidFill>
                <a:latin typeface="Noto Sans" panose="020B0502040504020204" pitchFamily="34" charset="0"/>
                <a:ea typeface="Noto Sans" panose="020B0502040504020204" pitchFamily="34" charset="0"/>
                <a:cs typeface="Noto Sans" panose="020B0502040504020204" pitchFamily="34" charset="0"/>
              </a:rPr>
              <a:t>БӨӨНИЙ ТӨВ, ХУДАЛДАА ҮЙЛДВЭРИЙН БҮС</a:t>
            </a:r>
          </a:p>
        </p:txBody>
      </p:sp>
      <p:sp>
        <p:nvSpPr>
          <p:cNvPr id="80" name="TextBox 79"/>
          <p:cNvSpPr txBox="1"/>
          <p:nvPr/>
        </p:nvSpPr>
        <p:spPr>
          <a:xfrm>
            <a:off x="778641" y="4914456"/>
            <a:ext cx="392514" cy="461665"/>
          </a:xfrm>
          <a:prstGeom prst="rect">
            <a:avLst/>
          </a:prstGeom>
          <a:noFill/>
        </p:spPr>
        <p:txBody>
          <a:bodyPr wrap="square" rtlCol="0">
            <a:spAutoFit/>
          </a:bodyPr>
          <a:lstStyle/>
          <a:p>
            <a:r>
              <a:rPr lang="en-US" sz="2400" b="1" dirty="0">
                <a:solidFill>
                  <a:srgbClr val="14C095"/>
                </a:solidFill>
                <a:latin typeface="Noto Sans" panose="020B0502040504020204" pitchFamily="34" charset="0"/>
                <a:ea typeface="Noto Sans" panose="020B0502040504020204" pitchFamily="34" charset="0"/>
                <a:cs typeface="Noto Sans" panose="020B0502040504020204" pitchFamily="34" charset="0"/>
              </a:rPr>
              <a:t>1</a:t>
            </a:r>
          </a:p>
        </p:txBody>
      </p:sp>
      <p:sp>
        <p:nvSpPr>
          <p:cNvPr id="81" name="TextBox 80"/>
          <p:cNvSpPr txBox="1"/>
          <p:nvPr/>
        </p:nvSpPr>
        <p:spPr>
          <a:xfrm>
            <a:off x="778641" y="5545818"/>
            <a:ext cx="392514" cy="461665"/>
          </a:xfrm>
          <a:prstGeom prst="rect">
            <a:avLst/>
          </a:prstGeom>
          <a:noFill/>
        </p:spPr>
        <p:txBody>
          <a:bodyPr wrap="square" rtlCol="0">
            <a:spAutoFit/>
          </a:bodyPr>
          <a:lstStyle/>
          <a:p>
            <a:r>
              <a:rPr lang="en-US" sz="2400" b="1" dirty="0">
                <a:solidFill>
                  <a:srgbClr val="14C095"/>
                </a:solidFill>
                <a:latin typeface="Noto Sans" panose="020B0502040504020204" pitchFamily="34" charset="0"/>
                <a:ea typeface="Noto Sans" panose="020B0502040504020204" pitchFamily="34" charset="0"/>
                <a:cs typeface="Noto Sans" panose="020B0502040504020204" pitchFamily="34" charset="0"/>
              </a:rPr>
              <a:t>2</a:t>
            </a:r>
          </a:p>
        </p:txBody>
      </p:sp>
      <p:sp>
        <p:nvSpPr>
          <p:cNvPr id="5" name="Rectangle: Rounded Corners 24"/>
          <p:cNvSpPr/>
          <p:nvPr/>
        </p:nvSpPr>
        <p:spPr>
          <a:xfrm>
            <a:off x="10055546" y="712479"/>
            <a:ext cx="1653609" cy="245588"/>
          </a:xfrm>
          <a:prstGeom prst="roundRect">
            <a:avLst/>
          </a:prstGeom>
          <a:solidFill>
            <a:srgbClr val="14C0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p:cNvSpPr/>
          <p:nvPr/>
        </p:nvSpPr>
        <p:spPr>
          <a:xfrm>
            <a:off x="10121719" y="681385"/>
            <a:ext cx="1592615" cy="307777"/>
          </a:xfrm>
          <a:prstGeom prst="rect">
            <a:avLst/>
          </a:prstGeom>
        </p:spPr>
        <p:txBody>
          <a:bodyPr wrap="none">
            <a:spAutoFit/>
          </a:bodyPr>
          <a:lstStyle/>
          <a:p>
            <a:r>
              <a:rPr lang="en-US" sz="1400" b="1" dirty="0">
                <a:solidFill>
                  <a:schemeClr val="bg1"/>
                </a:solidFill>
              </a:rPr>
              <a:t>1019 ГА ТАЛБАЙД:</a:t>
            </a:r>
          </a:p>
        </p:txBody>
      </p:sp>
      <p:sp>
        <p:nvSpPr>
          <p:cNvPr id="2" name="TextBox 1"/>
          <p:cNvSpPr txBox="1"/>
          <p:nvPr/>
        </p:nvSpPr>
        <p:spPr>
          <a:xfrm>
            <a:off x="6096001" y="4193180"/>
            <a:ext cx="6117706" cy="1600438"/>
          </a:xfrm>
          <a:prstGeom prst="rect">
            <a:avLst/>
          </a:prstGeom>
          <a:solidFill>
            <a:schemeClr val="bg1">
              <a:alpha val="70000"/>
            </a:schemeClr>
          </a:solidFill>
        </p:spPr>
        <p:txBody>
          <a:bodyPr wrap="square" rtlCol="0">
            <a:spAutoFit/>
          </a:bodyPr>
          <a:lstStyle/>
          <a:p>
            <a:pPr marL="628650" lvl="1" indent="-171450">
              <a:buFont typeface="Arial" panose="020B0604020202020204" pitchFamily="34" charset="0"/>
              <a:buChar char="•"/>
            </a:pPr>
            <a:endParaRPr lang="en-US" sz="1400" b="1" dirty="0">
              <a:solidFill>
                <a:srgbClr val="1D5293"/>
              </a:solidFill>
              <a:latin typeface="Noto Sans" panose="020B0502040504020204" pitchFamily="34" charset="0"/>
              <a:ea typeface="Noto Sans" panose="020B0502040504020204" pitchFamily="34" charset="0"/>
              <a:cs typeface="Noto Sans" panose="020B0502040504020204" pitchFamily="34" charset="0"/>
            </a:endParaRPr>
          </a:p>
          <a:p>
            <a:pPr marL="628650" lvl="1" indent="-171450">
              <a:buFont typeface="Arial" panose="020B0604020202020204" pitchFamily="34" charset="0"/>
              <a:buChar char="•"/>
            </a:pPr>
            <a:r>
              <a:rPr lang="en-US" sz="1400" b="1" dirty="0">
                <a:solidFill>
                  <a:srgbClr val="1D5293"/>
                </a:solidFill>
                <a:latin typeface="Noto Sans" panose="020B0502040504020204" pitchFamily="34" charset="0"/>
                <a:ea typeface="Noto Sans" panose="020B0502040504020204" pitchFamily="34" charset="0"/>
                <a:cs typeface="Noto Sans" panose="020B0502040504020204" pitchFamily="34" charset="0"/>
              </a:rPr>
              <a:t>ТӨМӨР ЗАМЫН БҮТЭЭН БАЙГУУЛАЛТЫГ ЭХЛҮҮЛЭХ</a:t>
            </a:r>
          </a:p>
          <a:p>
            <a:pPr marL="628650" lvl="1" indent="-171450">
              <a:buFont typeface="Arial" panose="020B0604020202020204" pitchFamily="34" charset="0"/>
              <a:buChar char="•"/>
            </a:pPr>
            <a:r>
              <a:rPr lang="en-US" sz="1400" b="1" dirty="0">
                <a:solidFill>
                  <a:srgbClr val="1D5293"/>
                </a:solidFill>
                <a:latin typeface="Noto Sans" panose="020B0502040504020204" pitchFamily="34" charset="0"/>
                <a:ea typeface="Noto Sans" panose="020B0502040504020204" pitchFamily="34" charset="0"/>
                <a:cs typeface="Noto Sans" panose="020B0502040504020204" pitchFamily="34" charset="0"/>
              </a:rPr>
              <a:t>ХОЛИМОГ ТЭЭВРИЙН ШИЛЖҮҮЛЭН АЧИХ БАЙГУУЛАМЖ</a:t>
            </a:r>
          </a:p>
          <a:p>
            <a:pPr marL="628650" lvl="1" indent="-171450">
              <a:buFont typeface="Arial" panose="020B0604020202020204" pitchFamily="34" charset="0"/>
              <a:buChar char="•"/>
            </a:pPr>
            <a:r>
              <a:rPr lang="en-US" sz="1400" b="1" dirty="0">
                <a:solidFill>
                  <a:srgbClr val="1D5293"/>
                </a:solidFill>
                <a:latin typeface="Noto Sans" panose="020B0502040504020204" pitchFamily="34" charset="0"/>
                <a:ea typeface="Noto Sans" panose="020B0502040504020204" pitchFamily="34" charset="0"/>
                <a:cs typeface="Noto Sans" panose="020B0502040504020204" pitchFamily="34" charset="0"/>
              </a:rPr>
              <a:t>ТӨВИЙН БҮСИЙН НЭГДСЭН ХАНГАМЖ БИЙ БОЛОХ </a:t>
            </a:r>
          </a:p>
          <a:p>
            <a:pPr marL="628650" lvl="1" indent="-171450">
              <a:buFont typeface="Arial" panose="020B0604020202020204" pitchFamily="34" charset="0"/>
              <a:buChar char="•"/>
            </a:pPr>
            <a:r>
              <a:rPr lang="en-US" sz="1400" b="1" dirty="0">
                <a:solidFill>
                  <a:srgbClr val="1D5293"/>
                </a:solidFill>
                <a:latin typeface="Noto Sans" panose="020B0502040504020204" pitchFamily="34" charset="0"/>
                <a:ea typeface="Noto Sans" panose="020B0502040504020204" pitchFamily="34" charset="0"/>
                <a:cs typeface="Noto Sans" panose="020B0502040504020204" pitchFamily="34" charset="0"/>
              </a:rPr>
              <a:t>БАРАА ТАВААРЫН ЭРГЭЛТИЙН ХУРД НЭМЭГДЭХ</a:t>
            </a:r>
          </a:p>
          <a:p>
            <a:pPr marL="628650" lvl="1" indent="-171450">
              <a:buFont typeface="Arial" panose="020B0604020202020204" pitchFamily="34" charset="0"/>
              <a:buChar char="•"/>
            </a:pPr>
            <a:r>
              <a:rPr lang="en-US" sz="1400" b="1" dirty="0">
                <a:solidFill>
                  <a:srgbClr val="1D5293"/>
                </a:solidFill>
                <a:latin typeface="Noto Sans" panose="020B0502040504020204" pitchFamily="34" charset="0"/>
                <a:ea typeface="Noto Sans" panose="020B0502040504020204" pitchFamily="34" charset="0"/>
                <a:cs typeface="Noto Sans" panose="020B0502040504020204" pitchFamily="34" charset="0"/>
              </a:rPr>
              <a:t>НЭГЖ БАРААНЫ ӨРТГИЙГ БУУРУУЛАХ</a:t>
            </a:r>
          </a:p>
          <a:p>
            <a:pPr marL="628650" lvl="1" indent="-171450">
              <a:buFont typeface="Arial" panose="020B0604020202020204" pitchFamily="34" charset="0"/>
              <a:buChar char="•"/>
            </a:pPr>
            <a:endParaRPr lang="en-US" sz="1400" b="1" dirty="0">
              <a:solidFill>
                <a:srgbClr val="1D5293"/>
              </a:solidFill>
              <a:latin typeface="Noto Sans" panose="020B0502040504020204" pitchFamily="34" charset="0"/>
              <a:ea typeface="Noto Sans" panose="020B0502040504020204" pitchFamily="34" charset="0"/>
              <a:cs typeface="Noto Sans" panose="020B0502040504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wipe(down)">
                                      <p:cBhvr>
                                        <p:cTn id="7" dur="500"/>
                                        <p:tgtEl>
                                          <p:spTgt spid="46"/>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wipe(down)">
                                      <p:cBhvr>
                                        <p:cTn id="10" dur="500"/>
                                        <p:tgtEl>
                                          <p:spTgt spid="20"/>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wipe(down)">
                                      <p:cBhvr>
                                        <p:cTn id="13" dur="500"/>
                                        <p:tgtEl>
                                          <p:spTgt spid="48"/>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71"/>
                                        </p:tgtEl>
                                        <p:attrNameLst>
                                          <p:attrName>style.visibility</p:attrName>
                                        </p:attrNameLst>
                                      </p:cBhvr>
                                      <p:to>
                                        <p:strVal val="visible"/>
                                      </p:to>
                                    </p:set>
                                    <p:animEffect transition="in" filter="wipe(down)">
                                      <p:cBhvr>
                                        <p:cTn id="16" dur="500"/>
                                        <p:tgtEl>
                                          <p:spTgt spid="71"/>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69"/>
                                        </p:tgtEl>
                                        <p:attrNameLst>
                                          <p:attrName>style.visibility</p:attrName>
                                        </p:attrNameLst>
                                      </p:cBhvr>
                                      <p:to>
                                        <p:strVal val="visible"/>
                                      </p:to>
                                    </p:set>
                                    <p:animEffect transition="in" filter="wipe(down)">
                                      <p:cBhvr>
                                        <p:cTn id="19" dur="500"/>
                                        <p:tgtEl>
                                          <p:spTgt spid="69"/>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68"/>
                                        </p:tgtEl>
                                        <p:attrNameLst>
                                          <p:attrName>style.visibility</p:attrName>
                                        </p:attrNameLst>
                                      </p:cBhvr>
                                      <p:to>
                                        <p:strVal val="visible"/>
                                      </p:to>
                                    </p:set>
                                    <p:animEffect transition="in" filter="wipe(down)">
                                      <p:cBhvr>
                                        <p:cTn id="22" dur="500"/>
                                        <p:tgtEl>
                                          <p:spTgt spid="68"/>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67"/>
                                        </p:tgtEl>
                                        <p:attrNameLst>
                                          <p:attrName>style.visibility</p:attrName>
                                        </p:attrNameLst>
                                      </p:cBhvr>
                                      <p:to>
                                        <p:strVal val="visible"/>
                                      </p:to>
                                    </p:set>
                                    <p:animEffect transition="in" filter="wipe(down)">
                                      <p:cBhvr>
                                        <p:cTn id="25" dur="500"/>
                                        <p:tgtEl>
                                          <p:spTgt spid="67"/>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80"/>
                                        </p:tgtEl>
                                        <p:attrNameLst>
                                          <p:attrName>style.visibility</p:attrName>
                                        </p:attrNameLst>
                                      </p:cBhvr>
                                      <p:to>
                                        <p:strVal val="visible"/>
                                      </p:to>
                                    </p:set>
                                    <p:animEffect transition="in" filter="wipe(down)">
                                      <p:cBhvr>
                                        <p:cTn id="28" dur="500"/>
                                        <p:tgtEl>
                                          <p:spTgt spid="80"/>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81"/>
                                        </p:tgtEl>
                                        <p:attrNameLst>
                                          <p:attrName>style.visibility</p:attrName>
                                        </p:attrNameLst>
                                      </p:cBhvr>
                                      <p:to>
                                        <p:strVal val="visible"/>
                                      </p:to>
                                    </p:set>
                                    <p:animEffect transition="in" filter="wipe(down)">
                                      <p:cBhvr>
                                        <p:cTn id="31" dur="500"/>
                                        <p:tgtEl>
                                          <p:spTgt spid="81"/>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76"/>
                                        </p:tgtEl>
                                        <p:attrNameLst>
                                          <p:attrName>style.visibility</p:attrName>
                                        </p:attrNameLst>
                                      </p:cBhvr>
                                      <p:to>
                                        <p:strVal val="visible"/>
                                      </p:to>
                                    </p:set>
                                    <p:animEffect transition="in" filter="wipe(down)">
                                      <p:cBhvr>
                                        <p:cTn id="34" dur="500"/>
                                        <p:tgtEl>
                                          <p:spTgt spid="76"/>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79"/>
                                        </p:tgtEl>
                                        <p:attrNameLst>
                                          <p:attrName>style.visibility</p:attrName>
                                        </p:attrNameLst>
                                      </p:cBhvr>
                                      <p:to>
                                        <p:strVal val="visible"/>
                                      </p:to>
                                    </p:set>
                                    <p:animEffect transition="in" filter="wipe(down)">
                                      <p:cBhvr>
                                        <p:cTn id="37" dur="500"/>
                                        <p:tgtEl>
                                          <p:spTgt spid="79"/>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78"/>
                                        </p:tgtEl>
                                        <p:attrNameLst>
                                          <p:attrName>style.visibility</p:attrName>
                                        </p:attrNameLst>
                                      </p:cBhvr>
                                      <p:to>
                                        <p:strVal val="visible"/>
                                      </p:to>
                                    </p:set>
                                    <p:animEffect transition="in" filter="wipe(down)">
                                      <p:cBhvr>
                                        <p:cTn id="40" dur="500"/>
                                        <p:tgtEl>
                                          <p:spTgt spid="78"/>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77"/>
                                        </p:tgtEl>
                                        <p:attrNameLst>
                                          <p:attrName>style.visibility</p:attrName>
                                        </p:attrNameLst>
                                      </p:cBhvr>
                                      <p:to>
                                        <p:strVal val="visible"/>
                                      </p:to>
                                    </p:set>
                                    <p:animEffect transition="in" filter="wipe(down)">
                                      <p:cBhvr>
                                        <p:cTn id="43" dur="500"/>
                                        <p:tgtEl>
                                          <p:spTgt spid="77"/>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2"/>
                                        </p:tgtEl>
                                        <p:attrNameLst>
                                          <p:attrName>style.visibility</p:attrName>
                                        </p:attrNameLst>
                                      </p:cBhvr>
                                      <p:to>
                                        <p:strVal val="visible"/>
                                      </p:to>
                                    </p:set>
                                    <p:animEffect transition="in" filter="wipe(down)">
                                      <p:cBhvr>
                                        <p:cTn id="4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20" grpId="0"/>
      <p:bldP spid="48" grpId="0"/>
      <p:bldP spid="67" grpId="0" animBg="1"/>
      <p:bldP spid="68" grpId="0"/>
      <p:bldP spid="69" grpId="0"/>
      <p:bldP spid="71" grpId="0"/>
      <p:bldP spid="76" grpId="0"/>
      <p:bldP spid="77" grpId="0" animBg="1"/>
      <p:bldP spid="78" grpId="0"/>
      <p:bldP spid="79" grpId="0"/>
      <p:bldP spid="80" grpId="0"/>
      <p:bldP spid="81" grpId="0"/>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1229985-DAE0-6E2F-F12C-007AF1735202}"/>
              </a:ext>
            </a:extLst>
          </p:cNvPr>
          <p:cNvSpPr/>
          <p:nvPr/>
        </p:nvSpPr>
        <p:spPr>
          <a:xfrm>
            <a:off x="0" y="1"/>
            <a:ext cx="4036641" cy="6858000"/>
          </a:xfrm>
          <a:prstGeom prst="rect">
            <a:avLst/>
          </a:prstGeom>
          <a:solidFill>
            <a:srgbClr val="1D52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A black and white logo&#10;&#10;Description automatically generated">
            <a:extLst>
              <a:ext uri="{FF2B5EF4-FFF2-40B4-BE49-F238E27FC236}">
                <a16:creationId xmlns:a16="http://schemas.microsoft.com/office/drawing/2014/main" id="{8E2D15ED-8837-1082-A0AE-9C90888305F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0681" y="362197"/>
            <a:ext cx="2457784" cy="398608"/>
          </a:xfrm>
          <a:prstGeom prst="rect">
            <a:avLst/>
          </a:prstGeom>
        </p:spPr>
      </p:pic>
      <p:pic>
        <p:nvPicPr>
          <p:cNvPr id="5" name="Content Placeholder 4"/>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029075" y="0"/>
            <a:ext cx="8149439" cy="6858000"/>
          </a:xfrm>
        </p:spPr>
      </p:pic>
      <p:sp>
        <p:nvSpPr>
          <p:cNvPr id="13" name="Rectangle 12"/>
          <p:cNvSpPr/>
          <p:nvPr/>
        </p:nvSpPr>
        <p:spPr>
          <a:xfrm>
            <a:off x="541703" y="2365358"/>
            <a:ext cx="1937781" cy="369332"/>
          </a:xfrm>
          <a:prstGeom prst="rect">
            <a:avLst/>
          </a:prstGeom>
        </p:spPr>
        <p:txBody>
          <a:bodyPr wrap="square">
            <a:spAutoFit/>
          </a:bodyPr>
          <a:lstStyle/>
          <a:p>
            <a:pPr marL="244475">
              <a:lnSpc>
                <a:spcPct val="100000"/>
              </a:lnSpc>
              <a:spcBef>
                <a:spcPts val="320"/>
              </a:spcBef>
            </a:pPr>
            <a:r>
              <a:rPr lang="en-US" b="1" spc="-5" dirty="0">
                <a:solidFill>
                  <a:srgbClr val="14C095"/>
                </a:solidFill>
                <a:cs typeface="Arial" panose="020B0604020202020204"/>
              </a:rPr>
              <a:t> 26 900 ХҮН АМ</a:t>
            </a:r>
            <a:endParaRPr lang="en-US" dirty="0">
              <a:solidFill>
                <a:srgbClr val="14C095"/>
              </a:solidFill>
              <a:cs typeface="Arial" panose="020B0604020202020204"/>
            </a:endParaRPr>
          </a:p>
        </p:txBody>
      </p:sp>
      <p:sp>
        <p:nvSpPr>
          <p:cNvPr id="14" name="TextBox 13"/>
          <p:cNvSpPr txBox="1"/>
          <p:nvPr/>
        </p:nvSpPr>
        <p:spPr>
          <a:xfrm>
            <a:off x="1574992" y="2726071"/>
            <a:ext cx="1337400" cy="276999"/>
          </a:xfrm>
          <a:prstGeom prst="rect">
            <a:avLst/>
          </a:prstGeom>
          <a:noFill/>
        </p:spPr>
        <p:txBody>
          <a:bodyPr wrap="square" rtlCol="0">
            <a:spAutoFit/>
          </a:bodyPr>
          <a:lstStyle/>
          <a:p>
            <a:r>
              <a:rPr lang="en-US" sz="1200" b="1" dirty="0">
                <a:solidFill>
                  <a:schemeClr val="bg1"/>
                </a:solidFill>
                <a:latin typeface="Noto Sans" panose="020B0502040504020204" pitchFamily="34" charset="0"/>
                <a:ea typeface="Noto Sans" panose="020B0502040504020204" pitchFamily="34" charset="0"/>
                <a:cs typeface="Noto Sans" panose="020B0502040504020204" pitchFamily="34" charset="0"/>
              </a:rPr>
              <a:t>ОЮУТАН</a:t>
            </a:r>
          </a:p>
        </p:txBody>
      </p:sp>
      <p:sp>
        <p:nvSpPr>
          <p:cNvPr id="15" name="TextBox 14"/>
          <p:cNvSpPr txBox="1"/>
          <p:nvPr/>
        </p:nvSpPr>
        <p:spPr>
          <a:xfrm>
            <a:off x="918527" y="3881952"/>
            <a:ext cx="3033443" cy="369332"/>
          </a:xfrm>
          <a:prstGeom prst="rect">
            <a:avLst/>
          </a:prstGeom>
          <a:noFill/>
        </p:spPr>
        <p:txBody>
          <a:bodyPr wrap="square" rtlCol="0">
            <a:spAutoFit/>
          </a:bodyPr>
          <a:lstStyle/>
          <a:p>
            <a:r>
              <a:rPr lang="en-US" b="1" dirty="0">
                <a:solidFill>
                  <a:srgbClr val="14C095"/>
                </a:solidFill>
              </a:rPr>
              <a:t>10.1 МЯНГАН АЖЛЫН БАЙР</a:t>
            </a:r>
          </a:p>
        </p:txBody>
      </p:sp>
      <p:sp>
        <p:nvSpPr>
          <p:cNvPr id="16" name="Oval 15"/>
          <p:cNvSpPr/>
          <p:nvPr/>
        </p:nvSpPr>
        <p:spPr>
          <a:xfrm>
            <a:off x="255484" y="3990238"/>
            <a:ext cx="552548" cy="55550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7" name="Picture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4701" y="4021536"/>
            <a:ext cx="449511" cy="449511"/>
          </a:xfrm>
          <a:prstGeom prst="rect">
            <a:avLst/>
          </a:prstGeom>
        </p:spPr>
      </p:pic>
      <p:sp>
        <p:nvSpPr>
          <p:cNvPr id="18" name="Oval 17"/>
          <p:cNvSpPr/>
          <p:nvPr/>
        </p:nvSpPr>
        <p:spPr>
          <a:xfrm>
            <a:off x="228475" y="2452702"/>
            <a:ext cx="552548" cy="55550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9" name="Picture 18"/>
          <p:cNvPicPr>
            <a:picLocks noChangeAspect="1"/>
          </p:cNvPicPr>
          <p:nvPr/>
        </p:nvPicPr>
        <p:blipFill rotWithShape="1">
          <a:blip r:embed="rId5" cstate="print">
            <a:extLst>
              <a:ext uri="{28A0092B-C50C-407E-A947-70E740481C1C}">
                <a14:useLocalDpi xmlns:a14="http://schemas.microsoft.com/office/drawing/2010/main" val="0"/>
              </a:ext>
            </a:extLst>
          </a:blip>
          <a:srcRect l="20727" t="22831" r="23730" b="31184"/>
          <a:stretch>
            <a:fillRect/>
          </a:stretch>
        </p:blipFill>
        <p:spPr>
          <a:xfrm>
            <a:off x="226053" y="2521931"/>
            <a:ext cx="523875" cy="485775"/>
          </a:xfrm>
          <a:prstGeom prst="rect">
            <a:avLst/>
          </a:prstGeom>
        </p:spPr>
      </p:pic>
      <p:sp>
        <p:nvSpPr>
          <p:cNvPr id="20" name="TextBox 19"/>
          <p:cNvSpPr txBox="1"/>
          <p:nvPr/>
        </p:nvSpPr>
        <p:spPr>
          <a:xfrm>
            <a:off x="1539169" y="4333729"/>
            <a:ext cx="2548715" cy="646331"/>
          </a:xfrm>
          <a:prstGeom prst="rect">
            <a:avLst/>
          </a:prstGeom>
          <a:noFill/>
        </p:spPr>
        <p:txBody>
          <a:bodyPr wrap="square" rtlCol="0">
            <a:spAutoFit/>
          </a:bodyPr>
          <a:lstStyle/>
          <a:p>
            <a:r>
              <a:rPr lang="en-US" sz="1200" b="1" dirty="0">
                <a:solidFill>
                  <a:schemeClr val="bg1"/>
                </a:solidFill>
                <a:latin typeface="Noto Sans" panose="020B0502040504020204" pitchFamily="34" charset="0"/>
                <a:ea typeface="Noto Sans" panose="020B0502040504020204" pitchFamily="34" charset="0"/>
                <a:cs typeface="Noto Sans" panose="020B0502040504020204" pitchFamily="34" charset="0"/>
              </a:rPr>
              <a:t>ИХ ДЭЭД СУРГУУЛЬ БОЛОН ТҮҮНИЙ ДАГАЛДАХ ҮЙЛЧИЛГЭЭНД </a:t>
            </a:r>
          </a:p>
        </p:txBody>
      </p:sp>
      <p:sp>
        <p:nvSpPr>
          <p:cNvPr id="21" name="TextBox 20"/>
          <p:cNvSpPr txBox="1"/>
          <p:nvPr/>
        </p:nvSpPr>
        <p:spPr>
          <a:xfrm>
            <a:off x="1539169" y="5054046"/>
            <a:ext cx="2484218" cy="830997"/>
          </a:xfrm>
          <a:prstGeom prst="rect">
            <a:avLst/>
          </a:prstGeom>
          <a:noFill/>
        </p:spPr>
        <p:txBody>
          <a:bodyPr wrap="square" rtlCol="0">
            <a:spAutoFit/>
          </a:bodyPr>
          <a:lstStyle/>
          <a:p>
            <a:r>
              <a:rPr lang="en-US" sz="1200" b="1" dirty="0">
                <a:solidFill>
                  <a:schemeClr val="bg1"/>
                </a:solidFill>
                <a:latin typeface="Noto Sans" panose="020B0502040504020204" pitchFamily="34" charset="0"/>
                <a:ea typeface="Noto Sans" panose="020B0502040504020204" pitchFamily="34" charset="0"/>
                <a:cs typeface="Noto Sans" panose="020B0502040504020204" pitchFamily="34" charset="0"/>
              </a:rPr>
              <a:t>ШИНЖЛЭХ УХААН ТЕХНОЛОГИ БОЛОН ӨНДӨР ТЕХНОЛОГИЙН ҮЙЛДВЭРЛЭЛД</a:t>
            </a:r>
          </a:p>
        </p:txBody>
      </p:sp>
      <p:sp>
        <p:nvSpPr>
          <p:cNvPr id="22" name="TextBox 21"/>
          <p:cNvSpPr txBox="1"/>
          <p:nvPr/>
        </p:nvSpPr>
        <p:spPr>
          <a:xfrm>
            <a:off x="945254" y="4298438"/>
            <a:ext cx="728048" cy="307777"/>
          </a:xfrm>
          <a:prstGeom prst="rect">
            <a:avLst/>
          </a:prstGeom>
          <a:noFill/>
        </p:spPr>
        <p:txBody>
          <a:bodyPr wrap="square" rtlCol="0">
            <a:spAutoFit/>
          </a:bodyPr>
          <a:lstStyle/>
          <a:p>
            <a:r>
              <a:rPr lang="en-US" sz="1400" b="1" dirty="0">
                <a:solidFill>
                  <a:srgbClr val="14C095"/>
                </a:solidFill>
                <a:latin typeface="Noto Sans" panose="020B0502040504020204" pitchFamily="34" charset="0"/>
                <a:ea typeface="Noto Sans" panose="020B0502040504020204" pitchFamily="34" charset="0"/>
                <a:cs typeface="Noto Sans" panose="020B0502040504020204" pitchFamily="34" charset="0"/>
              </a:rPr>
              <a:t>3 900</a:t>
            </a:r>
          </a:p>
        </p:txBody>
      </p:sp>
      <p:sp>
        <p:nvSpPr>
          <p:cNvPr id="23" name="TextBox 22"/>
          <p:cNvSpPr txBox="1"/>
          <p:nvPr/>
        </p:nvSpPr>
        <p:spPr>
          <a:xfrm>
            <a:off x="945254" y="5028646"/>
            <a:ext cx="711137" cy="307777"/>
          </a:xfrm>
          <a:prstGeom prst="rect">
            <a:avLst/>
          </a:prstGeom>
          <a:noFill/>
        </p:spPr>
        <p:txBody>
          <a:bodyPr wrap="square" rtlCol="0">
            <a:spAutoFit/>
          </a:bodyPr>
          <a:lstStyle/>
          <a:p>
            <a:r>
              <a:rPr lang="en-US" sz="1400" b="1" dirty="0">
                <a:solidFill>
                  <a:srgbClr val="14C095"/>
                </a:solidFill>
                <a:latin typeface="Noto Sans" panose="020B0502040504020204" pitchFamily="34" charset="0"/>
                <a:ea typeface="Noto Sans" panose="020B0502040504020204" pitchFamily="34" charset="0"/>
                <a:cs typeface="Noto Sans" panose="020B0502040504020204" pitchFamily="34" charset="0"/>
              </a:rPr>
              <a:t>6 200</a:t>
            </a:r>
          </a:p>
        </p:txBody>
      </p:sp>
      <p:sp>
        <p:nvSpPr>
          <p:cNvPr id="24" name="TextBox 23"/>
          <p:cNvSpPr txBox="1"/>
          <p:nvPr/>
        </p:nvSpPr>
        <p:spPr>
          <a:xfrm>
            <a:off x="848379" y="2679904"/>
            <a:ext cx="901595" cy="307777"/>
          </a:xfrm>
          <a:prstGeom prst="rect">
            <a:avLst/>
          </a:prstGeom>
          <a:noFill/>
        </p:spPr>
        <p:txBody>
          <a:bodyPr wrap="square" rtlCol="0">
            <a:spAutoFit/>
          </a:bodyPr>
          <a:lstStyle/>
          <a:p>
            <a:r>
              <a:rPr lang="en-US" sz="1400" b="1" dirty="0">
                <a:solidFill>
                  <a:srgbClr val="14C095"/>
                </a:solidFill>
                <a:latin typeface="Noto Sans" panose="020B0502040504020204" pitchFamily="34" charset="0"/>
                <a:ea typeface="Noto Sans" panose="020B0502040504020204" pitchFamily="34" charset="0"/>
                <a:cs typeface="Noto Sans" panose="020B0502040504020204" pitchFamily="34" charset="0"/>
              </a:rPr>
              <a:t>22 000</a:t>
            </a:r>
          </a:p>
        </p:txBody>
      </p:sp>
      <p:sp>
        <p:nvSpPr>
          <p:cNvPr id="25" name="TextBox 24"/>
          <p:cNvSpPr txBox="1"/>
          <p:nvPr/>
        </p:nvSpPr>
        <p:spPr>
          <a:xfrm>
            <a:off x="945254" y="2956599"/>
            <a:ext cx="769796" cy="307777"/>
          </a:xfrm>
          <a:prstGeom prst="rect">
            <a:avLst/>
          </a:prstGeom>
          <a:noFill/>
        </p:spPr>
        <p:txBody>
          <a:bodyPr wrap="square" rtlCol="0">
            <a:spAutoFit/>
          </a:bodyPr>
          <a:lstStyle/>
          <a:p>
            <a:r>
              <a:rPr lang="en-US" sz="1400" b="1" dirty="0">
                <a:solidFill>
                  <a:srgbClr val="14C095"/>
                </a:solidFill>
                <a:latin typeface="Noto Sans" panose="020B0502040504020204" pitchFamily="34" charset="0"/>
                <a:ea typeface="Noto Sans" panose="020B0502040504020204" pitchFamily="34" charset="0"/>
                <a:cs typeface="Noto Sans" panose="020B0502040504020204" pitchFamily="34" charset="0"/>
              </a:rPr>
              <a:t>3 900</a:t>
            </a:r>
          </a:p>
        </p:txBody>
      </p:sp>
      <p:sp>
        <p:nvSpPr>
          <p:cNvPr id="26" name="TextBox 25"/>
          <p:cNvSpPr txBox="1"/>
          <p:nvPr/>
        </p:nvSpPr>
        <p:spPr>
          <a:xfrm>
            <a:off x="1574992" y="3002765"/>
            <a:ext cx="1682166" cy="276999"/>
          </a:xfrm>
          <a:prstGeom prst="rect">
            <a:avLst/>
          </a:prstGeom>
          <a:noFill/>
        </p:spPr>
        <p:txBody>
          <a:bodyPr wrap="square" rtlCol="0">
            <a:spAutoFit/>
          </a:bodyPr>
          <a:lstStyle/>
          <a:p>
            <a:r>
              <a:rPr lang="en-US" sz="1200" b="1" spc="-20" dirty="0">
                <a:solidFill>
                  <a:schemeClr val="bg1"/>
                </a:solidFill>
                <a:latin typeface="Noto Sans" panose="020B0502040504020204" pitchFamily="34" charset="0"/>
                <a:ea typeface="Noto Sans" panose="020B0502040504020204" pitchFamily="34" charset="0"/>
                <a:cs typeface="Noto Sans" panose="020B0502040504020204" pitchFamily="34" charset="0"/>
              </a:rPr>
              <a:t>БАГШ </a:t>
            </a:r>
            <a:r>
              <a:rPr lang="en-US" sz="1200" b="1" spc="-15" dirty="0">
                <a:solidFill>
                  <a:schemeClr val="bg1"/>
                </a:solidFill>
                <a:latin typeface="Noto Sans" panose="020B0502040504020204" pitchFamily="34" charset="0"/>
                <a:ea typeface="Noto Sans" panose="020B0502040504020204" pitchFamily="34" charset="0"/>
                <a:cs typeface="Noto Sans" panose="020B0502040504020204" pitchFamily="34" charset="0"/>
              </a:rPr>
              <a:t> АЖИЛЧИД</a:t>
            </a:r>
          </a:p>
        </p:txBody>
      </p:sp>
      <p:sp>
        <p:nvSpPr>
          <p:cNvPr id="27" name="TextBox 26"/>
          <p:cNvSpPr txBox="1"/>
          <p:nvPr/>
        </p:nvSpPr>
        <p:spPr>
          <a:xfrm>
            <a:off x="945254" y="3240036"/>
            <a:ext cx="769796" cy="307777"/>
          </a:xfrm>
          <a:prstGeom prst="rect">
            <a:avLst/>
          </a:prstGeom>
          <a:noFill/>
        </p:spPr>
        <p:txBody>
          <a:bodyPr wrap="square" rtlCol="0">
            <a:spAutoFit/>
          </a:bodyPr>
          <a:lstStyle/>
          <a:p>
            <a:r>
              <a:rPr lang="en-US" sz="1400" b="1" dirty="0">
                <a:solidFill>
                  <a:srgbClr val="14C095"/>
                </a:solidFill>
                <a:latin typeface="Noto Sans" panose="020B0502040504020204" pitchFamily="34" charset="0"/>
                <a:ea typeface="Noto Sans" panose="020B0502040504020204" pitchFamily="34" charset="0"/>
                <a:cs typeface="Noto Sans" panose="020B0502040504020204" pitchFamily="34" charset="0"/>
              </a:rPr>
              <a:t>1 000</a:t>
            </a:r>
          </a:p>
        </p:txBody>
      </p:sp>
      <p:sp>
        <p:nvSpPr>
          <p:cNvPr id="28" name="TextBox 27"/>
          <p:cNvSpPr txBox="1"/>
          <p:nvPr/>
        </p:nvSpPr>
        <p:spPr>
          <a:xfrm>
            <a:off x="1576858" y="3285589"/>
            <a:ext cx="1682166" cy="276999"/>
          </a:xfrm>
          <a:prstGeom prst="rect">
            <a:avLst/>
          </a:prstGeom>
          <a:noFill/>
        </p:spPr>
        <p:txBody>
          <a:bodyPr wrap="square" rtlCol="0">
            <a:spAutoFit/>
          </a:bodyPr>
          <a:lstStyle/>
          <a:p>
            <a:r>
              <a:rPr lang="en-US" sz="1200" b="1" dirty="0">
                <a:solidFill>
                  <a:schemeClr val="bg1"/>
                </a:solidFill>
                <a:latin typeface="Noto Sans" panose="020B0502040504020204" pitchFamily="34" charset="0"/>
                <a:ea typeface="Noto Sans" panose="020B0502040504020204" pitchFamily="34" charset="0"/>
                <a:cs typeface="Noto Sans" panose="020B0502040504020204" pitchFamily="34" charset="0"/>
              </a:rPr>
              <a:t>ГАДААД ОЮУТАН</a:t>
            </a:r>
          </a:p>
        </p:txBody>
      </p:sp>
      <p:sp>
        <p:nvSpPr>
          <p:cNvPr id="2" name="Rectangle: Rounded Corners 24"/>
          <p:cNvSpPr/>
          <p:nvPr/>
        </p:nvSpPr>
        <p:spPr>
          <a:xfrm>
            <a:off x="9959591" y="1091520"/>
            <a:ext cx="1743661" cy="245588"/>
          </a:xfrm>
          <a:prstGeom prst="roundRect">
            <a:avLst/>
          </a:prstGeom>
          <a:solidFill>
            <a:srgbClr val="14C0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p:cNvSpPr/>
          <p:nvPr/>
        </p:nvSpPr>
        <p:spPr>
          <a:xfrm>
            <a:off x="10019719" y="1053054"/>
            <a:ext cx="1640706" cy="307777"/>
          </a:xfrm>
          <a:prstGeom prst="rect">
            <a:avLst/>
          </a:prstGeom>
        </p:spPr>
        <p:txBody>
          <a:bodyPr wrap="none">
            <a:spAutoFit/>
          </a:bodyPr>
          <a:lstStyle/>
          <a:p>
            <a:r>
              <a:rPr lang="en-US" sz="1400" b="1" dirty="0">
                <a:solidFill>
                  <a:schemeClr val="bg1"/>
                </a:solidFill>
              </a:rPr>
              <a:t>506.4 ГА ТАЛБАЙД:</a:t>
            </a:r>
          </a:p>
        </p:txBody>
      </p:sp>
      <p:sp>
        <p:nvSpPr>
          <p:cNvPr id="7" name="Rectangle: Rounded Corners 24"/>
          <p:cNvSpPr/>
          <p:nvPr/>
        </p:nvSpPr>
        <p:spPr>
          <a:xfrm>
            <a:off x="857292" y="1184466"/>
            <a:ext cx="2404979" cy="245588"/>
          </a:xfrm>
          <a:prstGeom prst="roundRect">
            <a:avLst/>
          </a:prstGeom>
          <a:solidFill>
            <a:srgbClr val="FCAF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p:cNvSpPr txBox="1"/>
          <p:nvPr/>
        </p:nvSpPr>
        <p:spPr>
          <a:xfrm>
            <a:off x="857292" y="1155111"/>
            <a:ext cx="2404979" cy="276999"/>
          </a:xfrm>
          <a:prstGeom prst="rect">
            <a:avLst/>
          </a:prstGeom>
          <a:solidFill>
            <a:srgbClr val="14C095"/>
          </a:solidFill>
        </p:spPr>
        <p:txBody>
          <a:bodyPr wrap="square" rtlCol="0">
            <a:spAutoFit/>
          </a:bodyPr>
          <a:lstStyle/>
          <a:p>
            <a:r>
              <a:rPr lang="en-US" sz="1200" b="1" dirty="0">
                <a:solidFill>
                  <a:schemeClr val="bg1"/>
                </a:solidFill>
              </a:rPr>
              <a:t>БАРИЛГАХ ТАЛБАЙ: 807 600 МКВ</a:t>
            </a:r>
          </a:p>
        </p:txBody>
      </p:sp>
      <p:sp>
        <p:nvSpPr>
          <p:cNvPr id="9" name="TextBox 8"/>
          <p:cNvSpPr txBox="1"/>
          <p:nvPr/>
        </p:nvSpPr>
        <p:spPr>
          <a:xfrm>
            <a:off x="829627" y="1513231"/>
            <a:ext cx="3141228" cy="646331"/>
          </a:xfrm>
          <a:prstGeom prst="rect">
            <a:avLst/>
          </a:prstGeom>
          <a:noFill/>
        </p:spPr>
        <p:txBody>
          <a:bodyPr wrap="square" rtlCol="0">
            <a:spAutoFit/>
          </a:bodyPr>
          <a:lstStyle/>
          <a:p>
            <a:r>
              <a:rPr lang="en-US" b="1" dirty="0">
                <a:solidFill>
                  <a:schemeClr val="bg1"/>
                </a:solidFill>
                <a:latin typeface="Noto Sans" panose="020B0502040504020204" pitchFamily="34" charset="0"/>
                <a:ea typeface="Noto Sans" panose="020B0502040504020204" pitchFamily="34" charset="0"/>
                <a:cs typeface="Noto Sans" panose="020B0502040504020204" pitchFamily="34" charset="0"/>
              </a:rPr>
              <a:t>ХӨРӨНГӨ ОРУУЛАЛТ: </a:t>
            </a:r>
          </a:p>
          <a:p>
            <a:r>
              <a:rPr lang="en-US" b="1" dirty="0">
                <a:solidFill>
                  <a:srgbClr val="14C095"/>
                </a:solidFill>
                <a:latin typeface="Noto Sans" panose="020B0502040504020204" pitchFamily="34" charset="0"/>
                <a:ea typeface="Noto Sans" panose="020B0502040504020204" pitchFamily="34" charset="0"/>
                <a:cs typeface="Noto Sans" panose="020B0502040504020204" pitchFamily="34" charset="0"/>
              </a:rPr>
              <a:t>3.9 ИХ НАЯД ТӨГРӨГ</a:t>
            </a:r>
          </a:p>
        </p:txBody>
      </p:sp>
      <p:sp>
        <p:nvSpPr>
          <p:cNvPr id="29" name="TextBox 28"/>
          <p:cNvSpPr txBox="1"/>
          <p:nvPr/>
        </p:nvSpPr>
        <p:spPr>
          <a:xfrm>
            <a:off x="6096000" y="1873566"/>
            <a:ext cx="6117707" cy="1384995"/>
          </a:xfrm>
          <a:prstGeom prst="rect">
            <a:avLst/>
          </a:prstGeom>
          <a:solidFill>
            <a:schemeClr val="bg1">
              <a:alpha val="70000"/>
            </a:schemeClr>
          </a:solidFill>
        </p:spPr>
        <p:txBody>
          <a:bodyPr wrap="square" rtlCol="0">
            <a:spAutoFit/>
          </a:bodyPr>
          <a:lstStyle/>
          <a:p>
            <a:pPr marL="285750" indent="-285750">
              <a:buFont typeface="Arial" panose="020B0604020202020204" pitchFamily="34" charset="0"/>
              <a:buChar char="•"/>
            </a:pPr>
            <a:endParaRPr lang="en-US" sz="1200" b="1" dirty="0">
              <a:solidFill>
                <a:srgbClr val="1D5293"/>
              </a:solidFill>
              <a:latin typeface="Noto Sans" panose="020B0502040504020204" pitchFamily="34" charset="0"/>
              <a:ea typeface="Noto Sans" panose="020B0502040504020204" pitchFamily="34" charset="0"/>
              <a:cs typeface="Noto Sans" panose="020B0502040504020204" pitchFamily="34" charset="0"/>
            </a:endParaRPr>
          </a:p>
          <a:p>
            <a:pPr marL="285750" indent="-285750">
              <a:buFont typeface="Arial" panose="020B0604020202020204" pitchFamily="34" charset="0"/>
              <a:buChar char="•"/>
            </a:pPr>
            <a:r>
              <a:rPr lang="en-US" sz="1200" b="1" dirty="0">
                <a:solidFill>
                  <a:srgbClr val="1D5293"/>
                </a:solidFill>
                <a:latin typeface="Noto Sans" panose="020B0502040504020204" pitchFamily="34" charset="0"/>
                <a:ea typeface="Noto Sans" panose="020B0502040504020204" pitchFamily="34" charset="0"/>
                <a:cs typeface="Noto Sans" panose="020B0502040504020204" pitchFamily="34" charset="0"/>
              </a:rPr>
              <a:t>ИХ ДЭЭД СУРГУУЛЬ, ШИНЖЛЭХ УХААН ӨНДӨР ТЕХНОЛОГИЙН КЛАСТР, ХАМТЫН АЖИЛЛАГААНЫ ТӨВҮҮДИЙГ БАЙГУУЛНА. </a:t>
            </a:r>
          </a:p>
          <a:p>
            <a:pPr marL="285750" indent="-285750">
              <a:buFont typeface="Arial" panose="020B0604020202020204" pitchFamily="34" charset="0"/>
              <a:buChar char="•"/>
            </a:pPr>
            <a:r>
              <a:rPr lang="en-US" sz="1200" b="1" dirty="0">
                <a:solidFill>
                  <a:srgbClr val="1D5293"/>
                </a:solidFill>
                <a:latin typeface="Noto Sans" panose="020B0502040504020204" pitchFamily="34" charset="0"/>
                <a:ea typeface="Noto Sans" panose="020B0502040504020204" pitchFamily="34" charset="0"/>
                <a:cs typeface="Noto Sans" panose="020B0502040504020204" pitchFamily="34" charset="0"/>
              </a:rPr>
              <a:t>ОЛОН УЛСЫН ИНЖЕНЕРИЙН СУРГУУЛЬ БАЙГУУЛАХ </a:t>
            </a:r>
          </a:p>
          <a:p>
            <a:pPr marL="285750" indent="-285750">
              <a:buFont typeface="Arial" panose="020B0604020202020204" pitchFamily="34" charset="0"/>
              <a:buChar char="•"/>
            </a:pPr>
            <a:r>
              <a:rPr lang="en-US" sz="1200" b="1" dirty="0">
                <a:solidFill>
                  <a:srgbClr val="1D5293"/>
                </a:solidFill>
                <a:latin typeface="Noto Sans" panose="020B0502040504020204" pitchFamily="34" charset="0"/>
                <a:ea typeface="Noto Sans" panose="020B0502040504020204" pitchFamily="34" charset="0"/>
                <a:cs typeface="Noto Sans" panose="020B0502040504020204" pitchFamily="34" charset="0"/>
              </a:rPr>
              <a:t>ИНЖЕНЕРИЙН САЛБАР ШУГАМ, АВТОЗАМ БАРИХ САНХҮҮЖИЛТЫГ ХАМТРАН ШИЙДВЭРЛЭХ</a:t>
            </a:r>
          </a:p>
          <a:p>
            <a:pPr marL="285750" indent="-285750">
              <a:buFont typeface="Arial" panose="020B0604020202020204" pitchFamily="34" charset="0"/>
              <a:buChar char="•"/>
            </a:pPr>
            <a:endParaRPr lang="en-US" sz="1200" b="1" dirty="0">
              <a:solidFill>
                <a:srgbClr val="1D5293"/>
              </a:solidFill>
              <a:latin typeface="Noto Sans" panose="020B0502040504020204" pitchFamily="34" charset="0"/>
              <a:ea typeface="Noto Sans" panose="020B0502040504020204" pitchFamily="34" charset="0"/>
              <a:cs typeface="Noto Sans" panose="020B0502040504020204" pitchFamily="34" charset="0"/>
            </a:endParaRPr>
          </a:p>
        </p:txBody>
      </p:sp>
      <p:sp>
        <p:nvSpPr>
          <p:cNvPr id="31" name="Freeform: Shape 30"/>
          <p:cNvSpPr/>
          <p:nvPr/>
        </p:nvSpPr>
        <p:spPr>
          <a:xfrm>
            <a:off x="7115175" y="466725"/>
            <a:ext cx="1562100" cy="1038225"/>
          </a:xfrm>
          <a:custGeom>
            <a:avLst/>
            <a:gdLst>
              <a:gd name="connsiteX0" fmla="*/ 590550 w 1562100"/>
              <a:gd name="connsiteY0" fmla="*/ 695325 h 1038225"/>
              <a:gd name="connsiteX1" fmla="*/ 476250 w 1562100"/>
              <a:gd name="connsiteY1" fmla="*/ 733425 h 1038225"/>
              <a:gd name="connsiteX2" fmla="*/ 342900 w 1562100"/>
              <a:gd name="connsiteY2" fmla="*/ 704850 h 1038225"/>
              <a:gd name="connsiteX3" fmla="*/ 0 w 1562100"/>
              <a:gd name="connsiteY3" fmla="*/ 466725 h 1038225"/>
              <a:gd name="connsiteX4" fmla="*/ 638175 w 1562100"/>
              <a:gd name="connsiteY4" fmla="*/ 38100 h 1038225"/>
              <a:gd name="connsiteX5" fmla="*/ 752475 w 1562100"/>
              <a:gd name="connsiteY5" fmla="*/ 0 h 1038225"/>
              <a:gd name="connsiteX6" fmla="*/ 876300 w 1562100"/>
              <a:gd name="connsiteY6" fmla="*/ 0 h 1038225"/>
              <a:gd name="connsiteX7" fmla="*/ 1562100 w 1562100"/>
              <a:gd name="connsiteY7" fmla="*/ 866775 h 1038225"/>
              <a:gd name="connsiteX8" fmla="*/ 866775 w 1562100"/>
              <a:gd name="connsiteY8" fmla="*/ 1038225 h 1038225"/>
              <a:gd name="connsiteX9" fmla="*/ 790575 w 1562100"/>
              <a:gd name="connsiteY9" fmla="*/ 904875 h 1038225"/>
              <a:gd name="connsiteX10" fmla="*/ 685800 w 1562100"/>
              <a:gd name="connsiteY10" fmla="*/ 809625 h 1038225"/>
              <a:gd name="connsiteX11" fmla="*/ 590550 w 1562100"/>
              <a:gd name="connsiteY11" fmla="*/ 695325 h 1038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62100" h="1038225">
                <a:moveTo>
                  <a:pt x="590550" y="695325"/>
                </a:moveTo>
                <a:lnTo>
                  <a:pt x="476250" y="733425"/>
                </a:lnTo>
                <a:lnTo>
                  <a:pt x="342900" y="704850"/>
                </a:lnTo>
                <a:lnTo>
                  <a:pt x="0" y="466725"/>
                </a:lnTo>
                <a:lnTo>
                  <a:pt x="638175" y="38100"/>
                </a:lnTo>
                <a:lnTo>
                  <a:pt x="752475" y="0"/>
                </a:lnTo>
                <a:lnTo>
                  <a:pt x="876300" y="0"/>
                </a:lnTo>
                <a:lnTo>
                  <a:pt x="1562100" y="866775"/>
                </a:lnTo>
                <a:lnTo>
                  <a:pt x="866775" y="1038225"/>
                </a:lnTo>
                <a:lnTo>
                  <a:pt x="790575" y="904875"/>
                </a:lnTo>
                <a:lnTo>
                  <a:pt x="685800" y="809625"/>
                </a:lnTo>
                <a:lnTo>
                  <a:pt x="590550" y="695325"/>
                </a:lnTo>
                <a:close/>
              </a:path>
            </a:pathLst>
          </a:custGeom>
          <a:noFill/>
          <a:ln w="57150">
            <a:solidFill>
              <a:srgbClr val="FCAF1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bject 4"/>
          <p:cNvSpPr txBox="1"/>
          <p:nvPr/>
        </p:nvSpPr>
        <p:spPr>
          <a:xfrm>
            <a:off x="6155990" y="179207"/>
            <a:ext cx="5540710" cy="805349"/>
          </a:xfrm>
          <a:prstGeom prst="rect">
            <a:avLst/>
          </a:prstGeom>
        </p:spPr>
        <p:txBody>
          <a:bodyPr vert="horz" wrap="square" lIns="0" tIns="66040" rIns="0" bIns="0" rtlCol="0">
            <a:spAutoFit/>
          </a:bodyPr>
          <a:lstStyle/>
          <a:p>
            <a:pPr marL="3175" algn="r">
              <a:lnSpc>
                <a:spcPct val="100000"/>
              </a:lnSpc>
              <a:spcBef>
                <a:spcPts val="3025"/>
              </a:spcBef>
            </a:pPr>
            <a:r>
              <a:rPr lang="ru-RU" sz="2400" b="1" dirty="0">
                <a:solidFill>
                  <a:srgbClr val="1D5293"/>
                </a:solidFill>
                <a:latin typeface="Noto Sans" panose="020B0502040504020204" pitchFamily="34" charset="0"/>
                <a:ea typeface="Noto Sans" panose="020B0502040504020204" pitchFamily="34" charset="0"/>
                <a:cs typeface="Noto Sans" panose="020B0502040504020204" pitchFamily="34" charset="0"/>
              </a:rPr>
              <a:t>ОЮУТНЫ ХОТХОН, СУДАЛГАА ШИНЖИЛГЭЭНИЙ </a:t>
            </a:r>
            <a:r>
              <a:rPr lang="en-US" sz="2400" b="1" dirty="0">
                <a:solidFill>
                  <a:srgbClr val="1D5293"/>
                </a:solidFill>
                <a:latin typeface="Noto Sans" panose="020B0502040504020204" pitchFamily="34" charset="0"/>
                <a:ea typeface="Noto Sans" panose="020B0502040504020204" pitchFamily="34" charset="0"/>
                <a:cs typeface="Noto Sans" panose="020B0502040504020204" pitchFamily="34" charset="0"/>
              </a:rPr>
              <a:t>БҮС</a:t>
            </a:r>
          </a:p>
        </p:txBody>
      </p:sp>
      <p:sp>
        <p:nvSpPr>
          <p:cNvPr id="32" name="TextBox 31"/>
          <p:cNvSpPr txBox="1"/>
          <p:nvPr/>
        </p:nvSpPr>
        <p:spPr>
          <a:xfrm>
            <a:off x="7780061" y="924027"/>
            <a:ext cx="1337400" cy="461665"/>
          </a:xfrm>
          <a:prstGeom prst="rect">
            <a:avLst/>
          </a:prstGeom>
          <a:noFill/>
        </p:spPr>
        <p:txBody>
          <a:bodyPr wrap="square" rtlCol="0">
            <a:spAutoFit/>
          </a:bodyPr>
          <a:lstStyle/>
          <a:p>
            <a:r>
              <a:rPr lang="en-US" sz="2400" dirty="0">
                <a:solidFill>
                  <a:srgbClr val="FCAF17"/>
                </a:solidFill>
              </a:rPr>
              <a:t>50га</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wipe(down)">
                                      <p:cBhvr>
                                        <p:cTn id="10" dur="500"/>
                                        <p:tgtEl>
                                          <p:spTgt spid="14"/>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wipe(down)">
                                      <p:cBhvr>
                                        <p:cTn id="13" dur="500"/>
                                        <p:tgtEl>
                                          <p:spTgt spid="15"/>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wipe(down)">
                                      <p:cBhvr>
                                        <p:cTn id="16" dur="500"/>
                                        <p:tgtEl>
                                          <p:spTgt spid="16"/>
                                        </p:tgtEl>
                                      </p:cBhvr>
                                    </p:animEffect>
                                  </p:childTnLst>
                                </p:cTn>
                              </p:par>
                              <p:par>
                                <p:cTn id="17" presetID="22" presetClass="entr" presetSubtype="4"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down)">
                                      <p:cBhvr>
                                        <p:cTn id="19" dur="500"/>
                                        <p:tgtEl>
                                          <p:spTgt spid="17"/>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wipe(down)">
                                      <p:cBhvr>
                                        <p:cTn id="22" dur="500"/>
                                        <p:tgtEl>
                                          <p:spTgt spid="18"/>
                                        </p:tgtEl>
                                      </p:cBhvr>
                                    </p:animEffect>
                                  </p:childTnLst>
                                </p:cTn>
                              </p:par>
                              <p:par>
                                <p:cTn id="23" presetID="22" presetClass="entr" presetSubtype="4" fill="hold" nodeType="with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wipe(down)">
                                      <p:cBhvr>
                                        <p:cTn id="25" dur="500"/>
                                        <p:tgtEl>
                                          <p:spTgt spid="19"/>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wipe(down)">
                                      <p:cBhvr>
                                        <p:cTn id="28" dur="500"/>
                                        <p:tgtEl>
                                          <p:spTgt spid="22"/>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wipe(down)">
                                      <p:cBhvr>
                                        <p:cTn id="31" dur="500"/>
                                        <p:tgtEl>
                                          <p:spTgt spid="23"/>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wipe(down)">
                                      <p:cBhvr>
                                        <p:cTn id="34" dur="500"/>
                                        <p:tgtEl>
                                          <p:spTgt spid="24"/>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wipe(down)">
                                      <p:cBhvr>
                                        <p:cTn id="37" dur="500"/>
                                        <p:tgtEl>
                                          <p:spTgt spid="25"/>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26"/>
                                        </p:tgtEl>
                                        <p:attrNameLst>
                                          <p:attrName>style.visibility</p:attrName>
                                        </p:attrNameLst>
                                      </p:cBhvr>
                                      <p:to>
                                        <p:strVal val="visible"/>
                                      </p:to>
                                    </p:set>
                                    <p:animEffect transition="in" filter="wipe(down)">
                                      <p:cBhvr>
                                        <p:cTn id="40" dur="500"/>
                                        <p:tgtEl>
                                          <p:spTgt spid="26"/>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wipe(down)">
                                      <p:cBhvr>
                                        <p:cTn id="43" dur="500"/>
                                        <p:tgtEl>
                                          <p:spTgt spid="27"/>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28"/>
                                        </p:tgtEl>
                                        <p:attrNameLst>
                                          <p:attrName>style.visibility</p:attrName>
                                        </p:attrNameLst>
                                      </p:cBhvr>
                                      <p:to>
                                        <p:strVal val="visible"/>
                                      </p:to>
                                    </p:set>
                                    <p:animEffect transition="in" filter="wipe(down)">
                                      <p:cBhvr>
                                        <p:cTn id="46" dur="500"/>
                                        <p:tgtEl>
                                          <p:spTgt spid="28"/>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wipe(down)">
                                      <p:cBhvr>
                                        <p:cTn id="49" dur="500"/>
                                        <p:tgtEl>
                                          <p:spTgt spid="20"/>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wipe(down)">
                                      <p:cBhvr>
                                        <p:cTn id="52" dur="500"/>
                                        <p:tgtEl>
                                          <p:spTgt spid="21"/>
                                        </p:tgtEl>
                                      </p:cBhvr>
                                    </p:animEffect>
                                  </p:childTnLst>
                                </p:cTn>
                              </p:par>
                              <p:par>
                                <p:cTn id="53" presetID="22" presetClass="entr" presetSubtype="4" fill="hold" grpId="0" nodeType="with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wipe(down)">
                                      <p:cBhvr>
                                        <p:cTn id="55" dur="500"/>
                                        <p:tgtEl>
                                          <p:spTgt spid="8"/>
                                        </p:tgtEl>
                                      </p:cBhvr>
                                    </p:animEffect>
                                  </p:childTnLst>
                                </p:cTn>
                              </p:par>
                              <p:par>
                                <p:cTn id="56" presetID="22" presetClass="entr" presetSubtype="4" fill="hold" grpId="0" nodeType="withEffect">
                                  <p:stCondLst>
                                    <p:cond delay="0"/>
                                  </p:stCondLst>
                                  <p:childTnLst>
                                    <p:set>
                                      <p:cBhvr>
                                        <p:cTn id="57" dur="1" fill="hold">
                                          <p:stCondLst>
                                            <p:cond delay="0"/>
                                          </p:stCondLst>
                                        </p:cTn>
                                        <p:tgtEl>
                                          <p:spTgt spid="9"/>
                                        </p:tgtEl>
                                        <p:attrNameLst>
                                          <p:attrName>style.visibility</p:attrName>
                                        </p:attrNameLst>
                                      </p:cBhvr>
                                      <p:to>
                                        <p:strVal val="visible"/>
                                      </p:to>
                                    </p:set>
                                    <p:animEffect transition="in" filter="wipe(down)">
                                      <p:cBhvr>
                                        <p:cTn id="5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animBg="1"/>
      <p:bldP spid="18" grpId="0" animBg="1"/>
      <p:bldP spid="20" grpId="0"/>
      <p:bldP spid="21" grpId="0"/>
      <p:bldP spid="22" grpId="0"/>
      <p:bldP spid="23" grpId="0"/>
      <p:bldP spid="24" grpId="0"/>
      <p:bldP spid="25" grpId="0"/>
      <p:bldP spid="26" grpId="0"/>
      <p:bldP spid="27" grpId="0"/>
      <p:bldP spid="28" grpId="0"/>
      <p:bldP spid="8" grpId="0" animBg="1"/>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BC65604-054A-F984-E732-CC7085794632}"/>
              </a:ext>
            </a:extLst>
          </p:cNvPr>
          <p:cNvSpPr/>
          <p:nvPr/>
        </p:nvSpPr>
        <p:spPr>
          <a:xfrm>
            <a:off x="0" y="1"/>
            <a:ext cx="4036641" cy="6858000"/>
          </a:xfrm>
          <a:prstGeom prst="rect">
            <a:avLst/>
          </a:prstGeom>
          <a:solidFill>
            <a:srgbClr val="1D52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black and white logo&#10;&#10;Description automatically generated">
            <a:extLst>
              <a:ext uri="{FF2B5EF4-FFF2-40B4-BE49-F238E27FC236}">
                <a16:creationId xmlns:a16="http://schemas.microsoft.com/office/drawing/2014/main" id="{60997434-0693-6915-8423-76A29BB2703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0681" y="362197"/>
            <a:ext cx="2457784" cy="398608"/>
          </a:xfrm>
          <a:prstGeom prst="rect">
            <a:avLst/>
          </a:prstGeom>
        </p:spPr>
      </p:pic>
      <p:sp>
        <p:nvSpPr>
          <p:cNvPr id="34" name="TextBox 33"/>
          <p:cNvSpPr txBox="1"/>
          <p:nvPr/>
        </p:nvSpPr>
        <p:spPr>
          <a:xfrm>
            <a:off x="395017" y="3328266"/>
            <a:ext cx="3414532" cy="1631216"/>
          </a:xfrm>
          <a:prstGeom prst="rect">
            <a:avLst/>
          </a:prstGeom>
          <a:noFill/>
        </p:spPr>
        <p:txBody>
          <a:bodyPr wrap="square" rtlCol="0">
            <a:spAutoFit/>
          </a:bodyPr>
          <a:lstStyle/>
          <a:p>
            <a:pPr marL="3175" algn="r"/>
            <a:r>
              <a:rPr lang="en-US" sz="2000" dirty="0">
                <a:solidFill>
                  <a:schemeClr val="bg1"/>
                </a:solidFill>
                <a:latin typeface="Noto Sans" panose="020B0502040504020204" pitchFamily="34" charset="0"/>
                <a:ea typeface="Noto Sans" panose="020B0502040504020204" pitchFamily="34" charset="0"/>
                <a:cs typeface="Noto Sans" panose="020B0502040504020204" pitchFamily="34" charset="0"/>
              </a:rPr>
              <a:t>ХОТЫН ТӨВ, </a:t>
            </a:r>
          </a:p>
          <a:p>
            <a:pPr marL="3175" algn="r"/>
            <a:r>
              <a:rPr lang="en-US" sz="2000" dirty="0">
                <a:solidFill>
                  <a:schemeClr val="bg1"/>
                </a:solidFill>
                <a:latin typeface="Noto Sans" panose="020B0502040504020204" pitchFamily="34" charset="0"/>
                <a:ea typeface="Noto Sans" panose="020B0502040504020204" pitchFamily="34" charset="0"/>
                <a:cs typeface="Noto Sans" panose="020B0502040504020204" pitchFamily="34" charset="0"/>
              </a:rPr>
              <a:t>ЗАСАГ ЗАХИРГААНЫ БҮСИЙН ХЭСЭГЧИЛСЭН ЕРӨНХИЙ ТӨЛӨВЛӨГӨӨ</a:t>
            </a:r>
          </a:p>
          <a:p>
            <a:pPr marL="3175" algn="r"/>
            <a:r>
              <a:rPr lang="en-US" sz="2000" b="1" dirty="0">
                <a:solidFill>
                  <a:srgbClr val="14C095"/>
                </a:solidFill>
                <a:latin typeface="Noto Sans" panose="020B0502040504020204" pitchFamily="34" charset="0"/>
                <a:ea typeface="Noto Sans" panose="020B0502040504020204" pitchFamily="34" charset="0"/>
                <a:cs typeface="Noto Sans" panose="020B0502040504020204" pitchFamily="34" charset="0"/>
              </a:rPr>
              <a:t>3000 </a:t>
            </a:r>
            <a:r>
              <a:rPr lang="mn-MN" sz="2000" b="1" dirty="0">
                <a:solidFill>
                  <a:srgbClr val="14C095"/>
                </a:solidFill>
                <a:latin typeface="Noto Sans" panose="020B0502040504020204" pitchFamily="34" charset="0"/>
                <a:ea typeface="Noto Sans" panose="020B0502040504020204" pitchFamily="34" charset="0"/>
                <a:cs typeface="Noto Sans" panose="020B0502040504020204" pitchFamily="34" charset="0"/>
              </a:rPr>
              <a:t>ГА</a:t>
            </a:r>
            <a:endParaRPr lang="en-US" sz="2000" b="1" dirty="0">
              <a:solidFill>
                <a:srgbClr val="14C095"/>
              </a:solidFill>
              <a:latin typeface="Noto Sans" panose="020B0502040504020204" pitchFamily="34" charset="0"/>
              <a:ea typeface="Noto Sans" panose="020B0502040504020204" pitchFamily="34" charset="0"/>
              <a:cs typeface="Noto Sans" panose="020B0502040504020204" pitchFamily="34" charset="0"/>
            </a:endParaRPr>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rcRect t="2710" b="5813"/>
          <a:stretch>
            <a:fillRect/>
          </a:stretch>
        </p:blipFill>
        <p:spPr>
          <a:xfrm>
            <a:off x="4019079" y="0"/>
            <a:ext cx="8172921" cy="68580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blue and green text on a black background&#10;&#10;Description automatically generated">
            <a:extLst>
              <a:ext uri="{FF2B5EF4-FFF2-40B4-BE49-F238E27FC236}">
                <a16:creationId xmlns:a16="http://schemas.microsoft.com/office/drawing/2014/main" id="{7A6B901E-D130-7A14-2A14-B2E46858CB2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0681" y="364578"/>
            <a:ext cx="2459736" cy="397714"/>
          </a:xfrm>
          <a:prstGeom prst="rect">
            <a:avLst/>
          </a:prstGeom>
        </p:spPr>
      </p:pic>
      <p:pic>
        <p:nvPicPr>
          <p:cNvPr id="2052" name="Picture 4" descr="Atlas Copco accelerates Sustainability Transformation in Portable Air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178" y="844196"/>
            <a:ext cx="11752739" cy="593513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3285433" y="5658822"/>
            <a:ext cx="4768652" cy="1325563"/>
          </a:xfrm>
        </p:spPr>
        <p:txBody>
          <a:bodyPr>
            <a:noAutofit/>
          </a:bodyPr>
          <a:lstStyle/>
          <a:p>
            <a:pPr marL="0" marR="0">
              <a:lnSpc>
                <a:spcPct val="107000"/>
              </a:lnSpc>
              <a:spcAft>
                <a:spcPts val="1000"/>
              </a:spcAft>
            </a:pPr>
            <a:br>
              <a:rPr lang="en-US" sz="1200" i="1" dirty="0">
                <a:solidFill>
                  <a:srgbClr val="14C095"/>
                </a:solidFill>
                <a:effectLst/>
              </a:rPr>
            </a:br>
            <a:r>
              <a:rPr lang="en-US" sz="1200" b="1" i="1" dirty="0">
                <a:solidFill>
                  <a:srgbClr val="14C095"/>
                </a:solidFill>
                <a:effectLst/>
              </a:rPr>
              <a:t>ТЕХНОЛОГИ:</a:t>
            </a:r>
            <a:br>
              <a:rPr lang="en-US" sz="1200" i="1" dirty="0">
                <a:solidFill>
                  <a:srgbClr val="14C095"/>
                </a:solidFill>
                <a:effectLst/>
              </a:rPr>
            </a:br>
            <a:r>
              <a:rPr lang="en-US" sz="1200" i="1" dirty="0">
                <a:solidFill>
                  <a:srgbClr val="14C095"/>
                </a:solidFill>
                <a:effectLst/>
              </a:rPr>
              <a:t>Ухаалаг сүлжээ (smart grid) ашиглан эрчим хүчний хэрэглээг хянах. IT системээр хотын дэд бүтцийг үр ашигтай удирдана.</a:t>
            </a:r>
            <a:br>
              <a:rPr lang="en-US" sz="1200" i="1" dirty="0">
                <a:solidFill>
                  <a:srgbClr val="14C095"/>
                </a:solidFill>
                <a:effectLst/>
              </a:rPr>
            </a:br>
            <a:endParaRPr lang="en-US" sz="1200" i="1" dirty="0">
              <a:solidFill>
                <a:srgbClr val="14C095"/>
              </a:solidFill>
            </a:endParaRPr>
          </a:p>
        </p:txBody>
      </p:sp>
      <p:sp>
        <p:nvSpPr>
          <p:cNvPr id="5" name="object 4"/>
          <p:cNvSpPr txBox="1"/>
          <p:nvPr/>
        </p:nvSpPr>
        <p:spPr>
          <a:xfrm>
            <a:off x="0" y="5692739"/>
            <a:ext cx="3007848" cy="1297791"/>
          </a:xfrm>
          <a:prstGeom prst="rect">
            <a:avLst/>
          </a:prstGeom>
        </p:spPr>
        <p:txBody>
          <a:bodyPr vert="horz" wrap="square" lIns="0" tIns="66040" rIns="0" bIns="0" rtlCol="0">
            <a:spAutoFit/>
          </a:bodyPr>
          <a:lstStyle/>
          <a:p>
            <a:pPr marL="3175" algn="r">
              <a:lnSpc>
                <a:spcPct val="100000"/>
              </a:lnSpc>
            </a:pPr>
            <a:r>
              <a:rPr lang="en-US" sz="2000" b="1" dirty="0">
                <a:solidFill>
                  <a:srgbClr val="1D5293"/>
                </a:solidFill>
                <a:latin typeface="Noto Sans" panose="020B0502040504020204" pitchFamily="34" charset="0"/>
                <a:ea typeface="Noto Sans" panose="020B0502040504020204" pitchFamily="34" charset="0"/>
                <a:cs typeface="Noto Sans" panose="020B0502040504020204" pitchFamily="34" charset="0"/>
              </a:rPr>
              <a:t>УХААЛАГ ХОТ </a:t>
            </a:r>
          </a:p>
          <a:p>
            <a:pPr marL="3175" algn="r">
              <a:lnSpc>
                <a:spcPct val="100000"/>
              </a:lnSpc>
            </a:pPr>
            <a:r>
              <a:rPr lang="en-US" sz="2000" b="1" dirty="0">
                <a:solidFill>
                  <a:srgbClr val="1D5293"/>
                </a:solidFill>
                <a:latin typeface="Noto Sans" panose="020B0502040504020204" pitchFamily="34" charset="0"/>
                <a:ea typeface="Noto Sans" panose="020B0502040504020204" pitchFamily="34" charset="0"/>
                <a:cs typeface="Noto Sans" panose="020B0502040504020204" pitchFamily="34" charset="0"/>
              </a:rPr>
              <a:t>НОГООН ХОТ</a:t>
            </a:r>
          </a:p>
          <a:p>
            <a:pPr marL="3175" algn="r"/>
            <a:r>
              <a:rPr lang="en-US" sz="2000" b="1" dirty="0">
                <a:solidFill>
                  <a:srgbClr val="1D5293"/>
                </a:solidFill>
                <a:latin typeface="Noto Sans" panose="020B0502040504020204" pitchFamily="34" charset="0"/>
                <a:ea typeface="Noto Sans" panose="020B0502040504020204" pitchFamily="34" charset="0"/>
                <a:cs typeface="Noto Sans" panose="020B0502040504020204" pitchFamily="34" charset="0"/>
              </a:rPr>
              <a:t>ТОГТВОРТОЙ ХОТ </a:t>
            </a:r>
          </a:p>
          <a:p>
            <a:pPr marL="3175" algn="r">
              <a:lnSpc>
                <a:spcPct val="100000"/>
              </a:lnSpc>
            </a:pPr>
            <a:endParaRPr lang="en-US" sz="2000" b="1" dirty="0">
              <a:solidFill>
                <a:srgbClr val="1D5293"/>
              </a:solidFill>
              <a:latin typeface="Noto Sans" panose="020B0502040504020204" pitchFamily="34" charset="0"/>
              <a:ea typeface="Noto Sans" panose="020B0502040504020204" pitchFamily="34" charset="0"/>
              <a:cs typeface="Noto Sans" panose="020B0502040504020204" pitchFamily="34" charset="0"/>
            </a:endParaRPr>
          </a:p>
        </p:txBody>
      </p:sp>
      <p:sp>
        <p:nvSpPr>
          <p:cNvPr id="3" name="Title 1"/>
          <p:cNvSpPr txBox="1"/>
          <p:nvPr/>
        </p:nvSpPr>
        <p:spPr>
          <a:xfrm>
            <a:off x="1172504" y="841693"/>
            <a:ext cx="3720541"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7000"/>
              </a:lnSpc>
              <a:spcAft>
                <a:spcPts val="1000"/>
              </a:spcAft>
            </a:pPr>
            <a:r>
              <a:rPr lang="en-US" sz="1200" b="1" i="1" dirty="0">
                <a:solidFill>
                  <a:srgbClr val="14C095"/>
                </a:solidFill>
                <a:latin typeface="Noto Sans" panose="020B0502040504020204" pitchFamily="34" charset="0"/>
                <a:ea typeface="Noto Sans" panose="020B0502040504020204" pitchFamily="34" charset="0"/>
                <a:cs typeface="Noto Sans" panose="020B0502040504020204" pitchFamily="34" charset="0"/>
              </a:rPr>
              <a:t>ЭРЧИМ ХҮЧНИЙ ЭХ ҮҮСВЭР:</a:t>
            </a:r>
            <a:br>
              <a:rPr lang="en-US" sz="1200" i="1" dirty="0">
                <a:solidFill>
                  <a:srgbClr val="14C095"/>
                </a:solidFill>
                <a:latin typeface="Noto Sans" panose="020B0502040504020204" pitchFamily="34" charset="0"/>
                <a:ea typeface="Noto Sans" panose="020B0502040504020204" pitchFamily="34" charset="0"/>
                <a:cs typeface="Noto Sans" panose="020B0502040504020204" pitchFamily="34" charset="0"/>
              </a:rPr>
            </a:br>
            <a:r>
              <a:rPr lang="en-US" sz="1200" i="1" dirty="0">
                <a:solidFill>
                  <a:srgbClr val="14C095"/>
                </a:solidFill>
                <a:latin typeface="Noto Sans" panose="020B0502040504020204" pitchFamily="34" charset="0"/>
                <a:ea typeface="Noto Sans" panose="020B0502040504020204" pitchFamily="34" charset="0"/>
                <a:cs typeface="Noto Sans" panose="020B0502040504020204" pitchFamily="34" charset="0"/>
              </a:rPr>
              <a:t>Нар, салхи, газрын гүний дулааныг  ашиглана. Эрчим хүч хадгалах технологи (battery storage systems).</a:t>
            </a:r>
            <a:br>
              <a:rPr lang="en-US" sz="1200" i="1" dirty="0">
                <a:solidFill>
                  <a:srgbClr val="14C095"/>
                </a:solidFill>
                <a:latin typeface="Noto Sans" panose="020B0502040504020204" pitchFamily="34" charset="0"/>
                <a:ea typeface="Noto Sans" panose="020B0502040504020204" pitchFamily="34" charset="0"/>
                <a:cs typeface="Noto Sans" panose="020B0502040504020204" pitchFamily="34" charset="0"/>
              </a:rPr>
            </a:br>
            <a:endParaRPr lang="en-US" sz="1200" i="1" dirty="0">
              <a:solidFill>
                <a:srgbClr val="14C095"/>
              </a:solidFill>
              <a:latin typeface="Noto Sans" panose="020B0502040504020204" pitchFamily="34" charset="0"/>
              <a:ea typeface="Noto Sans" panose="020B0502040504020204" pitchFamily="34" charset="0"/>
              <a:cs typeface="Noto Sans" panose="020B0502040504020204" pitchFamily="34" charset="0"/>
            </a:endParaRPr>
          </a:p>
        </p:txBody>
      </p:sp>
      <p:sp>
        <p:nvSpPr>
          <p:cNvPr id="6" name="Title 1"/>
          <p:cNvSpPr txBox="1"/>
          <p:nvPr/>
        </p:nvSpPr>
        <p:spPr>
          <a:xfrm>
            <a:off x="5547952" y="391318"/>
            <a:ext cx="5012266"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7000"/>
              </a:lnSpc>
              <a:spcAft>
                <a:spcPts val="1000"/>
              </a:spcAft>
            </a:pPr>
            <a:br>
              <a:rPr lang="en-US" sz="1200" i="1" dirty="0">
                <a:solidFill>
                  <a:srgbClr val="14C095"/>
                </a:solidFill>
                <a:latin typeface="Noto Sans" panose="020B0502040504020204" pitchFamily="34" charset="0"/>
                <a:ea typeface="Noto Sans" panose="020B0502040504020204" pitchFamily="34" charset="0"/>
                <a:cs typeface="Noto Sans" panose="020B0502040504020204" pitchFamily="34" charset="0"/>
              </a:rPr>
            </a:br>
            <a:r>
              <a:rPr lang="en-US" sz="1200" b="1" i="1" dirty="0">
                <a:solidFill>
                  <a:srgbClr val="14C095"/>
                </a:solidFill>
                <a:latin typeface="Noto Sans" panose="020B0502040504020204" pitchFamily="34" charset="0"/>
                <a:ea typeface="Noto Sans" panose="020B0502040504020204" pitchFamily="34" charset="0"/>
                <a:cs typeface="Noto Sans" panose="020B0502040504020204" pitchFamily="34" charset="0"/>
              </a:rPr>
              <a:t>БАРИЛГА БАЙГУУЛАМЖ:</a:t>
            </a:r>
            <a:br>
              <a:rPr lang="en-US" sz="1200" i="1" dirty="0">
                <a:solidFill>
                  <a:srgbClr val="14C095"/>
                </a:solidFill>
                <a:latin typeface="Noto Sans" panose="020B0502040504020204" pitchFamily="34" charset="0"/>
                <a:ea typeface="Noto Sans" panose="020B0502040504020204" pitchFamily="34" charset="0"/>
                <a:cs typeface="Noto Sans" panose="020B0502040504020204" pitchFamily="34" charset="0"/>
              </a:rPr>
            </a:br>
            <a:r>
              <a:rPr lang="en-US" sz="1200" i="1" dirty="0">
                <a:solidFill>
                  <a:srgbClr val="14C095"/>
                </a:solidFill>
                <a:latin typeface="Noto Sans" panose="020B0502040504020204" pitchFamily="34" charset="0"/>
                <a:ea typeface="Noto Sans" panose="020B0502040504020204" pitchFamily="34" charset="0"/>
                <a:cs typeface="Noto Sans" panose="020B0502040504020204" pitchFamily="34" charset="0"/>
              </a:rPr>
              <a:t>Passive Design: Барилгуудыг дулаан алдалтыг багасгах, эрчим хүчний хэрэгцээг бууруулах байдлаар барина.Эрчим хүч үйлдвэрлэдэг барилга (Net Positive Buildings).</a:t>
            </a:r>
            <a:br>
              <a:rPr lang="en-US" sz="1200" i="1" dirty="0">
                <a:solidFill>
                  <a:srgbClr val="14C095"/>
                </a:solidFill>
                <a:latin typeface="Noto Sans" panose="020B0502040504020204" pitchFamily="34" charset="0"/>
                <a:ea typeface="Noto Sans" panose="020B0502040504020204" pitchFamily="34" charset="0"/>
                <a:cs typeface="Noto Sans" panose="020B0502040504020204" pitchFamily="34" charset="0"/>
              </a:rPr>
            </a:br>
            <a:endParaRPr lang="en-US" sz="1200" i="1" dirty="0">
              <a:solidFill>
                <a:srgbClr val="14C095"/>
              </a:solidFill>
              <a:latin typeface="Noto Sans" panose="020B0502040504020204" pitchFamily="34" charset="0"/>
              <a:ea typeface="Noto Sans" panose="020B0502040504020204" pitchFamily="34" charset="0"/>
              <a:cs typeface="Noto Sans" panose="020B0502040504020204" pitchFamily="34" charset="0"/>
            </a:endParaRPr>
          </a:p>
        </p:txBody>
      </p:sp>
      <p:sp>
        <p:nvSpPr>
          <p:cNvPr id="7" name="Title 1"/>
          <p:cNvSpPr txBox="1"/>
          <p:nvPr/>
        </p:nvSpPr>
        <p:spPr>
          <a:xfrm>
            <a:off x="9315567" y="5340145"/>
            <a:ext cx="2489301"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7000"/>
              </a:lnSpc>
              <a:spcAft>
                <a:spcPts val="1000"/>
              </a:spcAft>
            </a:pPr>
            <a:r>
              <a:rPr lang="en-US" sz="1200" b="1" i="1" dirty="0">
                <a:solidFill>
                  <a:srgbClr val="14C095"/>
                </a:solidFill>
                <a:latin typeface="Noto Sans" panose="020B0502040504020204" pitchFamily="34" charset="0"/>
                <a:ea typeface="Noto Sans" panose="020B0502040504020204" pitchFamily="34" charset="0"/>
                <a:cs typeface="Noto Sans" panose="020B0502040504020204" pitchFamily="34" charset="0"/>
              </a:rPr>
              <a:t>УС, ХОГ ХАЯГДАЛ:</a:t>
            </a:r>
            <a:br>
              <a:rPr lang="en-US" sz="1200" i="1" dirty="0">
                <a:solidFill>
                  <a:srgbClr val="14C095"/>
                </a:solidFill>
                <a:latin typeface="Noto Sans" panose="020B0502040504020204" pitchFamily="34" charset="0"/>
                <a:ea typeface="Noto Sans" panose="020B0502040504020204" pitchFamily="34" charset="0"/>
                <a:cs typeface="Noto Sans" panose="020B0502040504020204" pitchFamily="34" charset="0"/>
              </a:rPr>
            </a:br>
            <a:r>
              <a:rPr lang="en-US" sz="1200" i="1" dirty="0">
                <a:solidFill>
                  <a:srgbClr val="14C095"/>
                </a:solidFill>
                <a:latin typeface="Noto Sans" panose="020B0502040504020204" pitchFamily="34" charset="0"/>
                <a:ea typeface="Noto Sans" panose="020B0502040504020204" pitchFamily="34" charset="0"/>
                <a:cs typeface="Noto Sans" panose="020B0502040504020204" pitchFamily="34" charset="0"/>
              </a:rPr>
              <a:t>Усыг дахин ашиглах болон, гадаргын усыг ашиглана. Хог хаягдлыг  бүрэн боловсруулна.</a:t>
            </a:r>
            <a:br>
              <a:rPr lang="en-US" sz="1200" i="1" dirty="0">
                <a:solidFill>
                  <a:srgbClr val="14C095"/>
                </a:solidFill>
                <a:latin typeface="Noto Sans" panose="020B0502040504020204" pitchFamily="34" charset="0"/>
                <a:ea typeface="Noto Sans" panose="020B0502040504020204" pitchFamily="34" charset="0"/>
                <a:cs typeface="Noto Sans" panose="020B0502040504020204" pitchFamily="34" charset="0"/>
              </a:rPr>
            </a:br>
            <a:endParaRPr lang="en-US" sz="1200" i="1" dirty="0">
              <a:solidFill>
                <a:srgbClr val="14C095"/>
              </a:solidFill>
              <a:latin typeface="Noto Sans" panose="020B0502040504020204" pitchFamily="34" charset="0"/>
              <a:ea typeface="Noto Sans" panose="020B0502040504020204" pitchFamily="34" charset="0"/>
              <a:cs typeface="Noto Sans" panose="020B0502040504020204" pitchFamily="34" charset="0"/>
            </a:endParaRPr>
          </a:p>
        </p:txBody>
      </p:sp>
      <p:sp>
        <p:nvSpPr>
          <p:cNvPr id="8" name="Title 1"/>
          <p:cNvSpPr txBox="1"/>
          <p:nvPr/>
        </p:nvSpPr>
        <p:spPr>
          <a:xfrm>
            <a:off x="9954463" y="1273309"/>
            <a:ext cx="1913054"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7000"/>
              </a:lnSpc>
              <a:spcAft>
                <a:spcPts val="1000"/>
              </a:spcAft>
            </a:pPr>
            <a:br>
              <a:rPr lang="en-US" sz="1200" i="1" dirty="0">
                <a:solidFill>
                  <a:srgbClr val="14C095"/>
                </a:solidFill>
                <a:latin typeface="Noto Sans" panose="020B0502040504020204" pitchFamily="34" charset="0"/>
                <a:ea typeface="Noto Sans" panose="020B0502040504020204" pitchFamily="34" charset="0"/>
                <a:cs typeface="Noto Sans" panose="020B0502040504020204" pitchFamily="34" charset="0"/>
              </a:rPr>
            </a:br>
            <a:r>
              <a:rPr lang="en-US" sz="1200" b="1" i="1" dirty="0">
                <a:solidFill>
                  <a:srgbClr val="14C095"/>
                </a:solidFill>
                <a:latin typeface="Noto Sans" panose="020B0502040504020204" pitchFamily="34" charset="0"/>
                <a:ea typeface="Noto Sans" panose="020B0502040504020204" pitchFamily="34" charset="0"/>
                <a:cs typeface="Noto Sans" panose="020B0502040504020204" pitchFamily="34" charset="0"/>
              </a:rPr>
              <a:t>ТЭЭВРИЙН СИСТЕМ:</a:t>
            </a:r>
            <a:br>
              <a:rPr lang="en-US" sz="1200" i="1" dirty="0">
                <a:solidFill>
                  <a:srgbClr val="14C095"/>
                </a:solidFill>
                <a:latin typeface="Noto Sans" panose="020B0502040504020204" pitchFamily="34" charset="0"/>
                <a:ea typeface="Noto Sans" panose="020B0502040504020204" pitchFamily="34" charset="0"/>
                <a:cs typeface="Noto Sans" panose="020B0502040504020204" pitchFamily="34" charset="0"/>
              </a:rPr>
            </a:br>
            <a:r>
              <a:rPr lang="en-US" sz="1200" i="1" dirty="0">
                <a:solidFill>
                  <a:srgbClr val="14C095"/>
                </a:solidFill>
                <a:latin typeface="Noto Sans" panose="020B0502040504020204" pitchFamily="34" charset="0"/>
                <a:ea typeface="Noto Sans" panose="020B0502040504020204" pitchFamily="34" charset="0"/>
                <a:cs typeface="Noto Sans" panose="020B0502040504020204" pitchFamily="34" charset="0"/>
              </a:rPr>
              <a:t>Цахилгаан нийтийн тээвэр, явган болон дугуйн замыг дэмжинэ.</a:t>
            </a:r>
            <a:br>
              <a:rPr lang="en-US" sz="1200" i="1" dirty="0">
                <a:solidFill>
                  <a:srgbClr val="14C095"/>
                </a:solidFill>
                <a:latin typeface="Noto Sans" panose="020B0502040504020204" pitchFamily="34" charset="0"/>
                <a:ea typeface="Noto Sans" panose="020B0502040504020204" pitchFamily="34" charset="0"/>
                <a:cs typeface="Noto Sans" panose="020B0502040504020204" pitchFamily="34" charset="0"/>
              </a:rPr>
            </a:br>
            <a:br>
              <a:rPr lang="en-US" sz="1200" i="1" dirty="0">
                <a:solidFill>
                  <a:srgbClr val="14C095"/>
                </a:solidFill>
                <a:latin typeface="Noto Sans" panose="020B0502040504020204" pitchFamily="34" charset="0"/>
                <a:ea typeface="Noto Sans" panose="020B0502040504020204" pitchFamily="34" charset="0"/>
                <a:cs typeface="Noto Sans" panose="020B0502040504020204" pitchFamily="34" charset="0"/>
              </a:rPr>
            </a:br>
            <a:endParaRPr lang="en-US" sz="1200" i="1" dirty="0">
              <a:solidFill>
                <a:srgbClr val="14C095"/>
              </a:solidFill>
              <a:latin typeface="Noto Sans" panose="020B0502040504020204" pitchFamily="34" charset="0"/>
              <a:ea typeface="Noto Sans" panose="020B0502040504020204" pitchFamily="34" charset="0"/>
              <a:cs typeface="Noto Sans" panose="020B0502040504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B9EB282-48F2-9096-BFB6-070BD23151A9}"/>
              </a:ext>
            </a:extLst>
          </p:cNvPr>
          <p:cNvSpPr/>
          <p:nvPr/>
        </p:nvSpPr>
        <p:spPr>
          <a:xfrm>
            <a:off x="0" y="1"/>
            <a:ext cx="4036641" cy="6858000"/>
          </a:xfrm>
          <a:prstGeom prst="rect">
            <a:avLst/>
          </a:prstGeom>
          <a:solidFill>
            <a:srgbClr val="1D52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black and white logo&#10;&#10;Description automatically generated">
            <a:extLst>
              <a:ext uri="{FF2B5EF4-FFF2-40B4-BE49-F238E27FC236}">
                <a16:creationId xmlns:a16="http://schemas.microsoft.com/office/drawing/2014/main" id="{0B7026BB-9850-D3B4-B55C-BEBAC9685CD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0681" y="362197"/>
            <a:ext cx="2457784" cy="398608"/>
          </a:xfrm>
          <a:prstGeom prst="rect">
            <a:avLst/>
          </a:prstGeom>
        </p:spPr>
      </p:pic>
      <p:sp>
        <p:nvSpPr>
          <p:cNvPr id="20" name="Rectangle 19"/>
          <p:cNvSpPr/>
          <p:nvPr/>
        </p:nvSpPr>
        <p:spPr>
          <a:xfrm>
            <a:off x="6237514" y="249046"/>
            <a:ext cx="5575548" cy="400110"/>
          </a:xfrm>
          <a:prstGeom prst="rect">
            <a:avLst/>
          </a:prstGeom>
        </p:spPr>
        <p:txBody>
          <a:bodyPr wrap="square">
            <a:spAutoFit/>
          </a:bodyPr>
          <a:lstStyle/>
          <a:p>
            <a:pPr lvl="0" algn="r"/>
            <a:r>
              <a:rPr lang="en-US" sz="2000" b="1" dirty="0">
                <a:solidFill>
                  <a:srgbClr val="1D5293"/>
                </a:solidFill>
                <a:latin typeface="Noto Sans" panose="020B0502040504020204" pitchFamily="34" charset="0"/>
                <a:ea typeface="Noto Sans" panose="020B0502040504020204" pitchFamily="34" charset="0"/>
                <a:cs typeface="Noto Sans" panose="020B0502040504020204" pitchFamily="34" charset="0"/>
              </a:rPr>
              <a:t>ЕРӨНХИЙ ТӨЛӨВЛӨГӨӨ - БҮСЧЛЭЛ</a:t>
            </a:r>
          </a:p>
        </p:txBody>
      </p:sp>
      <p:sp>
        <p:nvSpPr>
          <p:cNvPr id="11" name="Rectangle 10"/>
          <p:cNvSpPr/>
          <p:nvPr/>
        </p:nvSpPr>
        <p:spPr>
          <a:xfrm>
            <a:off x="9748278" y="807014"/>
            <a:ext cx="3763334" cy="1169551"/>
          </a:xfrm>
          <a:prstGeom prst="rect">
            <a:avLst/>
          </a:prstGeom>
        </p:spPr>
        <p:txBody>
          <a:bodyPr wrap="square">
            <a:spAutoFit/>
          </a:bodyPr>
          <a:lstStyle/>
          <a:p>
            <a:r>
              <a:rPr lang="en-US" sz="1400" b="1" dirty="0">
                <a:solidFill>
                  <a:srgbClr val="1D5293"/>
                </a:solidFill>
                <a:latin typeface="Noto Sans" panose="020B0502040504020204" pitchFamily="34" charset="0"/>
                <a:ea typeface="Noto Sans" panose="020B0502040504020204" pitchFamily="34" charset="0"/>
                <a:cs typeface="Noto Sans" panose="020B0502040504020204" pitchFamily="34" charset="0"/>
              </a:rPr>
              <a:t>I-III </a:t>
            </a:r>
            <a:r>
              <a:rPr lang="en-US" sz="1400" b="1" dirty="0" err="1">
                <a:solidFill>
                  <a:srgbClr val="1D5293"/>
                </a:solidFill>
                <a:latin typeface="Noto Sans" panose="020B0502040504020204" pitchFamily="34" charset="0"/>
                <a:ea typeface="Noto Sans" panose="020B0502040504020204" pitchFamily="34" charset="0"/>
                <a:cs typeface="Noto Sans" panose="020B0502040504020204" pitchFamily="34" charset="0"/>
              </a:rPr>
              <a:t>үе</a:t>
            </a:r>
            <a:r>
              <a:rPr lang="en-US" sz="1400" b="1" dirty="0">
                <a:solidFill>
                  <a:srgbClr val="1D5293"/>
                </a:solidFill>
                <a:latin typeface="Noto Sans" panose="020B0502040504020204" pitchFamily="34" charset="0"/>
                <a:ea typeface="Noto Sans" panose="020B0502040504020204" pitchFamily="34" charset="0"/>
                <a:cs typeface="Noto Sans" panose="020B0502040504020204" pitchFamily="34" charset="0"/>
              </a:rPr>
              <a:t> </a:t>
            </a:r>
            <a:r>
              <a:rPr lang="en-US" sz="1400" b="1" dirty="0" err="1">
                <a:solidFill>
                  <a:srgbClr val="1D5293"/>
                </a:solidFill>
                <a:latin typeface="Noto Sans" panose="020B0502040504020204" pitchFamily="34" charset="0"/>
                <a:ea typeface="Noto Sans" panose="020B0502040504020204" pitchFamily="34" charset="0"/>
                <a:cs typeface="Noto Sans" panose="020B0502040504020204" pitchFamily="34" charset="0"/>
              </a:rPr>
              <a:t>шат</a:t>
            </a:r>
            <a:r>
              <a:rPr lang="en-US" sz="1400" b="1" dirty="0">
                <a:solidFill>
                  <a:srgbClr val="1D5293"/>
                </a:solidFill>
                <a:latin typeface="Noto Sans" panose="020B0502040504020204" pitchFamily="34" charset="0"/>
                <a:ea typeface="Noto Sans" panose="020B0502040504020204" pitchFamily="34" charset="0"/>
                <a:cs typeface="Noto Sans" panose="020B0502040504020204" pitchFamily="34" charset="0"/>
              </a:rPr>
              <a:t>:  1324.6 га		     44.2%</a:t>
            </a:r>
          </a:p>
          <a:p>
            <a:r>
              <a:rPr lang="en-US" sz="1400" b="1" dirty="0">
                <a:solidFill>
                  <a:srgbClr val="1D5293"/>
                </a:solidFill>
                <a:latin typeface="Noto Sans" panose="020B0502040504020204" pitchFamily="34" charset="0"/>
                <a:ea typeface="Noto Sans" panose="020B0502040504020204" pitchFamily="34" charset="0"/>
                <a:cs typeface="Noto Sans" panose="020B0502040504020204" pitchFamily="34" charset="0"/>
              </a:rPr>
              <a:t>IV </a:t>
            </a:r>
            <a:r>
              <a:rPr lang="en-US" sz="1400" b="1" dirty="0" err="1">
                <a:solidFill>
                  <a:srgbClr val="1D5293"/>
                </a:solidFill>
                <a:latin typeface="Noto Sans" panose="020B0502040504020204" pitchFamily="34" charset="0"/>
                <a:ea typeface="Noto Sans" panose="020B0502040504020204" pitchFamily="34" charset="0"/>
                <a:cs typeface="Noto Sans" panose="020B0502040504020204" pitchFamily="34" charset="0"/>
              </a:rPr>
              <a:t>үе</a:t>
            </a:r>
            <a:r>
              <a:rPr lang="en-US" sz="1400" b="1" dirty="0">
                <a:solidFill>
                  <a:srgbClr val="1D5293"/>
                </a:solidFill>
                <a:latin typeface="Noto Sans" panose="020B0502040504020204" pitchFamily="34" charset="0"/>
                <a:ea typeface="Noto Sans" panose="020B0502040504020204" pitchFamily="34" charset="0"/>
                <a:cs typeface="Noto Sans" panose="020B0502040504020204" pitchFamily="34" charset="0"/>
              </a:rPr>
              <a:t> </a:t>
            </a:r>
            <a:r>
              <a:rPr lang="en-US" sz="1400" b="1" dirty="0" err="1">
                <a:solidFill>
                  <a:srgbClr val="1D5293"/>
                </a:solidFill>
                <a:latin typeface="Noto Sans" panose="020B0502040504020204" pitchFamily="34" charset="0"/>
                <a:ea typeface="Noto Sans" panose="020B0502040504020204" pitchFamily="34" charset="0"/>
                <a:cs typeface="Noto Sans" panose="020B0502040504020204" pitchFamily="34" charset="0"/>
              </a:rPr>
              <a:t>шат</a:t>
            </a:r>
            <a:r>
              <a:rPr lang="en-US" sz="1400" b="1" dirty="0">
                <a:solidFill>
                  <a:srgbClr val="1D5293"/>
                </a:solidFill>
                <a:latin typeface="Noto Sans" panose="020B0502040504020204" pitchFamily="34" charset="0"/>
                <a:ea typeface="Noto Sans" panose="020B0502040504020204" pitchFamily="34" charset="0"/>
                <a:cs typeface="Noto Sans" panose="020B0502040504020204" pitchFamily="34" charset="0"/>
              </a:rPr>
              <a:t>:     1675,4 га 		     55.8%</a:t>
            </a:r>
          </a:p>
          <a:p>
            <a:endParaRPr lang="en-US" sz="1400" b="1" dirty="0">
              <a:solidFill>
                <a:srgbClr val="1D5293"/>
              </a:solidFill>
              <a:latin typeface="Noto Sans" panose="020B0502040504020204" pitchFamily="34" charset="0"/>
              <a:ea typeface="Noto Sans" panose="020B0502040504020204" pitchFamily="34" charset="0"/>
              <a:cs typeface="Noto Sans" panose="020B0502040504020204" pitchFamily="34" charset="0"/>
            </a:endParaRPr>
          </a:p>
        </p:txBody>
      </p:sp>
      <p:pic>
        <p:nvPicPr>
          <p:cNvPr id="6" name="Picture 5"/>
          <p:cNvPicPr>
            <a:picLocks noChangeAspect="1"/>
          </p:cNvPicPr>
          <p:nvPr/>
        </p:nvPicPr>
        <p:blipFill>
          <a:blip r:embed="rId4"/>
          <a:srcRect b="70125"/>
          <a:stretch/>
        </p:blipFill>
        <p:spPr>
          <a:xfrm>
            <a:off x="165018" y="1218936"/>
            <a:ext cx="2502544" cy="879501"/>
          </a:xfrm>
          <a:prstGeom prst="rect">
            <a:avLst/>
          </a:prstGeom>
        </p:spPr>
      </p:pic>
      <p:pic>
        <p:nvPicPr>
          <p:cNvPr id="13" name="Picture 12"/>
          <p:cNvPicPr>
            <a:picLocks noChangeAspect="1"/>
          </p:cNvPicPr>
          <p:nvPr/>
        </p:nvPicPr>
        <p:blipFill>
          <a:blip r:embed="rId5" cstate="hqprint"/>
          <a:srcRect b="40793"/>
          <a:stretch/>
        </p:blipFill>
        <p:spPr>
          <a:xfrm>
            <a:off x="2528586" y="4537318"/>
            <a:ext cx="1451626" cy="985365"/>
          </a:xfrm>
          <a:prstGeom prst="rect">
            <a:avLst/>
          </a:prstGeom>
        </p:spPr>
      </p:pic>
      <p:pic>
        <p:nvPicPr>
          <p:cNvPr id="14" name="Picture 13"/>
          <p:cNvPicPr>
            <a:picLocks noChangeAspect="1"/>
          </p:cNvPicPr>
          <p:nvPr/>
        </p:nvPicPr>
        <p:blipFill>
          <a:blip r:embed="rId6" cstate="hqprint"/>
          <a:srcRect l="12965" r="6512" b="40259"/>
          <a:stretch/>
        </p:blipFill>
        <p:spPr>
          <a:xfrm>
            <a:off x="2848675" y="1089387"/>
            <a:ext cx="920924" cy="995942"/>
          </a:xfrm>
          <a:prstGeom prst="rect">
            <a:avLst/>
          </a:prstGeom>
        </p:spPr>
      </p:pic>
      <p:grpSp>
        <p:nvGrpSpPr>
          <p:cNvPr id="10" name="Group 9">
            <a:extLst>
              <a:ext uri="{FF2B5EF4-FFF2-40B4-BE49-F238E27FC236}">
                <a16:creationId xmlns:a16="http://schemas.microsoft.com/office/drawing/2014/main" id="{7F1F9555-00DC-3047-D816-8B7B683554F3}"/>
              </a:ext>
            </a:extLst>
          </p:cNvPr>
          <p:cNvGrpSpPr/>
          <p:nvPr/>
        </p:nvGrpSpPr>
        <p:grpSpPr>
          <a:xfrm>
            <a:off x="4036885" y="658681"/>
            <a:ext cx="8174165" cy="6208544"/>
            <a:chOff x="4017835" y="548448"/>
            <a:chExt cx="8174165" cy="6318821"/>
          </a:xfrm>
        </p:grpSpPr>
        <p:pic>
          <p:nvPicPr>
            <p:cNvPr id="2" name="Picture 1"/>
            <p:cNvPicPr>
              <a:picLocks noChangeAspect="1"/>
            </p:cNvPicPr>
            <p:nvPr/>
          </p:nvPicPr>
          <p:blipFill rotWithShape="1">
            <a:blip r:embed="rId7" cstate="hqprint">
              <a:extLst>
                <a:ext uri="{BEBA8EAE-BF5A-486C-A8C5-ECC9F3942E4B}">
                  <a14:imgProps xmlns:a14="http://schemas.microsoft.com/office/drawing/2010/main">
                    <a14:imgLayer r:embed="rId8">
                      <a14:imgEffect>
                        <a14:colorTemperature colorTemp="8800"/>
                      </a14:imgEffect>
                    </a14:imgLayer>
                  </a14:imgProps>
                </a:ext>
              </a:extLst>
            </a:blip>
            <a:srcRect r="9478"/>
            <a:stretch>
              <a:fillRect/>
            </a:stretch>
          </p:blipFill>
          <p:spPr>
            <a:xfrm>
              <a:off x="4017835" y="548448"/>
              <a:ext cx="8174165" cy="6316323"/>
            </a:xfrm>
            <a:prstGeom prst="rect">
              <a:avLst/>
            </a:prstGeom>
          </p:spPr>
        </p:pic>
        <p:sp>
          <p:nvSpPr>
            <p:cNvPr id="17" name="Freeform: Shape 16"/>
            <p:cNvSpPr/>
            <p:nvPr/>
          </p:nvSpPr>
          <p:spPr>
            <a:xfrm>
              <a:off x="4053114" y="845457"/>
              <a:ext cx="3615038" cy="3773714"/>
            </a:xfrm>
            <a:custGeom>
              <a:avLst/>
              <a:gdLst>
                <a:gd name="connsiteX0" fmla="*/ 0 w 3628572"/>
                <a:gd name="connsiteY0" fmla="*/ 2249714 h 3773714"/>
                <a:gd name="connsiteX1" fmla="*/ 1045029 w 3628572"/>
                <a:gd name="connsiteY1" fmla="*/ 1712686 h 3773714"/>
                <a:gd name="connsiteX2" fmla="*/ 1770743 w 3628572"/>
                <a:gd name="connsiteY2" fmla="*/ 1016000 h 3773714"/>
                <a:gd name="connsiteX3" fmla="*/ 2351315 w 3628572"/>
                <a:gd name="connsiteY3" fmla="*/ 348343 h 3773714"/>
                <a:gd name="connsiteX4" fmla="*/ 2917372 w 3628572"/>
                <a:gd name="connsiteY4" fmla="*/ 0 h 3773714"/>
                <a:gd name="connsiteX5" fmla="*/ 3628572 w 3628572"/>
                <a:gd name="connsiteY5" fmla="*/ 551543 h 3773714"/>
                <a:gd name="connsiteX6" fmla="*/ 3091543 w 3628572"/>
                <a:gd name="connsiteY6" fmla="*/ 2249714 h 3773714"/>
                <a:gd name="connsiteX7" fmla="*/ 1611086 w 3628572"/>
                <a:gd name="connsiteY7" fmla="*/ 3381829 h 3773714"/>
                <a:gd name="connsiteX8" fmla="*/ 1553029 w 3628572"/>
                <a:gd name="connsiteY8" fmla="*/ 3773714 h 3773714"/>
                <a:gd name="connsiteX9" fmla="*/ 1132115 w 3628572"/>
                <a:gd name="connsiteY9" fmla="*/ 3701143 h 3773714"/>
                <a:gd name="connsiteX10" fmla="*/ 1132115 w 3628572"/>
                <a:gd name="connsiteY10" fmla="*/ 3439886 h 3773714"/>
                <a:gd name="connsiteX11" fmla="*/ 101600 w 3628572"/>
                <a:gd name="connsiteY11" fmla="*/ 2540000 h 3773714"/>
                <a:gd name="connsiteX12" fmla="*/ 0 w 3628572"/>
                <a:gd name="connsiteY12" fmla="*/ 2249714 h 377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628572" h="3773714">
                  <a:moveTo>
                    <a:pt x="0" y="2249714"/>
                  </a:moveTo>
                  <a:lnTo>
                    <a:pt x="1045029" y="1712686"/>
                  </a:lnTo>
                  <a:lnTo>
                    <a:pt x="1770743" y="1016000"/>
                  </a:lnTo>
                  <a:lnTo>
                    <a:pt x="2351315" y="348343"/>
                  </a:lnTo>
                  <a:lnTo>
                    <a:pt x="2917372" y="0"/>
                  </a:lnTo>
                  <a:lnTo>
                    <a:pt x="3628572" y="551543"/>
                  </a:lnTo>
                  <a:lnTo>
                    <a:pt x="3091543" y="2249714"/>
                  </a:lnTo>
                  <a:lnTo>
                    <a:pt x="1611086" y="3381829"/>
                  </a:lnTo>
                  <a:lnTo>
                    <a:pt x="1553029" y="3773714"/>
                  </a:lnTo>
                  <a:lnTo>
                    <a:pt x="1132115" y="3701143"/>
                  </a:lnTo>
                  <a:lnTo>
                    <a:pt x="1132115" y="3439886"/>
                  </a:lnTo>
                  <a:lnTo>
                    <a:pt x="101600" y="2540000"/>
                  </a:lnTo>
                  <a:lnTo>
                    <a:pt x="0" y="2249714"/>
                  </a:lnTo>
                  <a:close/>
                </a:path>
              </a:pathLst>
            </a:custGeom>
            <a:noFill/>
            <a:ln w="57150">
              <a:solidFill>
                <a:srgbClr val="F9D31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Rounded Corners 24"/>
            <p:cNvSpPr/>
            <p:nvPr/>
          </p:nvSpPr>
          <p:spPr>
            <a:xfrm>
              <a:off x="4796485" y="1546169"/>
              <a:ext cx="790971" cy="343571"/>
            </a:xfrm>
            <a:prstGeom prst="roundRect">
              <a:avLst/>
            </a:prstGeom>
            <a:solidFill>
              <a:srgbClr val="F9D3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p:cNvSpPr/>
            <p:nvPr/>
          </p:nvSpPr>
          <p:spPr>
            <a:xfrm>
              <a:off x="4864785" y="1564065"/>
              <a:ext cx="849294" cy="313244"/>
            </a:xfrm>
            <a:prstGeom prst="rect">
              <a:avLst/>
            </a:prstGeom>
          </p:spPr>
          <p:txBody>
            <a:bodyPr wrap="square">
              <a:spAutoFit/>
            </a:bodyPr>
            <a:lstStyle/>
            <a:p>
              <a:r>
                <a:rPr lang="en-US" sz="1400" b="1" dirty="0">
                  <a:solidFill>
                    <a:srgbClr val="1D5293"/>
                  </a:solidFill>
                </a:rPr>
                <a:t>680 ГА</a:t>
              </a:r>
            </a:p>
          </p:txBody>
        </p:sp>
        <p:sp>
          <p:nvSpPr>
            <p:cNvPr id="23" name="Rectangle 22"/>
            <p:cNvSpPr/>
            <p:nvPr/>
          </p:nvSpPr>
          <p:spPr>
            <a:xfrm>
              <a:off x="8169088" y="4502282"/>
              <a:ext cx="4021765" cy="2364987"/>
            </a:xfrm>
            <a:prstGeom prst="rect">
              <a:avLst/>
            </a:prstGeom>
            <a:solidFill>
              <a:srgbClr val="F9D316">
                <a:alpha val="60000"/>
              </a:srgbClr>
            </a:solidFill>
          </p:spPr>
          <p:txBody>
            <a:bodyPr wrap="square">
              <a:spAutoFit/>
            </a:bodyPr>
            <a:lstStyle/>
            <a:p>
              <a:pPr marL="292100" lvl="1"/>
              <a:endParaRPr lang="en-US" sz="1400" dirty="0">
                <a:solidFill>
                  <a:srgbClr val="1D5293"/>
                </a:solidFill>
                <a:latin typeface="Noto Sans" panose="020B0502040504020204" pitchFamily="34" charset="0"/>
                <a:ea typeface="Noto Sans" panose="020B0502040504020204" pitchFamily="34" charset="0"/>
                <a:cs typeface="Noto Sans" panose="020B0502040504020204" pitchFamily="34" charset="0"/>
              </a:endParaRPr>
            </a:p>
            <a:p>
              <a:pPr marL="292100" lvl="1"/>
              <a:r>
                <a:rPr lang="en-US" sz="1200" dirty="0">
                  <a:solidFill>
                    <a:srgbClr val="1D5293"/>
                  </a:solidFill>
                  <a:latin typeface="Noto Sans" panose="020B0502040504020204" pitchFamily="34" charset="0"/>
                  <a:ea typeface="Noto Sans" panose="020B0502040504020204" pitchFamily="34" charset="0"/>
                  <a:cs typeface="Noto Sans" panose="020B0502040504020204" pitchFamily="34" charset="0"/>
                </a:rPr>
                <a:t>ХОТЫН ТӨВ - </a:t>
              </a:r>
              <a:r>
                <a:rPr lang="en-US" sz="1200" b="1" dirty="0">
                  <a:solidFill>
                    <a:srgbClr val="1D5293"/>
                  </a:solidFill>
                  <a:latin typeface="Noto Sans" panose="020B0502040504020204" pitchFamily="34" charset="0"/>
                  <a:ea typeface="Noto Sans" panose="020B0502040504020204" pitchFamily="34" charset="0"/>
                  <a:cs typeface="Noto Sans" panose="020B0502040504020204" pitchFamily="34" charset="0"/>
                </a:rPr>
                <a:t>47.9 </a:t>
              </a:r>
              <a:r>
                <a:rPr lang="en-US" sz="1200" dirty="0" err="1">
                  <a:solidFill>
                    <a:srgbClr val="1D5293"/>
                  </a:solidFill>
                  <a:latin typeface="Noto Sans" panose="020B0502040504020204" pitchFamily="34" charset="0"/>
                  <a:ea typeface="Noto Sans" panose="020B0502040504020204" pitchFamily="34" charset="0"/>
                  <a:cs typeface="Noto Sans" panose="020B0502040504020204" pitchFamily="34" charset="0"/>
                </a:rPr>
                <a:t>га</a:t>
              </a:r>
              <a:endParaRPr lang="en-US" sz="1050" dirty="0">
                <a:solidFill>
                  <a:srgbClr val="1D5293"/>
                </a:solidFill>
                <a:effectLst/>
                <a:latin typeface="Noto Sans" panose="020B0502040504020204" pitchFamily="34" charset="0"/>
                <a:ea typeface="Noto Sans" panose="020B0502040504020204" pitchFamily="34" charset="0"/>
                <a:cs typeface="Noto Sans" panose="020B0502040504020204" pitchFamily="34" charset="0"/>
              </a:endParaRPr>
            </a:p>
            <a:p>
              <a:pPr marL="292100" lvl="1"/>
              <a:r>
                <a:rPr lang="en-US" sz="1200" dirty="0">
                  <a:solidFill>
                    <a:srgbClr val="1D5293"/>
                  </a:solidFill>
                  <a:latin typeface="Noto Sans" panose="020B0502040504020204" pitchFamily="34" charset="0"/>
                  <a:ea typeface="Noto Sans" panose="020B0502040504020204" pitchFamily="34" charset="0"/>
                  <a:cs typeface="Noto Sans" panose="020B0502040504020204" pitchFamily="34" charset="0"/>
                </a:rPr>
                <a:t>АГЕНТЛАГ, ЗАСАГ ЗАХИРГАА – </a:t>
              </a:r>
              <a:r>
                <a:rPr lang="en-US" sz="1200" b="1" dirty="0">
                  <a:solidFill>
                    <a:srgbClr val="1D5293"/>
                  </a:solidFill>
                  <a:latin typeface="Noto Sans" panose="020B0502040504020204" pitchFamily="34" charset="0"/>
                  <a:ea typeface="Noto Sans" panose="020B0502040504020204" pitchFamily="34" charset="0"/>
                  <a:cs typeface="Noto Sans" panose="020B0502040504020204" pitchFamily="34" charset="0"/>
                </a:rPr>
                <a:t>167.1 га</a:t>
              </a:r>
              <a:endParaRPr lang="en-US" sz="1050" b="1" dirty="0">
                <a:solidFill>
                  <a:srgbClr val="1D5293"/>
                </a:solidFill>
                <a:effectLst/>
                <a:latin typeface="Noto Sans" panose="020B0502040504020204" pitchFamily="34" charset="0"/>
                <a:ea typeface="Noto Sans" panose="020B0502040504020204" pitchFamily="34" charset="0"/>
                <a:cs typeface="Noto Sans" panose="020B0502040504020204" pitchFamily="34" charset="0"/>
              </a:endParaRPr>
            </a:p>
            <a:p>
              <a:pPr marL="292100" lvl="1"/>
              <a:r>
                <a:rPr lang="en-US" sz="1200" dirty="0">
                  <a:solidFill>
                    <a:srgbClr val="1D5293"/>
                  </a:solidFill>
                  <a:latin typeface="Noto Sans" panose="020B0502040504020204" pitchFamily="34" charset="0"/>
                  <a:ea typeface="Noto Sans" panose="020B0502040504020204" pitchFamily="34" charset="0"/>
                  <a:cs typeface="Noto Sans" panose="020B0502040504020204" pitchFamily="34" charset="0"/>
                </a:rPr>
                <a:t>АЖИЛ ХЭРЭГ, БИЗНЕС СОЁЛЫН БҮС- </a:t>
              </a:r>
              <a:r>
                <a:rPr lang="en-US" sz="1200" b="1" dirty="0">
                  <a:solidFill>
                    <a:srgbClr val="1D5293"/>
                  </a:solidFill>
                  <a:latin typeface="Noto Sans" panose="020B0502040504020204" pitchFamily="34" charset="0"/>
                  <a:ea typeface="Noto Sans" panose="020B0502040504020204" pitchFamily="34" charset="0"/>
                  <a:cs typeface="Noto Sans" panose="020B0502040504020204" pitchFamily="34" charset="0"/>
                </a:rPr>
                <a:t>154.0 га</a:t>
              </a:r>
              <a:r>
                <a:rPr lang="en-US" sz="1200" dirty="0">
                  <a:solidFill>
                    <a:srgbClr val="1D5293"/>
                  </a:solidFill>
                  <a:latin typeface="Noto Sans" panose="020B0502040504020204" pitchFamily="34" charset="0"/>
                  <a:ea typeface="Noto Sans" panose="020B0502040504020204" pitchFamily="34" charset="0"/>
                  <a:cs typeface="Noto Sans" panose="020B0502040504020204" pitchFamily="34" charset="0"/>
                </a:rPr>
                <a:t> </a:t>
              </a:r>
              <a:endParaRPr lang="en-US" sz="1050" dirty="0">
                <a:solidFill>
                  <a:srgbClr val="1D5293"/>
                </a:solidFill>
                <a:effectLst/>
                <a:latin typeface="Noto Sans" panose="020B0502040504020204" pitchFamily="34" charset="0"/>
                <a:ea typeface="Noto Sans" panose="020B0502040504020204" pitchFamily="34" charset="0"/>
                <a:cs typeface="Noto Sans" panose="020B0502040504020204" pitchFamily="34" charset="0"/>
              </a:endParaRPr>
            </a:p>
            <a:p>
              <a:pPr marL="292100" lvl="1"/>
              <a:r>
                <a:rPr lang="en-US" sz="1200" dirty="0">
                  <a:solidFill>
                    <a:srgbClr val="1D5293"/>
                  </a:solidFill>
                  <a:latin typeface="Noto Sans" panose="020B0502040504020204" pitchFamily="34" charset="0"/>
                  <a:ea typeface="Noto Sans" panose="020B0502040504020204" pitchFamily="34" charset="0"/>
                  <a:cs typeface="Noto Sans" panose="020B0502040504020204" pitchFamily="34" charset="0"/>
                </a:rPr>
                <a:t>ОРОН СУУЦНЫ БҮС- </a:t>
              </a:r>
              <a:r>
                <a:rPr lang="en-US" sz="1200" b="1" dirty="0">
                  <a:solidFill>
                    <a:srgbClr val="1D5293"/>
                  </a:solidFill>
                  <a:latin typeface="Noto Sans" panose="020B0502040504020204" pitchFamily="34" charset="0"/>
                  <a:ea typeface="Noto Sans" panose="020B0502040504020204" pitchFamily="34" charset="0"/>
                  <a:cs typeface="Noto Sans" panose="020B0502040504020204" pitchFamily="34" charset="0"/>
                </a:rPr>
                <a:t>170.6 ГА</a:t>
              </a:r>
              <a:endParaRPr lang="en-US" sz="1050" dirty="0">
                <a:solidFill>
                  <a:srgbClr val="1D5293"/>
                </a:solidFill>
                <a:effectLst/>
                <a:latin typeface="Noto Sans" panose="020B0502040504020204" pitchFamily="34" charset="0"/>
                <a:ea typeface="Noto Sans" panose="020B0502040504020204" pitchFamily="34" charset="0"/>
                <a:cs typeface="Noto Sans" panose="020B0502040504020204" pitchFamily="34" charset="0"/>
              </a:endParaRPr>
            </a:p>
            <a:p>
              <a:pPr marL="292100" lvl="1"/>
              <a:r>
                <a:rPr lang="en-US" sz="1200" dirty="0">
                  <a:solidFill>
                    <a:srgbClr val="1D5293"/>
                  </a:solidFill>
                  <a:latin typeface="Noto Sans" panose="020B0502040504020204" pitchFamily="34" charset="0"/>
                  <a:ea typeface="Noto Sans" panose="020B0502040504020204" pitchFamily="34" charset="0"/>
                  <a:cs typeface="Noto Sans" panose="020B0502040504020204" pitchFamily="34" charset="0"/>
                </a:rPr>
                <a:t>СОЁЛ, АЯЛАЛ ЖУУЛЧЛАЛЫН БҮС- </a:t>
              </a:r>
              <a:r>
                <a:rPr lang="en-US" sz="1200" b="1" dirty="0">
                  <a:solidFill>
                    <a:srgbClr val="1D5293"/>
                  </a:solidFill>
                  <a:latin typeface="Noto Sans" panose="020B0502040504020204" pitchFamily="34" charset="0"/>
                  <a:ea typeface="Noto Sans" panose="020B0502040504020204" pitchFamily="34" charset="0"/>
                  <a:cs typeface="Noto Sans" panose="020B0502040504020204" pitchFamily="34" charset="0"/>
                </a:rPr>
                <a:t>326.7 га</a:t>
              </a:r>
              <a:endParaRPr lang="en-US" sz="1050" b="1" dirty="0">
                <a:solidFill>
                  <a:srgbClr val="1D5293"/>
                </a:solidFill>
                <a:effectLst/>
                <a:latin typeface="Noto Sans" panose="020B0502040504020204" pitchFamily="34" charset="0"/>
                <a:ea typeface="Noto Sans" panose="020B0502040504020204" pitchFamily="34" charset="0"/>
                <a:cs typeface="Noto Sans" panose="020B0502040504020204" pitchFamily="34" charset="0"/>
              </a:endParaRPr>
            </a:p>
            <a:p>
              <a:pPr marL="292100" lvl="1"/>
              <a:r>
                <a:rPr lang="en-US" sz="1200" dirty="0">
                  <a:solidFill>
                    <a:srgbClr val="1D5293"/>
                  </a:solidFill>
                  <a:latin typeface="Noto Sans" panose="020B0502040504020204" pitchFamily="34" charset="0"/>
                  <a:ea typeface="Noto Sans" panose="020B0502040504020204" pitchFamily="34" charset="0"/>
                  <a:cs typeface="Noto Sans" panose="020B0502040504020204" pitchFamily="34" charset="0"/>
                </a:rPr>
                <a:t>МЭДЭЭЛЭЛ ТЕХНОЛОГИ- </a:t>
              </a:r>
              <a:r>
                <a:rPr lang="en-US" sz="1200" b="1" dirty="0">
                  <a:solidFill>
                    <a:srgbClr val="1D5293"/>
                  </a:solidFill>
                  <a:latin typeface="Noto Sans" panose="020B0502040504020204" pitchFamily="34" charset="0"/>
                  <a:ea typeface="Noto Sans" panose="020B0502040504020204" pitchFamily="34" charset="0"/>
                  <a:cs typeface="Noto Sans" panose="020B0502040504020204" pitchFamily="34" charset="0"/>
                </a:rPr>
                <a:t>16.2 га</a:t>
              </a:r>
              <a:endParaRPr lang="en-US" sz="1050" b="1" dirty="0">
                <a:solidFill>
                  <a:srgbClr val="1D5293"/>
                </a:solidFill>
                <a:effectLst/>
                <a:latin typeface="Noto Sans" panose="020B0502040504020204" pitchFamily="34" charset="0"/>
                <a:ea typeface="Noto Sans" panose="020B0502040504020204" pitchFamily="34" charset="0"/>
                <a:cs typeface="Noto Sans" panose="020B0502040504020204" pitchFamily="34" charset="0"/>
              </a:endParaRPr>
            </a:p>
            <a:p>
              <a:pPr marL="292100" lvl="1"/>
              <a:r>
                <a:rPr lang="en-US" sz="1200" dirty="0">
                  <a:solidFill>
                    <a:srgbClr val="1D5293"/>
                  </a:solidFill>
                  <a:latin typeface="Noto Sans" panose="020B0502040504020204" pitchFamily="34" charset="0"/>
                  <a:ea typeface="Noto Sans" panose="020B0502040504020204" pitchFamily="34" charset="0"/>
                  <a:cs typeface="Noto Sans" panose="020B0502040504020204" pitchFamily="34" charset="0"/>
                </a:rPr>
                <a:t>ҮЙЛДВЭРЛЭЛИЙН БҮС -</a:t>
              </a:r>
              <a:r>
                <a:rPr lang="en-US" sz="1200" b="1" dirty="0">
                  <a:solidFill>
                    <a:srgbClr val="1D5293"/>
                  </a:solidFill>
                  <a:latin typeface="Noto Sans" panose="020B0502040504020204" pitchFamily="34" charset="0"/>
                  <a:ea typeface="Noto Sans" panose="020B0502040504020204" pitchFamily="34" charset="0"/>
                  <a:cs typeface="Noto Sans" panose="020B0502040504020204" pitchFamily="34" charset="0"/>
                </a:rPr>
                <a:t>135.5 га    </a:t>
              </a:r>
              <a:r>
                <a:rPr lang="en-US" sz="1200" dirty="0">
                  <a:solidFill>
                    <a:srgbClr val="1D5293"/>
                  </a:solidFill>
                  <a:latin typeface="Noto Sans" panose="020B0502040504020204" pitchFamily="34" charset="0"/>
                  <a:ea typeface="Noto Sans" panose="020B0502040504020204" pitchFamily="34" charset="0"/>
                  <a:cs typeface="Noto Sans" panose="020B0502040504020204" pitchFamily="34" charset="0"/>
                </a:rPr>
                <a:t>                                                         </a:t>
              </a:r>
              <a:endParaRPr lang="en-US" sz="1050" dirty="0">
                <a:solidFill>
                  <a:srgbClr val="1D5293"/>
                </a:solidFill>
                <a:effectLst/>
                <a:latin typeface="Noto Sans" panose="020B0502040504020204" pitchFamily="34" charset="0"/>
                <a:ea typeface="Noto Sans" panose="020B0502040504020204" pitchFamily="34" charset="0"/>
                <a:cs typeface="Noto Sans" panose="020B0502040504020204" pitchFamily="34" charset="0"/>
              </a:endParaRPr>
            </a:p>
            <a:p>
              <a:pPr marL="292100" lvl="1"/>
              <a:r>
                <a:rPr lang="en-US" sz="1200" dirty="0">
                  <a:solidFill>
                    <a:srgbClr val="1D5293"/>
                  </a:solidFill>
                  <a:latin typeface="Noto Sans" panose="020B0502040504020204" pitchFamily="34" charset="0"/>
                  <a:ea typeface="Noto Sans" panose="020B0502040504020204" pitchFamily="34" charset="0"/>
                  <a:cs typeface="Noto Sans" panose="020B0502040504020204" pitchFamily="34" charset="0"/>
                </a:rPr>
                <a:t>НОГООН БҮС- </a:t>
              </a:r>
              <a:r>
                <a:rPr lang="en-US" sz="1200" b="1" dirty="0">
                  <a:solidFill>
                    <a:srgbClr val="1D5293"/>
                  </a:solidFill>
                  <a:latin typeface="Noto Sans" panose="020B0502040504020204" pitchFamily="34" charset="0"/>
                  <a:ea typeface="Noto Sans" panose="020B0502040504020204" pitchFamily="34" charset="0"/>
                  <a:cs typeface="Noto Sans" panose="020B0502040504020204" pitchFamily="34" charset="0"/>
                </a:rPr>
                <a:t>1107.42 га</a:t>
              </a:r>
              <a:endParaRPr lang="en-US" sz="1050" b="1" dirty="0">
                <a:solidFill>
                  <a:srgbClr val="1D5293"/>
                </a:solidFill>
                <a:effectLst/>
                <a:latin typeface="Noto Sans" panose="020B0502040504020204" pitchFamily="34" charset="0"/>
                <a:ea typeface="Noto Sans" panose="020B0502040504020204" pitchFamily="34" charset="0"/>
                <a:cs typeface="Noto Sans" panose="020B0502040504020204" pitchFamily="34" charset="0"/>
              </a:endParaRPr>
            </a:p>
            <a:p>
              <a:pPr marL="292100" lvl="1"/>
              <a:r>
                <a:rPr lang="en-US" sz="1200" dirty="0">
                  <a:solidFill>
                    <a:srgbClr val="1D5293"/>
                  </a:solidFill>
                  <a:latin typeface="Noto Sans" panose="020B0502040504020204" pitchFamily="34" charset="0"/>
                  <a:ea typeface="Noto Sans" panose="020B0502040504020204" pitchFamily="34" charset="0"/>
                  <a:cs typeface="Noto Sans" panose="020B0502040504020204" pitchFamily="34" charset="0"/>
                </a:rPr>
                <a:t>ИНЖЕНЕРИЙН БОЛОН ЗАМ ТЭЭВРИЙН БҮС- </a:t>
              </a:r>
              <a:r>
                <a:rPr lang="en-US" sz="1200" b="1" dirty="0">
                  <a:solidFill>
                    <a:srgbClr val="1D5293"/>
                  </a:solidFill>
                  <a:latin typeface="Noto Sans" panose="020B0502040504020204" pitchFamily="34" charset="0"/>
                  <a:ea typeface="Noto Sans" panose="020B0502040504020204" pitchFamily="34" charset="0"/>
                  <a:cs typeface="Noto Sans" panose="020B0502040504020204" pitchFamily="34" charset="0"/>
                </a:rPr>
                <a:t>874.4 </a:t>
              </a:r>
              <a:r>
                <a:rPr lang="en-US" sz="1200" dirty="0" err="1">
                  <a:solidFill>
                    <a:srgbClr val="1D5293"/>
                  </a:solidFill>
                  <a:latin typeface="Noto Sans" panose="020B0502040504020204" pitchFamily="34" charset="0"/>
                  <a:ea typeface="Noto Sans" panose="020B0502040504020204" pitchFamily="34" charset="0"/>
                  <a:cs typeface="Noto Sans" panose="020B0502040504020204" pitchFamily="34" charset="0"/>
                </a:rPr>
                <a:t>га</a:t>
              </a:r>
              <a:endParaRPr lang="en-US" sz="1200" dirty="0">
                <a:solidFill>
                  <a:srgbClr val="1D5293"/>
                </a:solidFill>
                <a:latin typeface="Noto Sans" panose="020B0502040504020204" pitchFamily="34" charset="0"/>
                <a:ea typeface="Noto Sans" panose="020B0502040504020204" pitchFamily="34" charset="0"/>
                <a:cs typeface="Noto Sans" panose="020B0502040504020204" pitchFamily="34" charset="0"/>
              </a:endParaRPr>
            </a:p>
            <a:p>
              <a:pPr marL="292100" lvl="1"/>
              <a:endParaRPr lang="en-US" sz="1100" dirty="0">
                <a:solidFill>
                  <a:srgbClr val="1D5293"/>
                </a:solidFill>
                <a:effectLst/>
                <a:latin typeface="Noto Sans" panose="020B0502040504020204" pitchFamily="34" charset="0"/>
                <a:ea typeface="Noto Sans" panose="020B0502040504020204" pitchFamily="34" charset="0"/>
                <a:cs typeface="Noto Sans" panose="020B0502040504020204" pitchFamily="34" charset="0"/>
              </a:endParaRPr>
            </a:p>
          </p:txBody>
        </p:sp>
      </p:grpSp>
      <p:sp>
        <p:nvSpPr>
          <p:cNvPr id="16" name="object 4">
            <a:extLst>
              <a:ext uri="{FF2B5EF4-FFF2-40B4-BE49-F238E27FC236}">
                <a16:creationId xmlns:a16="http://schemas.microsoft.com/office/drawing/2014/main" id="{845DCE3F-9E08-D1A1-7616-F60F62814998}"/>
              </a:ext>
            </a:extLst>
          </p:cNvPr>
          <p:cNvSpPr txBox="1"/>
          <p:nvPr/>
        </p:nvSpPr>
        <p:spPr>
          <a:xfrm>
            <a:off x="123445" y="2043240"/>
            <a:ext cx="1356425" cy="282129"/>
          </a:xfrm>
          <a:prstGeom prst="rect">
            <a:avLst/>
          </a:prstGeom>
        </p:spPr>
        <p:txBody>
          <a:bodyPr vert="horz" wrap="square" lIns="0" tIns="66040" rIns="0" bIns="0" rtlCol="0">
            <a:spAutoFit/>
          </a:bodyPr>
          <a:lstStyle/>
          <a:p>
            <a:pPr marL="3175" algn="ctr">
              <a:lnSpc>
                <a:spcPct val="100000"/>
              </a:lnSpc>
            </a:pPr>
            <a:r>
              <a:rPr lang="mn-MN" sz="1400" b="1" dirty="0">
                <a:solidFill>
                  <a:srgbClr val="14C095"/>
                </a:solidFill>
                <a:latin typeface="Noto Sans" panose="020B0502040504020204" pitchFamily="34" charset="0"/>
                <a:ea typeface="Noto Sans" panose="020B0502040504020204" pitchFamily="34" charset="0"/>
                <a:cs typeface="Noto Sans" panose="020B0502040504020204" pitchFamily="34" charset="0"/>
              </a:rPr>
              <a:t>ЕБС-4, Цэ-15</a:t>
            </a:r>
            <a:endParaRPr lang="en-US" sz="1400" b="1" dirty="0">
              <a:solidFill>
                <a:srgbClr val="14C095"/>
              </a:solidFill>
              <a:latin typeface="Noto Sans" panose="020B0502040504020204" pitchFamily="34" charset="0"/>
              <a:ea typeface="Noto Sans" panose="020B0502040504020204" pitchFamily="34" charset="0"/>
              <a:cs typeface="Noto Sans" panose="020B0502040504020204" pitchFamily="34" charset="0"/>
            </a:endParaRPr>
          </a:p>
        </p:txBody>
      </p:sp>
      <p:sp>
        <p:nvSpPr>
          <p:cNvPr id="18" name="Rectangle 17">
            <a:extLst>
              <a:ext uri="{FF2B5EF4-FFF2-40B4-BE49-F238E27FC236}">
                <a16:creationId xmlns:a16="http://schemas.microsoft.com/office/drawing/2014/main" id="{B692F731-0D6B-6B0A-AB28-566DB932C7C0}"/>
              </a:ext>
            </a:extLst>
          </p:cNvPr>
          <p:cNvSpPr/>
          <p:nvPr/>
        </p:nvSpPr>
        <p:spPr>
          <a:xfrm>
            <a:off x="140763" y="2280157"/>
            <a:ext cx="1356426" cy="230832"/>
          </a:xfrm>
          <a:prstGeom prst="rect">
            <a:avLst/>
          </a:prstGeom>
        </p:spPr>
        <p:txBody>
          <a:bodyPr wrap="square">
            <a:spAutoFit/>
          </a:bodyPr>
          <a:lstStyle/>
          <a:p>
            <a:r>
              <a:rPr lang="mn-MN" sz="900" dirty="0">
                <a:solidFill>
                  <a:schemeClr val="bg1"/>
                </a:solidFill>
                <a:latin typeface="Noto Sans" panose="020B0502040504020204" pitchFamily="34" charset="0"/>
                <a:ea typeface="Noto Sans" panose="020B0502040504020204" pitchFamily="34" charset="0"/>
                <a:cs typeface="Noto Sans" panose="020B0502040504020204" pitchFamily="34" charset="0"/>
              </a:rPr>
              <a:t>Нийгмийн дэд бүтэц</a:t>
            </a:r>
            <a:endParaRPr lang="en-US" sz="900"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25" name="object 4">
            <a:extLst>
              <a:ext uri="{FF2B5EF4-FFF2-40B4-BE49-F238E27FC236}">
                <a16:creationId xmlns:a16="http://schemas.microsoft.com/office/drawing/2014/main" id="{0E94F533-5AEF-F70F-E632-97B6463FFD8D}"/>
              </a:ext>
            </a:extLst>
          </p:cNvPr>
          <p:cNvSpPr txBox="1"/>
          <p:nvPr/>
        </p:nvSpPr>
        <p:spPr>
          <a:xfrm>
            <a:off x="1423932" y="2043435"/>
            <a:ext cx="1356425" cy="282129"/>
          </a:xfrm>
          <a:prstGeom prst="rect">
            <a:avLst/>
          </a:prstGeom>
        </p:spPr>
        <p:txBody>
          <a:bodyPr vert="horz" wrap="square" lIns="0" tIns="66040" rIns="0" bIns="0" rtlCol="0">
            <a:spAutoFit/>
          </a:bodyPr>
          <a:lstStyle/>
          <a:p>
            <a:pPr marL="3175" algn="ctr">
              <a:lnSpc>
                <a:spcPct val="100000"/>
              </a:lnSpc>
            </a:pPr>
            <a:r>
              <a:rPr lang="mn-MN" sz="1400" b="1" dirty="0">
                <a:solidFill>
                  <a:srgbClr val="14C095"/>
                </a:solidFill>
                <a:latin typeface="Noto Sans" panose="020B0502040504020204" pitchFamily="34" charset="0"/>
                <a:ea typeface="Noto Sans" panose="020B0502040504020204" pitchFamily="34" charset="0"/>
                <a:cs typeface="Noto Sans" panose="020B0502040504020204" pitchFamily="34" charset="0"/>
              </a:rPr>
              <a:t>16,3 км</a:t>
            </a:r>
            <a:endParaRPr lang="en-US" sz="1400" b="1" dirty="0">
              <a:solidFill>
                <a:srgbClr val="14C095"/>
              </a:solidFill>
              <a:latin typeface="Noto Sans" panose="020B0502040504020204" pitchFamily="34" charset="0"/>
              <a:ea typeface="Noto Sans" panose="020B0502040504020204" pitchFamily="34" charset="0"/>
              <a:cs typeface="Noto Sans" panose="020B0502040504020204" pitchFamily="34" charset="0"/>
            </a:endParaRPr>
          </a:p>
        </p:txBody>
      </p:sp>
      <p:sp>
        <p:nvSpPr>
          <p:cNvPr id="26" name="Rectangle 25">
            <a:extLst>
              <a:ext uri="{FF2B5EF4-FFF2-40B4-BE49-F238E27FC236}">
                <a16:creationId xmlns:a16="http://schemas.microsoft.com/office/drawing/2014/main" id="{A23D734C-5322-092B-08BE-B09AA095AA87}"/>
              </a:ext>
            </a:extLst>
          </p:cNvPr>
          <p:cNvSpPr/>
          <p:nvPr/>
        </p:nvSpPr>
        <p:spPr>
          <a:xfrm>
            <a:off x="1498994" y="2276452"/>
            <a:ext cx="1356426" cy="230832"/>
          </a:xfrm>
          <a:prstGeom prst="rect">
            <a:avLst/>
          </a:prstGeom>
        </p:spPr>
        <p:txBody>
          <a:bodyPr wrap="square">
            <a:spAutoFit/>
          </a:bodyPr>
          <a:lstStyle/>
          <a:p>
            <a:r>
              <a:rPr lang="mn-MN" sz="900" dirty="0">
                <a:solidFill>
                  <a:schemeClr val="bg1"/>
                </a:solidFill>
                <a:latin typeface="Noto Sans" panose="020B0502040504020204" pitchFamily="34" charset="0"/>
                <a:ea typeface="Noto Sans" panose="020B0502040504020204" pitchFamily="34" charset="0"/>
                <a:cs typeface="Noto Sans" panose="020B0502040504020204" pitchFamily="34" charset="0"/>
              </a:rPr>
              <a:t>Хонгилын систем</a:t>
            </a:r>
            <a:endParaRPr lang="en-US" sz="900"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27" name="object 4">
            <a:extLst>
              <a:ext uri="{FF2B5EF4-FFF2-40B4-BE49-F238E27FC236}">
                <a16:creationId xmlns:a16="http://schemas.microsoft.com/office/drawing/2014/main" id="{A90B5CAC-E7E4-5D5C-F8F4-9F55D1FE50EA}"/>
              </a:ext>
            </a:extLst>
          </p:cNvPr>
          <p:cNvSpPr txBox="1"/>
          <p:nvPr/>
        </p:nvSpPr>
        <p:spPr>
          <a:xfrm>
            <a:off x="2579436" y="2043240"/>
            <a:ext cx="1356425" cy="282129"/>
          </a:xfrm>
          <a:prstGeom prst="rect">
            <a:avLst/>
          </a:prstGeom>
        </p:spPr>
        <p:txBody>
          <a:bodyPr vert="horz" wrap="square" lIns="0" tIns="66040" rIns="0" bIns="0" rtlCol="0">
            <a:spAutoFit/>
          </a:bodyPr>
          <a:lstStyle/>
          <a:p>
            <a:pPr marL="3175" algn="ctr">
              <a:lnSpc>
                <a:spcPct val="100000"/>
              </a:lnSpc>
            </a:pPr>
            <a:r>
              <a:rPr lang="mn-MN" sz="1400" b="1" dirty="0">
                <a:solidFill>
                  <a:srgbClr val="14C095"/>
                </a:solidFill>
                <a:latin typeface="Noto Sans" panose="020B0502040504020204" pitchFamily="34" charset="0"/>
                <a:ea typeface="Noto Sans" panose="020B0502040504020204" pitchFamily="34" charset="0"/>
                <a:cs typeface="Noto Sans" panose="020B0502040504020204" pitchFamily="34" charset="0"/>
              </a:rPr>
              <a:t>30 МВт +</a:t>
            </a:r>
            <a:endParaRPr lang="en-US" sz="1400" b="1" dirty="0">
              <a:solidFill>
                <a:srgbClr val="14C095"/>
              </a:solidFill>
              <a:latin typeface="Noto Sans" panose="020B0502040504020204" pitchFamily="34" charset="0"/>
              <a:ea typeface="Noto Sans" panose="020B0502040504020204" pitchFamily="34" charset="0"/>
              <a:cs typeface="Noto Sans" panose="020B0502040504020204" pitchFamily="34" charset="0"/>
            </a:endParaRPr>
          </a:p>
        </p:txBody>
      </p:sp>
      <p:sp>
        <p:nvSpPr>
          <p:cNvPr id="28" name="Rectangle 27">
            <a:extLst>
              <a:ext uri="{FF2B5EF4-FFF2-40B4-BE49-F238E27FC236}">
                <a16:creationId xmlns:a16="http://schemas.microsoft.com/office/drawing/2014/main" id="{C02C3AF0-C286-F1F1-C72C-5B1909A214FC}"/>
              </a:ext>
            </a:extLst>
          </p:cNvPr>
          <p:cNvSpPr/>
          <p:nvPr/>
        </p:nvSpPr>
        <p:spPr>
          <a:xfrm>
            <a:off x="2498991" y="2276257"/>
            <a:ext cx="1511933" cy="369332"/>
          </a:xfrm>
          <a:prstGeom prst="rect">
            <a:avLst/>
          </a:prstGeom>
        </p:spPr>
        <p:txBody>
          <a:bodyPr wrap="square">
            <a:spAutoFit/>
          </a:bodyPr>
          <a:lstStyle/>
          <a:p>
            <a:pPr algn="ctr"/>
            <a:r>
              <a:rPr lang="mn-MN" sz="900" dirty="0">
                <a:solidFill>
                  <a:schemeClr val="bg1"/>
                </a:solidFill>
                <a:latin typeface="Noto Sans" panose="020B0502040504020204" pitchFamily="34" charset="0"/>
                <a:ea typeface="Noto Sans" panose="020B0502040504020204" pitchFamily="34" charset="0"/>
                <a:cs typeface="Noto Sans" panose="020B0502040504020204" pitchFamily="34" charset="0"/>
              </a:rPr>
              <a:t>Сэргээгдэх </a:t>
            </a:r>
          </a:p>
          <a:p>
            <a:pPr algn="ctr"/>
            <a:r>
              <a:rPr lang="mn-MN" sz="900" dirty="0">
                <a:solidFill>
                  <a:schemeClr val="bg1"/>
                </a:solidFill>
                <a:latin typeface="Noto Sans" panose="020B0502040504020204" pitchFamily="34" charset="0"/>
                <a:ea typeface="Noto Sans" panose="020B0502040504020204" pitchFamily="34" charset="0"/>
                <a:cs typeface="Noto Sans" panose="020B0502040504020204" pitchFamily="34" charset="0"/>
              </a:rPr>
              <a:t>эрчим хүч</a:t>
            </a:r>
            <a:endParaRPr lang="en-US" sz="900"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29" name="object 4">
            <a:extLst>
              <a:ext uri="{FF2B5EF4-FFF2-40B4-BE49-F238E27FC236}">
                <a16:creationId xmlns:a16="http://schemas.microsoft.com/office/drawing/2014/main" id="{E0D3DB4C-9A25-E841-3C2E-C85CC97471E7}"/>
              </a:ext>
            </a:extLst>
          </p:cNvPr>
          <p:cNvSpPr txBox="1"/>
          <p:nvPr/>
        </p:nvSpPr>
        <p:spPr>
          <a:xfrm>
            <a:off x="123444" y="3770252"/>
            <a:ext cx="1356425" cy="436017"/>
          </a:xfrm>
          <a:prstGeom prst="rect">
            <a:avLst/>
          </a:prstGeom>
        </p:spPr>
        <p:txBody>
          <a:bodyPr vert="horz" wrap="square" lIns="0" tIns="66040" rIns="0" bIns="0" rtlCol="0">
            <a:spAutoFit/>
          </a:bodyPr>
          <a:lstStyle/>
          <a:p>
            <a:pPr marL="3175" algn="ctr">
              <a:lnSpc>
                <a:spcPct val="100000"/>
              </a:lnSpc>
            </a:pPr>
            <a:r>
              <a:rPr lang="mn-MN" sz="1200" b="1" dirty="0">
                <a:solidFill>
                  <a:srgbClr val="14C095"/>
                </a:solidFill>
                <a:latin typeface="Noto Sans" panose="020B0502040504020204" pitchFamily="34" charset="0"/>
                <a:ea typeface="Noto Sans" panose="020B0502040504020204" pitchFamily="34" charset="0"/>
                <a:cs typeface="Noto Sans" panose="020B0502040504020204" pitchFamily="34" charset="0"/>
              </a:rPr>
              <a:t>20% Гадаргын усны хэрэглээ</a:t>
            </a:r>
            <a:endParaRPr lang="en-US" sz="1200" b="1" dirty="0">
              <a:solidFill>
                <a:srgbClr val="14C095"/>
              </a:solidFill>
              <a:latin typeface="Noto Sans" panose="020B0502040504020204" pitchFamily="34" charset="0"/>
              <a:ea typeface="Noto Sans" panose="020B0502040504020204" pitchFamily="34" charset="0"/>
              <a:cs typeface="Noto Sans" panose="020B0502040504020204" pitchFamily="34" charset="0"/>
            </a:endParaRPr>
          </a:p>
        </p:txBody>
      </p:sp>
      <p:sp>
        <p:nvSpPr>
          <p:cNvPr id="31" name="object 4">
            <a:extLst>
              <a:ext uri="{FF2B5EF4-FFF2-40B4-BE49-F238E27FC236}">
                <a16:creationId xmlns:a16="http://schemas.microsoft.com/office/drawing/2014/main" id="{3712F134-2507-34CE-CDF5-81BFA7AB3B1F}"/>
              </a:ext>
            </a:extLst>
          </p:cNvPr>
          <p:cNvSpPr txBox="1"/>
          <p:nvPr/>
        </p:nvSpPr>
        <p:spPr>
          <a:xfrm>
            <a:off x="1328160" y="3771388"/>
            <a:ext cx="1356425" cy="282129"/>
          </a:xfrm>
          <a:prstGeom prst="rect">
            <a:avLst/>
          </a:prstGeom>
        </p:spPr>
        <p:txBody>
          <a:bodyPr vert="horz" wrap="square" lIns="0" tIns="66040" rIns="0" bIns="0" rtlCol="0">
            <a:spAutoFit/>
          </a:bodyPr>
          <a:lstStyle/>
          <a:p>
            <a:pPr marL="3175" algn="ctr">
              <a:lnSpc>
                <a:spcPct val="100000"/>
              </a:lnSpc>
            </a:pPr>
            <a:r>
              <a:rPr lang="mn-MN" sz="1400" b="1" dirty="0">
                <a:solidFill>
                  <a:srgbClr val="14C095"/>
                </a:solidFill>
                <a:latin typeface="Noto Sans" panose="020B0502040504020204" pitchFamily="34" charset="0"/>
                <a:ea typeface="Noto Sans" panose="020B0502040504020204" pitchFamily="34" charset="0"/>
                <a:cs typeface="Noto Sans" panose="020B0502040504020204" pitchFamily="34" charset="0"/>
              </a:rPr>
              <a:t>100%</a:t>
            </a:r>
            <a:endParaRPr lang="en-US" sz="1400" b="1" dirty="0">
              <a:solidFill>
                <a:srgbClr val="14C095"/>
              </a:solidFill>
              <a:latin typeface="Noto Sans" panose="020B0502040504020204" pitchFamily="34" charset="0"/>
              <a:ea typeface="Noto Sans" panose="020B0502040504020204" pitchFamily="34" charset="0"/>
              <a:cs typeface="Noto Sans" panose="020B0502040504020204" pitchFamily="34" charset="0"/>
            </a:endParaRPr>
          </a:p>
        </p:txBody>
      </p:sp>
      <p:sp>
        <p:nvSpPr>
          <p:cNvPr id="32" name="Rectangle 31">
            <a:extLst>
              <a:ext uri="{FF2B5EF4-FFF2-40B4-BE49-F238E27FC236}">
                <a16:creationId xmlns:a16="http://schemas.microsoft.com/office/drawing/2014/main" id="{AAC5DA01-0794-FC43-4A0B-4BD31C22C7CC}"/>
              </a:ext>
            </a:extLst>
          </p:cNvPr>
          <p:cNvSpPr/>
          <p:nvPr/>
        </p:nvSpPr>
        <p:spPr>
          <a:xfrm>
            <a:off x="1568113" y="4006611"/>
            <a:ext cx="847347" cy="369332"/>
          </a:xfrm>
          <a:prstGeom prst="rect">
            <a:avLst/>
          </a:prstGeom>
        </p:spPr>
        <p:txBody>
          <a:bodyPr wrap="square">
            <a:spAutoFit/>
          </a:bodyPr>
          <a:lstStyle/>
          <a:p>
            <a:pPr algn="ctr"/>
            <a:r>
              <a:rPr lang="mn-MN" sz="900" dirty="0">
                <a:solidFill>
                  <a:schemeClr val="bg1"/>
                </a:solidFill>
                <a:latin typeface="Noto Sans" panose="020B0502040504020204" pitchFamily="34" charset="0"/>
                <a:ea typeface="Noto Sans" panose="020B0502040504020204" pitchFamily="34" charset="0"/>
                <a:cs typeface="Noto Sans" panose="020B0502040504020204" pitchFamily="34" charset="0"/>
              </a:rPr>
              <a:t>Гамшигийн межемент</a:t>
            </a:r>
            <a:endParaRPr lang="en-US" sz="900"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33" name="object 4">
            <a:extLst>
              <a:ext uri="{FF2B5EF4-FFF2-40B4-BE49-F238E27FC236}">
                <a16:creationId xmlns:a16="http://schemas.microsoft.com/office/drawing/2014/main" id="{F4DCDDAB-F75A-4A67-E308-5CBFDE2B3219}"/>
              </a:ext>
            </a:extLst>
          </p:cNvPr>
          <p:cNvSpPr txBox="1"/>
          <p:nvPr/>
        </p:nvSpPr>
        <p:spPr>
          <a:xfrm>
            <a:off x="2542349" y="3773677"/>
            <a:ext cx="1356425" cy="282129"/>
          </a:xfrm>
          <a:prstGeom prst="rect">
            <a:avLst/>
          </a:prstGeom>
        </p:spPr>
        <p:txBody>
          <a:bodyPr vert="horz" wrap="square" lIns="0" tIns="66040" rIns="0" bIns="0" rtlCol="0">
            <a:spAutoFit/>
          </a:bodyPr>
          <a:lstStyle/>
          <a:p>
            <a:pPr marL="3175" algn="ctr">
              <a:lnSpc>
                <a:spcPct val="100000"/>
              </a:lnSpc>
            </a:pPr>
            <a:r>
              <a:rPr lang="en-US" sz="1400" b="1" dirty="0">
                <a:solidFill>
                  <a:srgbClr val="14C095"/>
                </a:solidFill>
                <a:latin typeface="Noto Sans" panose="020B0502040504020204" pitchFamily="34" charset="0"/>
                <a:ea typeface="Noto Sans" panose="020B0502040504020204" pitchFamily="34" charset="0"/>
                <a:cs typeface="Noto Sans" panose="020B0502040504020204" pitchFamily="34" charset="0"/>
              </a:rPr>
              <a:t>LRT, EV BUS</a:t>
            </a:r>
          </a:p>
        </p:txBody>
      </p:sp>
      <p:sp>
        <p:nvSpPr>
          <p:cNvPr id="34" name="Rectangle 33">
            <a:extLst>
              <a:ext uri="{FF2B5EF4-FFF2-40B4-BE49-F238E27FC236}">
                <a16:creationId xmlns:a16="http://schemas.microsoft.com/office/drawing/2014/main" id="{335E9235-FED9-06DE-4278-752C5E0467D5}"/>
              </a:ext>
            </a:extLst>
          </p:cNvPr>
          <p:cNvSpPr/>
          <p:nvPr/>
        </p:nvSpPr>
        <p:spPr>
          <a:xfrm>
            <a:off x="2498992" y="4004545"/>
            <a:ext cx="1436870" cy="230832"/>
          </a:xfrm>
          <a:prstGeom prst="rect">
            <a:avLst/>
          </a:prstGeom>
        </p:spPr>
        <p:txBody>
          <a:bodyPr wrap="square">
            <a:spAutoFit/>
          </a:bodyPr>
          <a:lstStyle/>
          <a:p>
            <a:pPr algn="ctr"/>
            <a:r>
              <a:rPr lang="mn-MN" sz="900" dirty="0">
                <a:solidFill>
                  <a:schemeClr val="bg1"/>
                </a:solidFill>
                <a:latin typeface="Noto Sans" panose="020B0502040504020204" pitchFamily="34" charset="0"/>
                <a:ea typeface="Noto Sans" panose="020B0502040504020204" pitchFamily="34" charset="0"/>
                <a:cs typeface="Noto Sans" panose="020B0502040504020204" pitchFamily="34" charset="0"/>
              </a:rPr>
              <a:t>Нийтийн тээвэр</a:t>
            </a:r>
            <a:endParaRPr lang="en-US" sz="900"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35" name="object 4">
            <a:extLst>
              <a:ext uri="{FF2B5EF4-FFF2-40B4-BE49-F238E27FC236}">
                <a16:creationId xmlns:a16="http://schemas.microsoft.com/office/drawing/2014/main" id="{4CE18943-1506-11EC-E348-2D3E1512FFCE}"/>
              </a:ext>
            </a:extLst>
          </p:cNvPr>
          <p:cNvSpPr txBox="1"/>
          <p:nvPr/>
        </p:nvSpPr>
        <p:spPr>
          <a:xfrm>
            <a:off x="123481" y="5484120"/>
            <a:ext cx="1356425" cy="282129"/>
          </a:xfrm>
          <a:prstGeom prst="rect">
            <a:avLst/>
          </a:prstGeom>
        </p:spPr>
        <p:txBody>
          <a:bodyPr vert="horz" wrap="square" lIns="0" tIns="66040" rIns="0" bIns="0" rtlCol="0">
            <a:spAutoFit/>
          </a:bodyPr>
          <a:lstStyle/>
          <a:p>
            <a:pPr marL="3175" algn="ctr">
              <a:lnSpc>
                <a:spcPct val="100000"/>
              </a:lnSpc>
            </a:pPr>
            <a:r>
              <a:rPr lang="mn-MN" sz="1400" b="1" dirty="0">
                <a:solidFill>
                  <a:srgbClr val="14C095"/>
                </a:solidFill>
                <a:latin typeface="Noto Sans" panose="020B0502040504020204" pitchFamily="34" charset="0"/>
                <a:ea typeface="Noto Sans" panose="020B0502040504020204" pitchFamily="34" charset="0"/>
                <a:cs typeface="Noto Sans" panose="020B0502040504020204" pitchFamily="34" charset="0"/>
              </a:rPr>
              <a:t>1395 га</a:t>
            </a:r>
            <a:endParaRPr lang="en-US" sz="1400" b="1" dirty="0">
              <a:solidFill>
                <a:srgbClr val="14C095"/>
              </a:solidFill>
              <a:latin typeface="Noto Sans" panose="020B0502040504020204" pitchFamily="34" charset="0"/>
              <a:ea typeface="Noto Sans" panose="020B0502040504020204" pitchFamily="34" charset="0"/>
              <a:cs typeface="Noto Sans" panose="020B0502040504020204" pitchFamily="34" charset="0"/>
            </a:endParaRPr>
          </a:p>
        </p:txBody>
      </p:sp>
      <p:sp>
        <p:nvSpPr>
          <p:cNvPr id="36" name="Rectangle 35">
            <a:extLst>
              <a:ext uri="{FF2B5EF4-FFF2-40B4-BE49-F238E27FC236}">
                <a16:creationId xmlns:a16="http://schemas.microsoft.com/office/drawing/2014/main" id="{C2AC72C8-26D8-94D4-1529-CD06DEA30A63}"/>
              </a:ext>
            </a:extLst>
          </p:cNvPr>
          <p:cNvSpPr/>
          <p:nvPr/>
        </p:nvSpPr>
        <p:spPr>
          <a:xfrm>
            <a:off x="264837" y="5723159"/>
            <a:ext cx="994879" cy="369332"/>
          </a:xfrm>
          <a:prstGeom prst="rect">
            <a:avLst/>
          </a:prstGeom>
        </p:spPr>
        <p:txBody>
          <a:bodyPr wrap="square">
            <a:spAutoFit/>
          </a:bodyPr>
          <a:lstStyle/>
          <a:p>
            <a:pPr algn="ctr"/>
            <a:r>
              <a:rPr lang="mn-MN" sz="900" dirty="0">
                <a:solidFill>
                  <a:schemeClr val="bg1"/>
                </a:solidFill>
                <a:latin typeface="Noto Sans" panose="020B0502040504020204" pitchFamily="34" charset="0"/>
                <a:ea typeface="Noto Sans" panose="020B0502040504020204" pitchFamily="34" charset="0"/>
                <a:cs typeface="Noto Sans" panose="020B0502040504020204" pitchFamily="34" charset="0"/>
              </a:rPr>
              <a:t>Ногоон байгууламж</a:t>
            </a:r>
            <a:endParaRPr lang="en-US" sz="900"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37" name="object 4">
            <a:extLst>
              <a:ext uri="{FF2B5EF4-FFF2-40B4-BE49-F238E27FC236}">
                <a16:creationId xmlns:a16="http://schemas.microsoft.com/office/drawing/2014/main" id="{B86AEC3B-AD99-26D4-840E-274E1A3B14F6}"/>
              </a:ext>
            </a:extLst>
          </p:cNvPr>
          <p:cNvSpPr txBox="1"/>
          <p:nvPr/>
        </p:nvSpPr>
        <p:spPr>
          <a:xfrm>
            <a:off x="1324872" y="5484120"/>
            <a:ext cx="1356425" cy="282129"/>
          </a:xfrm>
          <a:prstGeom prst="rect">
            <a:avLst/>
          </a:prstGeom>
        </p:spPr>
        <p:txBody>
          <a:bodyPr vert="horz" wrap="square" lIns="0" tIns="66040" rIns="0" bIns="0" rtlCol="0">
            <a:spAutoFit/>
          </a:bodyPr>
          <a:lstStyle/>
          <a:p>
            <a:pPr marL="3175" algn="ctr">
              <a:lnSpc>
                <a:spcPct val="100000"/>
              </a:lnSpc>
            </a:pPr>
            <a:r>
              <a:rPr lang="mn-MN" sz="1400" b="1" dirty="0">
                <a:solidFill>
                  <a:srgbClr val="14C095"/>
                </a:solidFill>
                <a:latin typeface="Noto Sans" panose="020B0502040504020204" pitchFamily="34" charset="0"/>
                <a:ea typeface="Noto Sans" panose="020B0502040504020204" pitchFamily="34" charset="0"/>
                <a:cs typeface="Noto Sans" panose="020B0502040504020204" pitchFamily="34" charset="0"/>
              </a:rPr>
              <a:t>480 км</a:t>
            </a:r>
            <a:endParaRPr lang="en-US" sz="1400" b="1" dirty="0">
              <a:solidFill>
                <a:srgbClr val="14C095"/>
              </a:solidFill>
              <a:latin typeface="Noto Sans" panose="020B0502040504020204" pitchFamily="34" charset="0"/>
              <a:ea typeface="Noto Sans" panose="020B0502040504020204" pitchFamily="34" charset="0"/>
              <a:cs typeface="Noto Sans" panose="020B0502040504020204" pitchFamily="34" charset="0"/>
            </a:endParaRPr>
          </a:p>
        </p:txBody>
      </p:sp>
      <p:sp>
        <p:nvSpPr>
          <p:cNvPr id="38" name="Rectangle 37">
            <a:extLst>
              <a:ext uri="{FF2B5EF4-FFF2-40B4-BE49-F238E27FC236}">
                <a16:creationId xmlns:a16="http://schemas.microsoft.com/office/drawing/2014/main" id="{6C4CA7BB-9EF7-EB6A-A1CF-C1B27B8B5335}"/>
              </a:ext>
            </a:extLst>
          </p:cNvPr>
          <p:cNvSpPr/>
          <p:nvPr/>
        </p:nvSpPr>
        <p:spPr>
          <a:xfrm>
            <a:off x="1542322" y="5747500"/>
            <a:ext cx="903618" cy="369332"/>
          </a:xfrm>
          <a:prstGeom prst="rect">
            <a:avLst/>
          </a:prstGeom>
        </p:spPr>
        <p:txBody>
          <a:bodyPr wrap="square">
            <a:spAutoFit/>
          </a:bodyPr>
          <a:lstStyle/>
          <a:p>
            <a:pPr algn="ctr"/>
            <a:r>
              <a:rPr lang="mn-MN" sz="900" dirty="0">
                <a:solidFill>
                  <a:schemeClr val="bg1"/>
                </a:solidFill>
                <a:latin typeface="Noto Sans" panose="020B0502040504020204" pitchFamily="34" charset="0"/>
                <a:ea typeface="Noto Sans" panose="020B0502040504020204" pitchFamily="34" charset="0"/>
                <a:cs typeface="Noto Sans" panose="020B0502040504020204" pitchFamily="34" charset="0"/>
              </a:rPr>
              <a:t>Явган зам, </a:t>
            </a:r>
          </a:p>
          <a:p>
            <a:pPr algn="ctr"/>
            <a:r>
              <a:rPr lang="mn-MN" sz="900" dirty="0">
                <a:solidFill>
                  <a:schemeClr val="bg1"/>
                </a:solidFill>
                <a:latin typeface="Noto Sans" panose="020B0502040504020204" pitchFamily="34" charset="0"/>
                <a:ea typeface="Noto Sans" panose="020B0502040504020204" pitchFamily="34" charset="0"/>
                <a:cs typeface="Noto Sans" panose="020B0502040504020204" pitchFamily="34" charset="0"/>
              </a:rPr>
              <a:t>дугуйн зам</a:t>
            </a:r>
            <a:endParaRPr lang="en-US" sz="900"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39" name="object 4">
            <a:extLst>
              <a:ext uri="{FF2B5EF4-FFF2-40B4-BE49-F238E27FC236}">
                <a16:creationId xmlns:a16="http://schemas.microsoft.com/office/drawing/2014/main" id="{7B989086-C38C-267B-E838-ECCF841A4414}"/>
              </a:ext>
            </a:extLst>
          </p:cNvPr>
          <p:cNvSpPr txBox="1"/>
          <p:nvPr/>
        </p:nvSpPr>
        <p:spPr>
          <a:xfrm>
            <a:off x="2390665" y="5484120"/>
            <a:ext cx="1647019" cy="436017"/>
          </a:xfrm>
          <a:prstGeom prst="rect">
            <a:avLst/>
          </a:prstGeom>
        </p:spPr>
        <p:txBody>
          <a:bodyPr vert="horz" wrap="square" lIns="0" tIns="66040" rIns="0" bIns="0" rtlCol="0">
            <a:spAutoFit/>
          </a:bodyPr>
          <a:lstStyle/>
          <a:p>
            <a:pPr marL="3175" algn="ctr">
              <a:lnSpc>
                <a:spcPct val="100000"/>
              </a:lnSpc>
            </a:pPr>
            <a:r>
              <a:rPr lang="mn-MN" sz="1200" b="1" dirty="0">
                <a:solidFill>
                  <a:srgbClr val="14C095"/>
                </a:solidFill>
                <a:latin typeface="Noto Sans" panose="020B0502040504020204" pitchFamily="34" charset="0"/>
                <a:ea typeface="Noto Sans" panose="020B0502040504020204" pitchFamily="34" charset="0"/>
                <a:cs typeface="Noto Sans" panose="020B0502040504020204" pitchFamily="34" charset="0"/>
              </a:rPr>
              <a:t>100% хяналтын камер</a:t>
            </a:r>
            <a:endParaRPr lang="en-US" sz="1200" b="1" dirty="0">
              <a:solidFill>
                <a:srgbClr val="14C095"/>
              </a:solidFill>
              <a:latin typeface="Noto Sans" panose="020B0502040504020204" pitchFamily="34" charset="0"/>
              <a:ea typeface="Noto Sans" panose="020B0502040504020204" pitchFamily="34" charset="0"/>
              <a:cs typeface="Noto Sans" panose="020B0502040504020204" pitchFamily="34" charset="0"/>
            </a:endParaRPr>
          </a:p>
        </p:txBody>
      </p:sp>
      <p:sp>
        <p:nvSpPr>
          <p:cNvPr id="40" name="Rectangle 39">
            <a:extLst>
              <a:ext uri="{FF2B5EF4-FFF2-40B4-BE49-F238E27FC236}">
                <a16:creationId xmlns:a16="http://schemas.microsoft.com/office/drawing/2014/main" id="{5CF6213C-611A-6514-5FAC-435B68F69F1F}"/>
              </a:ext>
            </a:extLst>
          </p:cNvPr>
          <p:cNvSpPr/>
          <p:nvPr/>
        </p:nvSpPr>
        <p:spPr>
          <a:xfrm>
            <a:off x="2528198" y="5885598"/>
            <a:ext cx="1356426" cy="230832"/>
          </a:xfrm>
          <a:prstGeom prst="rect">
            <a:avLst/>
          </a:prstGeom>
        </p:spPr>
        <p:txBody>
          <a:bodyPr wrap="square">
            <a:spAutoFit/>
          </a:bodyPr>
          <a:lstStyle/>
          <a:p>
            <a:pPr algn="ctr"/>
            <a:r>
              <a:rPr lang="mn-MN" sz="900" dirty="0">
                <a:solidFill>
                  <a:schemeClr val="bg1"/>
                </a:solidFill>
                <a:latin typeface="Noto Sans" panose="020B0502040504020204" pitchFamily="34" charset="0"/>
                <a:ea typeface="Noto Sans" panose="020B0502040504020204" pitchFamily="34" charset="0"/>
                <a:cs typeface="Noto Sans" panose="020B0502040504020204" pitchFamily="34" charset="0"/>
              </a:rPr>
              <a:t>Аюулгүй байдал</a:t>
            </a:r>
            <a:endParaRPr lang="en-US" sz="900"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p:txBody>
      </p:sp>
      <p:pic>
        <p:nvPicPr>
          <p:cNvPr id="57" name="Picture 56">
            <a:extLst>
              <a:ext uri="{FF2B5EF4-FFF2-40B4-BE49-F238E27FC236}">
                <a16:creationId xmlns:a16="http://schemas.microsoft.com/office/drawing/2014/main" id="{E71246A5-8D0C-CF2B-2640-8D357AB9A7FE}"/>
              </a:ext>
            </a:extLst>
          </p:cNvPr>
          <p:cNvPicPr>
            <a:picLocks noChangeAspect="1"/>
          </p:cNvPicPr>
          <p:nvPr/>
        </p:nvPicPr>
        <p:blipFill>
          <a:blip r:embed="rId9"/>
          <a:srcRect b="71273"/>
          <a:stretch/>
        </p:blipFill>
        <p:spPr>
          <a:xfrm>
            <a:off x="50338" y="2901501"/>
            <a:ext cx="4143464" cy="848763"/>
          </a:xfrm>
          <a:prstGeom prst="rect">
            <a:avLst/>
          </a:prstGeom>
        </p:spPr>
      </p:pic>
      <p:pic>
        <p:nvPicPr>
          <p:cNvPr id="58" name="Picture 57">
            <a:extLst>
              <a:ext uri="{FF2B5EF4-FFF2-40B4-BE49-F238E27FC236}">
                <a16:creationId xmlns:a16="http://schemas.microsoft.com/office/drawing/2014/main" id="{6B01E24B-66F7-E79F-FAC3-3A63ADF4A8DA}"/>
              </a:ext>
            </a:extLst>
          </p:cNvPr>
          <p:cNvPicPr>
            <a:picLocks noChangeAspect="1"/>
          </p:cNvPicPr>
          <p:nvPr/>
        </p:nvPicPr>
        <p:blipFill>
          <a:blip r:embed="rId9"/>
          <a:srcRect t="51553" r="39569" b="16852"/>
          <a:stretch/>
        </p:blipFill>
        <p:spPr>
          <a:xfrm>
            <a:off x="14247" y="4590594"/>
            <a:ext cx="2503935" cy="933514"/>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6504209" y="197995"/>
            <a:ext cx="5311457" cy="461665"/>
          </a:xfrm>
          <a:prstGeom prst="rect">
            <a:avLst/>
          </a:prstGeom>
        </p:spPr>
        <p:txBody>
          <a:bodyPr wrap="square">
            <a:spAutoFit/>
          </a:bodyPr>
          <a:lstStyle/>
          <a:p>
            <a:pPr lvl="0" algn="r"/>
            <a:r>
              <a:rPr lang="en-US" sz="2400" b="1" dirty="0">
                <a:solidFill>
                  <a:srgbClr val="1D5393"/>
                </a:solidFill>
                <a:latin typeface="Noto Sans" panose="020B0502040504020204" pitchFamily="34" charset="0"/>
                <a:ea typeface="Noto Sans" panose="020B0502040504020204" pitchFamily="34" charset="0"/>
                <a:cs typeface="Noto Sans" panose="020B0502040504020204" pitchFamily="34" charset="0"/>
              </a:rPr>
              <a:t>ГУДАМЖ ЗАМЫН СҮЛЖЭЭ</a:t>
            </a:r>
          </a:p>
        </p:txBody>
      </p:sp>
      <p:pic>
        <p:nvPicPr>
          <p:cNvPr id="34" name="Picture 33"/>
          <p:cNvPicPr>
            <a:picLocks noChangeAspect="1"/>
          </p:cNvPicPr>
          <p:nvPr/>
        </p:nvPicPr>
        <p:blipFill rotWithShape="1">
          <a:blip r:embed="rId3" cstate="hqprint"/>
          <a:srcRect/>
          <a:stretch>
            <a:fillRect/>
          </a:stretch>
        </p:blipFill>
        <p:spPr>
          <a:xfrm>
            <a:off x="6106689" y="681146"/>
            <a:ext cx="5746607" cy="2817886"/>
          </a:xfrm>
          <a:prstGeom prst="rect">
            <a:avLst/>
          </a:prstGeom>
        </p:spPr>
      </p:pic>
      <p:sp>
        <p:nvSpPr>
          <p:cNvPr id="8" name="Rectangle 7"/>
          <p:cNvSpPr/>
          <p:nvPr/>
        </p:nvSpPr>
        <p:spPr>
          <a:xfrm>
            <a:off x="10413212" y="3011251"/>
            <a:ext cx="1431029" cy="341429"/>
          </a:xfrm>
          <a:prstGeom prst="rect">
            <a:avLst/>
          </a:prstGeom>
        </p:spPr>
        <p:txBody>
          <a:bodyPr wrap="none">
            <a:spAutoFit/>
          </a:bodyPr>
          <a:lstStyle/>
          <a:p>
            <a:r>
              <a:rPr lang="en-US" sz="1600" dirty="0">
                <a:solidFill>
                  <a:srgbClr val="E49597"/>
                </a:solidFill>
                <a:latin typeface="+mj-lt"/>
              </a:rPr>
              <a:t>800х800 БЛОК</a:t>
            </a:r>
          </a:p>
        </p:txBody>
      </p:sp>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rcRect b="24881"/>
          <a:stretch>
            <a:fillRect/>
          </a:stretch>
        </p:blipFill>
        <p:spPr>
          <a:xfrm>
            <a:off x="6106554" y="3542004"/>
            <a:ext cx="5746607" cy="2428203"/>
          </a:xfrm>
          <a:prstGeom prst="rect">
            <a:avLst/>
          </a:prstGeom>
        </p:spPr>
      </p:pic>
      <p:sp>
        <p:nvSpPr>
          <p:cNvPr id="33" name="Rectangle 32"/>
          <p:cNvSpPr/>
          <p:nvPr/>
        </p:nvSpPr>
        <p:spPr>
          <a:xfrm>
            <a:off x="7319317" y="3466261"/>
            <a:ext cx="4524924" cy="923330"/>
          </a:xfrm>
          <a:prstGeom prst="rect">
            <a:avLst/>
          </a:prstGeom>
        </p:spPr>
        <p:txBody>
          <a:bodyPr wrap="square">
            <a:spAutoFit/>
          </a:bodyPr>
          <a:lstStyle/>
          <a:p>
            <a:r>
              <a:rPr lang="en-US" dirty="0">
                <a:solidFill>
                  <a:srgbClr val="1D5293"/>
                </a:solidFill>
                <a:latin typeface="Noto Sans" panose="020B0502040504020204" pitchFamily="34" charset="0"/>
                <a:ea typeface="Noto Sans" panose="020B0502040504020204" pitchFamily="34" charset="0"/>
                <a:cs typeface="Noto Sans" panose="020B0502040504020204" pitchFamily="34" charset="0"/>
              </a:rPr>
              <a:t>Гол зам 2-р зэрэглэл  </a:t>
            </a:r>
            <a:r>
              <a:rPr lang="en-US" sz="3600" b="1" dirty="0">
                <a:solidFill>
                  <a:srgbClr val="14C095"/>
                </a:solidFill>
                <a:latin typeface="Noto Sans" panose="020B0502040504020204" pitchFamily="34" charset="0"/>
                <a:ea typeface="Noto Sans" panose="020B0502040504020204" pitchFamily="34" charset="0"/>
                <a:cs typeface="Noto Sans" panose="020B0502040504020204" pitchFamily="34" charset="0"/>
              </a:rPr>
              <a:t>30.5</a:t>
            </a:r>
            <a:r>
              <a:rPr lang="en-US" dirty="0">
                <a:solidFill>
                  <a:srgbClr val="14C095"/>
                </a:solidFill>
                <a:latin typeface="Noto Sans" panose="020B0502040504020204" pitchFamily="34" charset="0"/>
                <a:ea typeface="Noto Sans" panose="020B0502040504020204" pitchFamily="34" charset="0"/>
                <a:cs typeface="Noto Sans" panose="020B0502040504020204" pitchFamily="34" charset="0"/>
              </a:rPr>
              <a:t>км </a:t>
            </a:r>
          </a:p>
          <a:p>
            <a:r>
              <a:rPr lang="en-US" dirty="0">
                <a:solidFill>
                  <a:srgbClr val="1D5293"/>
                </a:solidFill>
                <a:latin typeface="Noto Sans" panose="020B0502040504020204" pitchFamily="34" charset="0"/>
                <a:ea typeface="Noto Sans" panose="020B0502040504020204" pitchFamily="34" charset="0"/>
                <a:cs typeface="Noto Sans" panose="020B0502040504020204" pitchFamily="34" charset="0"/>
              </a:rPr>
              <a:t>Улаан шугам 73,4метр </a:t>
            </a:r>
          </a:p>
        </p:txBody>
      </p:sp>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rcRect l="2824" r="1873" b="15568"/>
          <a:stretch>
            <a:fillRect/>
          </a:stretch>
        </p:blipFill>
        <p:spPr>
          <a:xfrm>
            <a:off x="6106554" y="5936493"/>
            <a:ext cx="5746607" cy="793829"/>
          </a:xfrm>
          <a:prstGeom prst="rect">
            <a:avLst/>
          </a:prstGeom>
        </p:spPr>
      </p:pic>
      <p:sp>
        <p:nvSpPr>
          <p:cNvPr id="12" name="TextBox 11"/>
          <p:cNvSpPr txBox="1"/>
          <p:nvPr/>
        </p:nvSpPr>
        <p:spPr>
          <a:xfrm>
            <a:off x="276459" y="1526830"/>
            <a:ext cx="7115852" cy="369332"/>
          </a:xfrm>
          <a:prstGeom prst="rect">
            <a:avLst/>
          </a:prstGeom>
          <a:noFill/>
        </p:spPr>
        <p:txBody>
          <a:bodyPr wrap="square">
            <a:spAutoFit/>
          </a:bodyPr>
          <a:lstStyle/>
          <a:p>
            <a:r>
              <a:rPr lang="en-US" dirty="0">
                <a:solidFill>
                  <a:srgbClr val="1D5293"/>
                </a:solidFill>
                <a:latin typeface="Noto Sans" panose="020B0502040504020204" pitchFamily="34" charset="0"/>
                <a:ea typeface="Noto Sans" panose="020B0502040504020204" pitchFamily="34" charset="0"/>
                <a:cs typeface="Noto Sans" panose="020B0502040504020204" pitchFamily="34" charset="0"/>
              </a:rPr>
              <a:t>Улаан шугам 47 метр </a:t>
            </a:r>
          </a:p>
        </p:txBody>
      </p:sp>
      <p:sp>
        <p:nvSpPr>
          <p:cNvPr id="32" name="Rectangle 31"/>
          <p:cNvSpPr/>
          <p:nvPr/>
        </p:nvSpPr>
        <p:spPr>
          <a:xfrm>
            <a:off x="266329" y="6032763"/>
            <a:ext cx="6006275" cy="584775"/>
          </a:xfrm>
          <a:prstGeom prst="rect">
            <a:avLst/>
          </a:prstGeom>
        </p:spPr>
        <p:txBody>
          <a:bodyPr wrap="square">
            <a:spAutoFit/>
          </a:bodyPr>
          <a:lstStyle/>
          <a:p>
            <a:r>
              <a:rPr lang="en-US" sz="1600" dirty="0">
                <a:solidFill>
                  <a:srgbClr val="1D5293"/>
                </a:solidFill>
                <a:latin typeface="Noto Sans" panose="020B0502040504020204" pitchFamily="34" charset="0"/>
                <a:ea typeface="Noto Sans" panose="020B0502040504020204" pitchFamily="34" charset="0"/>
                <a:cs typeface="Noto Sans" panose="020B0502040504020204" pitchFamily="34" charset="0"/>
              </a:rPr>
              <a:t>Туслах зам 1-р зэрэглэл </a:t>
            </a:r>
            <a:r>
              <a:rPr lang="en-US" sz="3200" b="1" dirty="0">
                <a:solidFill>
                  <a:srgbClr val="14C095"/>
                </a:solidFill>
                <a:latin typeface="Noto Sans" panose="020B0502040504020204" pitchFamily="34" charset="0"/>
                <a:ea typeface="Noto Sans" panose="020B0502040504020204" pitchFamily="34" charset="0"/>
                <a:cs typeface="Noto Sans" panose="020B0502040504020204" pitchFamily="34" charset="0"/>
              </a:rPr>
              <a:t>59.6</a:t>
            </a:r>
            <a:r>
              <a:rPr lang="en-US" dirty="0">
                <a:solidFill>
                  <a:srgbClr val="14C095"/>
                </a:solidFill>
                <a:latin typeface="Noto Sans" panose="020B0502040504020204" pitchFamily="34" charset="0"/>
                <a:ea typeface="Noto Sans" panose="020B0502040504020204" pitchFamily="34" charset="0"/>
                <a:cs typeface="Noto Sans" panose="020B0502040504020204" pitchFamily="34" charset="0"/>
              </a:rPr>
              <a:t>км</a:t>
            </a:r>
          </a:p>
        </p:txBody>
      </p:sp>
      <p:sp>
        <p:nvSpPr>
          <p:cNvPr id="6" name="Rectangle 5"/>
          <p:cNvSpPr/>
          <p:nvPr/>
        </p:nvSpPr>
        <p:spPr>
          <a:xfrm>
            <a:off x="961307" y="2631568"/>
            <a:ext cx="1197716" cy="285763"/>
          </a:xfrm>
          <a:prstGeom prst="rect">
            <a:avLst/>
          </a:prstGeom>
        </p:spPr>
        <p:txBody>
          <a:bodyPr wrap="none">
            <a:spAutoFit/>
          </a:bodyPr>
          <a:lstStyle/>
          <a:p>
            <a:r>
              <a:rPr lang="en-US" sz="1600" dirty="0">
                <a:latin typeface="+mj-lt"/>
              </a:rPr>
              <a:t>200х300 БЛОК</a:t>
            </a:r>
          </a:p>
        </p:txBody>
      </p:sp>
      <p:pic>
        <p:nvPicPr>
          <p:cNvPr id="9" name="Picture 8"/>
          <p:cNvPicPr>
            <a:picLocks noChangeAspect="1"/>
          </p:cNvPicPr>
          <p:nvPr/>
        </p:nvPicPr>
        <p:blipFill rotWithShape="1">
          <a:blip r:embed="rId6" cstate="print">
            <a:extLst>
              <a:ext uri="{28A0092B-C50C-407E-A947-70E740481C1C}">
                <a14:useLocalDpi xmlns:a14="http://schemas.microsoft.com/office/drawing/2010/main" val="0"/>
              </a:ext>
            </a:extLst>
          </a:blip>
          <a:srcRect/>
          <a:stretch>
            <a:fillRect/>
          </a:stretch>
        </p:blipFill>
        <p:spPr>
          <a:xfrm>
            <a:off x="371779" y="2373161"/>
            <a:ext cx="3698008" cy="1634782"/>
          </a:xfrm>
          <a:prstGeom prst="rect">
            <a:avLst/>
          </a:prstGeom>
        </p:spPr>
      </p:pic>
      <p:pic>
        <p:nvPicPr>
          <p:cNvPr id="10" name="Picture 9"/>
          <p:cNvPicPr>
            <a:picLocks noChangeAspect="1"/>
          </p:cNvPicPr>
          <p:nvPr/>
        </p:nvPicPr>
        <p:blipFill rotWithShape="1">
          <a:blip r:embed="rId7" cstate="print">
            <a:extLst>
              <a:ext uri="{28A0092B-C50C-407E-A947-70E740481C1C}">
                <a14:useLocalDpi xmlns:a14="http://schemas.microsoft.com/office/drawing/2010/main" val="0"/>
              </a:ext>
            </a:extLst>
          </a:blip>
          <a:srcRect/>
          <a:stretch>
            <a:fillRect/>
          </a:stretch>
        </p:blipFill>
        <p:spPr>
          <a:xfrm>
            <a:off x="376940" y="4118479"/>
            <a:ext cx="3698008" cy="1634782"/>
          </a:xfrm>
          <a:prstGeom prst="rect">
            <a:avLst/>
          </a:prstGeom>
        </p:spPr>
      </p:pic>
      <p:sp>
        <p:nvSpPr>
          <p:cNvPr id="31" name="Rectangle 30"/>
          <p:cNvSpPr/>
          <p:nvPr/>
        </p:nvSpPr>
        <p:spPr>
          <a:xfrm>
            <a:off x="295510" y="1662516"/>
            <a:ext cx="5267089" cy="923330"/>
          </a:xfrm>
          <a:prstGeom prst="rect">
            <a:avLst/>
          </a:prstGeom>
        </p:spPr>
        <p:txBody>
          <a:bodyPr wrap="square">
            <a:spAutoFit/>
          </a:bodyPr>
          <a:lstStyle/>
          <a:p>
            <a:r>
              <a:rPr lang="en-US" dirty="0">
                <a:solidFill>
                  <a:srgbClr val="1D5293"/>
                </a:solidFill>
                <a:latin typeface="Noto Sans" panose="020B0502040504020204" pitchFamily="34" charset="0"/>
                <a:ea typeface="Noto Sans" panose="020B0502040504020204" pitchFamily="34" charset="0"/>
                <a:cs typeface="Noto Sans" panose="020B0502040504020204" pitchFamily="34" charset="0"/>
              </a:rPr>
              <a:t>Туслах гудамж зам 2-р зэрэглэл </a:t>
            </a:r>
            <a:r>
              <a:rPr lang="en-US" sz="3600" b="1" dirty="0">
                <a:solidFill>
                  <a:srgbClr val="14C095"/>
                </a:solidFill>
                <a:latin typeface="Noto Sans" panose="020B0502040504020204" pitchFamily="34" charset="0"/>
                <a:ea typeface="Noto Sans" panose="020B0502040504020204" pitchFamily="34" charset="0"/>
                <a:cs typeface="Noto Sans" panose="020B0502040504020204" pitchFamily="34" charset="0"/>
              </a:rPr>
              <a:t>142</a:t>
            </a:r>
            <a:r>
              <a:rPr lang="en-US" dirty="0">
                <a:solidFill>
                  <a:srgbClr val="14C095"/>
                </a:solidFill>
                <a:latin typeface="Noto Sans" panose="020B0502040504020204" pitchFamily="34" charset="0"/>
                <a:ea typeface="Noto Sans" panose="020B0502040504020204" pitchFamily="34" charset="0"/>
                <a:cs typeface="Noto Sans" panose="020B0502040504020204" pitchFamily="34" charset="0"/>
              </a:rPr>
              <a:t>км</a:t>
            </a:r>
            <a:r>
              <a:rPr lang="en-US" dirty="0">
                <a:solidFill>
                  <a:srgbClr val="1D5293"/>
                </a:solidFill>
                <a:latin typeface="Noto Sans" panose="020B0502040504020204" pitchFamily="34" charset="0"/>
                <a:ea typeface="Noto Sans" panose="020B0502040504020204" pitchFamily="34" charset="0"/>
                <a:cs typeface="Noto Sans" panose="020B0502040504020204" pitchFamily="34" charset="0"/>
              </a:rPr>
              <a:t>, </a:t>
            </a:r>
          </a:p>
          <a:p>
            <a:endParaRPr lang="en-US" dirty="0">
              <a:solidFill>
                <a:srgbClr val="1D5293"/>
              </a:solidFill>
              <a:latin typeface="Noto Sans" panose="020B0502040504020204" pitchFamily="34" charset="0"/>
              <a:ea typeface="Noto Sans" panose="020B0502040504020204" pitchFamily="34" charset="0"/>
              <a:cs typeface="Noto Sans" panose="020B0502040504020204" pitchFamily="34" charset="0"/>
            </a:endParaRPr>
          </a:p>
        </p:txBody>
      </p:sp>
      <p:sp>
        <p:nvSpPr>
          <p:cNvPr id="2" name="Rectangle 1"/>
          <p:cNvSpPr/>
          <p:nvPr/>
        </p:nvSpPr>
        <p:spPr>
          <a:xfrm>
            <a:off x="4137195" y="3047670"/>
            <a:ext cx="1418978" cy="338554"/>
          </a:xfrm>
          <a:prstGeom prst="rect">
            <a:avLst/>
          </a:prstGeom>
        </p:spPr>
        <p:txBody>
          <a:bodyPr wrap="none">
            <a:spAutoFit/>
          </a:bodyPr>
          <a:lstStyle/>
          <a:p>
            <a:r>
              <a:rPr lang="en-US" sz="1600" dirty="0">
                <a:solidFill>
                  <a:srgbClr val="14C095"/>
                </a:solidFill>
                <a:latin typeface="+mj-lt"/>
              </a:rPr>
              <a:t>100х100 БЛОК</a:t>
            </a:r>
          </a:p>
        </p:txBody>
      </p:sp>
      <p:sp>
        <p:nvSpPr>
          <p:cNvPr id="3" name="Rectangle 2"/>
          <p:cNvSpPr/>
          <p:nvPr/>
        </p:nvSpPr>
        <p:spPr>
          <a:xfrm>
            <a:off x="4136560" y="4770546"/>
            <a:ext cx="1418978" cy="338554"/>
          </a:xfrm>
          <a:prstGeom prst="rect">
            <a:avLst/>
          </a:prstGeom>
        </p:spPr>
        <p:txBody>
          <a:bodyPr wrap="none">
            <a:spAutoFit/>
          </a:bodyPr>
          <a:lstStyle/>
          <a:p>
            <a:r>
              <a:rPr lang="en-US" sz="1600" dirty="0">
                <a:solidFill>
                  <a:srgbClr val="14C095"/>
                </a:solidFill>
                <a:latin typeface="+mj-lt"/>
              </a:rPr>
              <a:t>300х300 БЛОК</a:t>
            </a:r>
          </a:p>
        </p:txBody>
      </p:sp>
      <p:sp>
        <p:nvSpPr>
          <p:cNvPr id="13" name="Rectangle 12"/>
          <p:cNvSpPr/>
          <p:nvPr/>
        </p:nvSpPr>
        <p:spPr>
          <a:xfrm>
            <a:off x="266329" y="5885265"/>
            <a:ext cx="6006275" cy="338554"/>
          </a:xfrm>
          <a:prstGeom prst="rect">
            <a:avLst/>
          </a:prstGeom>
        </p:spPr>
        <p:txBody>
          <a:bodyPr wrap="square">
            <a:spAutoFit/>
          </a:bodyPr>
          <a:lstStyle/>
          <a:p>
            <a:r>
              <a:rPr lang="en-US" sz="1600" dirty="0">
                <a:solidFill>
                  <a:srgbClr val="1D5293"/>
                </a:solidFill>
                <a:latin typeface="Noto Sans" panose="020B0502040504020204" pitchFamily="34" charset="0"/>
                <a:ea typeface="Noto Sans" panose="020B0502040504020204" pitchFamily="34" charset="0"/>
                <a:cs typeface="Noto Sans" panose="020B0502040504020204" pitchFamily="34" charset="0"/>
              </a:rPr>
              <a:t>Улаан шугам 54 метр</a:t>
            </a:r>
          </a:p>
        </p:txBody>
      </p:sp>
      <p:pic>
        <p:nvPicPr>
          <p:cNvPr id="7" name="Picture 6" descr="A blue and green text on a black background&#10;&#10;Description automatically generated">
            <a:extLst>
              <a:ext uri="{FF2B5EF4-FFF2-40B4-BE49-F238E27FC236}">
                <a16:creationId xmlns:a16="http://schemas.microsoft.com/office/drawing/2014/main" id="{981981E2-11DC-FCDB-B034-5FD1C5900C7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90681" y="364578"/>
            <a:ext cx="2459736" cy="397714"/>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a:stretch>
            <a:fillRect/>
          </a:stretch>
        </p:blipFill>
        <p:spPr>
          <a:xfrm>
            <a:off x="4038601" y="952500"/>
            <a:ext cx="8153400" cy="5575723"/>
          </a:xfrm>
          <a:prstGeom prst="rect">
            <a:avLst/>
          </a:prstGeom>
        </p:spPr>
      </p:pic>
      <p:pic>
        <p:nvPicPr>
          <p:cNvPr id="13" name="Picture 2" descr="Passengers on Sept. 26 board a self-driving shuttle bus to go on a test run in Seoul from Cheonggye Plaza in Jongno-gu District to Sewoon Shopping Center. (Yonhap News)"/>
          <p:cNvPicPr>
            <a:picLocks noChangeAspect="1" noChangeArrowheads="1"/>
          </p:cNvPicPr>
          <p:nvPr/>
        </p:nvPicPr>
        <p:blipFill>
          <a:blip r:embed="rId3" cstate="print"/>
          <a:srcRect/>
          <a:stretch>
            <a:fillRect/>
          </a:stretch>
        </p:blipFill>
        <p:spPr bwMode="auto">
          <a:xfrm>
            <a:off x="552752" y="1004249"/>
            <a:ext cx="2958936" cy="1893467"/>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p:cNvPicPr>
            <a:picLocks noChangeAspect="1"/>
          </p:cNvPicPr>
          <p:nvPr/>
        </p:nvPicPr>
        <p:blipFill>
          <a:blip r:embed="rId4"/>
          <a:stretch>
            <a:fillRect/>
          </a:stretch>
        </p:blipFill>
        <p:spPr>
          <a:xfrm>
            <a:off x="505012" y="2897453"/>
            <a:ext cx="3023422" cy="1708891"/>
          </a:xfrm>
          <a:prstGeom prst="rect">
            <a:avLst/>
          </a:prstGeom>
        </p:spPr>
      </p:pic>
      <p:pic>
        <p:nvPicPr>
          <p:cNvPr id="16" name="Picture 15"/>
          <p:cNvPicPr>
            <a:picLocks noChangeAspect="1"/>
          </p:cNvPicPr>
          <p:nvPr/>
        </p:nvPicPr>
        <p:blipFill>
          <a:blip r:embed="rId5" cstate="print"/>
          <a:stretch>
            <a:fillRect/>
          </a:stretch>
        </p:blipFill>
        <p:spPr>
          <a:xfrm>
            <a:off x="555893" y="4755375"/>
            <a:ext cx="2971500" cy="1772848"/>
          </a:xfrm>
          <a:prstGeom prst="rect">
            <a:avLst/>
          </a:prstGeom>
        </p:spPr>
      </p:pic>
      <p:sp>
        <p:nvSpPr>
          <p:cNvPr id="6" name="Rectangle 5"/>
          <p:cNvSpPr/>
          <p:nvPr/>
        </p:nvSpPr>
        <p:spPr>
          <a:xfrm>
            <a:off x="547098" y="4729978"/>
            <a:ext cx="2980295" cy="497553"/>
          </a:xfrm>
          <a:prstGeom prst="rect">
            <a:avLst/>
          </a:prstGeom>
          <a:solidFill>
            <a:srgbClr val="FFFFFF">
              <a:alpha val="50196"/>
            </a:srgbClr>
          </a:solidFill>
        </p:spPr>
        <p:txBody>
          <a:bodyPr wrap="square">
            <a:noAutofit/>
          </a:bodyPr>
          <a:lstStyle/>
          <a:p>
            <a:r>
              <a:rPr lang="en-US" sz="1400" dirty="0">
                <a:solidFill>
                  <a:srgbClr val="1D5293"/>
                </a:solidFill>
                <a:latin typeface="Noto Sans" panose="020B0502040504020204" pitchFamily="34" charset="0"/>
                <a:ea typeface="Noto Sans" panose="020B0502040504020204" pitchFamily="34" charset="0"/>
                <a:cs typeface="Noto Sans" panose="020B0502040504020204" pitchFamily="34" charset="0"/>
              </a:rPr>
              <a:t>нийтийн тээврийн ногоон коридоруудын жишээ</a:t>
            </a:r>
          </a:p>
        </p:txBody>
      </p:sp>
      <p:sp>
        <p:nvSpPr>
          <p:cNvPr id="12" name="TextBox 11"/>
          <p:cNvSpPr txBox="1"/>
          <p:nvPr/>
        </p:nvSpPr>
        <p:spPr>
          <a:xfrm>
            <a:off x="557292" y="2404155"/>
            <a:ext cx="2960576" cy="523220"/>
          </a:xfrm>
          <a:prstGeom prst="rect">
            <a:avLst/>
          </a:prstGeom>
          <a:solidFill>
            <a:srgbClr val="FFFFFF">
              <a:alpha val="50196"/>
            </a:srgbClr>
          </a:solidFill>
        </p:spPr>
        <p:txBody>
          <a:bodyPr wrap="square">
            <a:spAutoFit/>
          </a:bodyPr>
          <a:lstStyle/>
          <a:p>
            <a:r>
              <a:rPr lang="en-US" sz="1400" dirty="0">
                <a:solidFill>
                  <a:srgbClr val="1D5293"/>
                </a:solidFill>
                <a:latin typeface="Noto Sans" panose="020B0502040504020204" pitchFamily="34" charset="0"/>
                <a:ea typeface="Noto Sans" panose="020B0502040504020204" pitchFamily="34" charset="0"/>
                <a:cs typeface="Noto Sans" panose="020B0502040504020204" pitchFamily="34" charset="0"/>
              </a:rPr>
              <a:t>БНСУ </a:t>
            </a:r>
            <a:r>
              <a:rPr lang="en-US" sz="1400" i="0" dirty="0">
                <a:solidFill>
                  <a:srgbClr val="1D5293"/>
                </a:solidFill>
                <a:effectLst/>
                <a:latin typeface="Noto Sans" panose="020B0502040504020204" pitchFamily="34" charset="0"/>
                <a:ea typeface="Noto Sans" panose="020B0502040504020204" pitchFamily="34" charset="0"/>
                <a:cs typeface="Noto Sans" panose="020B0502040504020204" pitchFamily="34" charset="0"/>
              </a:rPr>
              <a:t>улсын Сөүл хотын туршилтын хувилбар</a:t>
            </a:r>
          </a:p>
        </p:txBody>
      </p:sp>
      <p:sp>
        <p:nvSpPr>
          <p:cNvPr id="24" name="Rectangle 23"/>
          <p:cNvSpPr/>
          <p:nvPr/>
        </p:nvSpPr>
        <p:spPr>
          <a:xfrm>
            <a:off x="541734" y="4129290"/>
            <a:ext cx="2961922" cy="477054"/>
          </a:xfrm>
          <a:prstGeom prst="rect">
            <a:avLst/>
          </a:prstGeom>
          <a:solidFill>
            <a:srgbClr val="FFFFFF">
              <a:alpha val="50196"/>
            </a:srgbClr>
          </a:solidFill>
        </p:spPr>
        <p:txBody>
          <a:bodyPr wrap="square">
            <a:spAutoFit/>
          </a:bodyPr>
          <a:lstStyle/>
          <a:p>
            <a:r>
              <a:rPr lang="en-US" sz="1400" dirty="0">
                <a:solidFill>
                  <a:srgbClr val="1D5293"/>
                </a:solidFill>
                <a:latin typeface="Noto Sans" panose="020B0502040504020204" pitchFamily="34" charset="0"/>
                <a:ea typeface="Noto Sans" panose="020B0502040504020204" pitchFamily="34" charset="0"/>
                <a:cs typeface="Noto Sans" panose="020B0502040504020204" pitchFamily="34" charset="0"/>
              </a:rPr>
              <a:t>500 зорчигч/цаг/чиглэл       </a:t>
            </a:r>
            <a:r>
              <a:rPr lang="en-US" sz="1100" i="0" dirty="0">
                <a:solidFill>
                  <a:srgbClr val="1D5293"/>
                </a:solidFill>
                <a:effectLst/>
                <a:latin typeface="Noto Sans" panose="020B0502040504020204" pitchFamily="34" charset="0"/>
                <a:ea typeface="Noto Sans" panose="020B0502040504020204" pitchFamily="34" charset="0"/>
                <a:cs typeface="Noto Sans" panose="020B0502040504020204" pitchFamily="34" charset="0"/>
              </a:rPr>
              <a:t>Bishop Ranch</a:t>
            </a:r>
            <a:endParaRPr lang="en-US" sz="1400" dirty="0">
              <a:solidFill>
                <a:srgbClr val="1D5293"/>
              </a:solidFill>
              <a:latin typeface="Noto Sans" panose="020B0502040504020204" pitchFamily="34" charset="0"/>
              <a:ea typeface="Noto Sans" panose="020B0502040504020204" pitchFamily="34" charset="0"/>
              <a:cs typeface="Noto Sans" panose="020B0502040504020204" pitchFamily="34" charset="0"/>
            </a:endParaRPr>
          </a:p>
        </p:txBody>
      </p:sp>
      <p:grpSp>
        <p:nvGrpSpPr>
          <p:cNvPr id="7" name="Group 6"/>
          <p:cNvGrpSpPr/>
          <p:nvPr/>
        </p:nvGrpSpPr>
        <p:grpSpPr>
          <a:xfrm>
            <a:off x="7037367" y="4853000"/>
            <a:ext cx="5158815" cy="1577597"/>
            <a:chOff x="6211071" y="6507488"/>
            <a:chExt cx="5158815" cy="1577597"/>
          </a:xfrm>
        </p:grpSpPr>
        <p:sp>
          <p:nvSpPr>
            <p:cNvPr id="2" name="Rectangle 1"/>
            <p:cNvSpPr/>
            <p:nvPr/>
          </p:nvSpPr>
          <p:spPr>
            <a:xfrm>
              <a:off x="6543580" y="6782864"/>
              <a:ext cx="2827442" cy="646331"/>
            </a:xfrm>
            <a:prstGeom prst="rect">
              <a:avLst/>
            </a:prstGeom>
          </p:spPr>
          <p:txBody>
            <a:bodyPr wrap="square">
              <a:spAutoFit/>
            </a:bodyPr>
            <a:lstStyle/>
            <a:p>
              <a:r>
                <a:rPr lang="en-US" sz="1200" dirty="0">
                  <a:solidFill>
                    <a:srgbClr val="02558B"/>
                  </a:solidFill>
                  <a:latin typeface="Noto Sans" panose="020B0502040504020204" pitchFamily="34" charset="0"/>
                  <a:ea typeface="Noto Sans" panose="020B0502040504020204" pitchFamily="34" charset="0"/>
                  <a:cs typeface="Noto Sans" panose="020B0502040504020204" pitchFamily="34" charset="0"/>
                </a:rPr>
                <a:t>EV автобусны 6 чиглэл</a:t>
              </a:r>
            </a:p>
            <a:p>
              <a:endParaRPr lang="en-US" sz="1200" dirty="0">
                <a:solidFill>
                  <a:srgbClr val="02558B"/>
                </a:solidFill>
                <a:latin typeface="Noto Sans" panose="020B0502040504020204" pitchFamily="34" charset="0"/>
                <a:ea typeface="Noto Sans" panose="020B0502040504020204" pitchFamily="34" charset="0"/>
                <a:cs typeface="Noto Sans" panose="020B0502040504020204" pitchFamily="34" charset="0"/>
              </a:endParaRPr>
            </a:p>
            <a:p>
              <a:r>
                <a:rPr lang="en-US" sz="1200" dirty="0">
                  <a:solidFill>
                    <a:srgbClr val="02558B"/>
                  </a:solidFill>
                  <a:latin typeface="Noto Sans" panose="020B0502040504020204" pitchFamily="34" charset="0"/>
                  <a:ea typeface="Noto Sans" panose="020B0502040504020204" pitchFamily="34" charset="0"/>
                  <a:cs typeface="Noto Sans" panose="020B0502040504020204" pitchFamily="34" charset="0"/>
                </a:rPr>
                <a:t>LRT нийтийн тээвэр 1 чиглэл</a:t>
              </a:r>
            </a:p>
          </p:txBody>
        </p:sp>
        <p:sp>
          <p:nvSpPr>
            <p:cNvPr id="5" name="Arc 4"/>
            <p:cNvSpPr/>
            <p:nvPr/>
          </p:nvSpPr>
          <p:spPr>
            <a:xfrm>
              <a:off x="6211071" y="6879368"/>
              <a:ext cx="332509" cy="224444"/>
            </a:xfrm>
            <a:prstGeom prst="arc">
              <a:avLst/>
            </a:prstGeom>
            <a:ln w="38100">
              <a:solidFill>
                <a:srgbClr val="253A7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bg1"/>
                </a:solidFill>
              </a:endParaRPr>
            </a:p>
          </p:txBody>
        </p:sp>
        <p:grpSp>
          <p:nvGrpSpPr>
            <p:cNvPr id="8" name="Group 7"/>
            <p:cNvGrpSpPr/>
            <p:nvPr/>
          </p:nvGrpSpPr>
          <p:grpSpPr>
            <a:xfrm>
              <a:off x="8376017" y="6507488"/>
              <a:ext cx="2993869" cy="1577597"/>
              <a:chOff x="8730932" y="4778304"/>
              <a:chExt cx="2993869" cy="1577597"/>
            </a:xfrm>
          </p:grpSpPr>
          <p:sp>
            <p:nvSpPr>
              <p:cNvPr id="26" name="Rectangle 25"/>
              <p:cNvSpPr/>
              <p:nvPr/>
            </p:nvSpPr>
            <p:spPr>
              <a:xfrm>
                <a:off x="8730932" y="4778304"/>
                <a:ext cx="2993869" cy="1569660"/>
              </a:xfrm>
              <a:prstGeom prst="rect">
                <a:avLst/>
              </a:prstGeom>
              <a:noFill/>
            </p:spPr>
            <p:txBody>
              <a:bodyPr wrap="square">
                <a:spAutoFit/>
              </a:bodyPr>
              <a:lstStyle/>
              <a:p>
                <a:r>
                  <a:rPr lang="en-US" sz="1200" b="1" dirty="0">
                    <a:solidFill>
                      <a:srgbClr val="02558B"/>
                    </a:solidFill>
                    <a:latin typeface="Noto Sans" panose="020B0502040504020204" pitchFamily="34" charset="0"/>
                    <a:ea typeface="Noto Sans" panose="020B0502040504020204" pitchFamily="34" charset="0"/>
                    <a:cs typeface="Noto Sans" panose="020B0502040504020204" pitchFamily="34" charset="0"/>
                  </a:rPr>
                  <a:t>	Таних тэмдэг</a:t>
                </a:r>
              </a:p>
              <a:p>
                <a:pPr>
                  <a:lnSpc>
                    <a:spcPct val="200000"/>
                  </a:lnSpc>
                </a:pPr>
                <a:r>
                  <a:rPr lang="en-US" sz="1200" dirty="0">
                    <a:solidFill>
                      <a:srgbClr val="02558B"/>
                    </a:solidFill>
                    <a:latin typeface="Noto Sans" panose="020B0502040504020204" pitchFamily="34" charset="0"/>
                    <a:ea typeface="Noto Sans" panose="020B0502040504020204" pitchFamily="34" charset="0"/>
                    <a:cs typeface="Noto Sans" panose="020B0502040504020204" pitchFamily="34" charset="0"/>
                  </a:rPr>
                  <a:t>	EV автобусны 60 зогсоол</a:t>
                </a:r>
              </a:p>
              <a:p>
                <a:endParaRPr lang="ru-RU" sz="1200" dirty="0">
                  <a:solidFill>
                    <a:srgbClr val="02558B"/>
                  </a:solidFill>
                  <a:latin typeface="Noto Sans" panose="020B0502040504020204" pitchFamily="34" charset="0"/>
                  <a:ea typeface="Noto Sans" panose="020B0502040504020204" pitchFamily="34" charset="0"/>
                  <a:cs typeface="Noto Sans" panose="020B0502040504020204" pitchFamily="34" charset="0"/>
                </a:endParaRPr>
              </a:p>
              <a:p>
                <a:r>
                  <a:rPr lang="en-US" sz="1200" dirty="0">
                    <a:solidFill>
                      <a:srgbClr val="02558B"/>
                    </a:solidFill>
                    <a:latin typeface="Noto Sans" panose="020B0502040504020204" pitchFamily="34" charset="0"/>
                    <a:ea typeface="Noto Sans" panose="020B0502040504020204" pitchFamily="34" charset="0"/>
                    <a:cs typeface="Noto Sans" panose="020B0502040504020204" pitchFamily="34" charset="0"/>
                  </a:rPr>
                  <a:t>	LRT, 4 зогсоол</a:t>
                </a:r>
              </a:p>
              <a:p>
                <a:endParaRPr lang="en-US" sz="1200" dirty="0">
                  <a:solidFill>
                    <a:srgbClr val="02558B"/>
                  </a:solidFill>
                  <a:latin typeface="Noto Sans" panose="020B0502040504020204" pitchFamily="34" charset="0"/>
                  <a:ea typeface="Noto Sans" panose="020B0502040504020204" pitchFamily="34" charset="0"/>
                  <a:cs typeface="Noto Sans" panose="020B0502040504020204" pitchFamily="34" charset="0"/>
                </a:endParaRPr>
              </a:p>
              <a:p>
                <a:r>
                  <a:rPr lang="en-US" sz="1200" dirty="0">
                    <a:solidFill>
                      <a:srgbClr val="02558B"/>
                    </a:solidFill>
                    <a:latin typeface="Noto Sans" panose="020B0502040504020204" pitchFamily="34" charset="0"/>
                    <a:ea typeface="Noto Sans" panose="020B0502040504020204" pitchFamily="34" charset="0"/>
                    <a:cs typeface="Noto Sans" panose="020B0502040504020204" pitchFamily="34" charset="0"/>
                  </a:rPr>
                  <a:t>	Нийтийн тээврийн 	Нэгдсэн 4 	зогсоол</a:t>
                </a:r>
              </a:p>
            </p:txBody>
          </p:sp>
          <p:pic>
            <p:nvPicPr>
              <p:cNvPr id="35" name="Picture 34"/>
              <p:cNvPicPr>
                <a:picLocks noChangeAspect="1"/>
              </p:cNvPicPr>
              <p:nvPr/>
            </p:nvPicPr>
            <p:blipFill>
              <a:blip r:embed="rId6" cstate="hqprint">
                <a:extLst>
                  <a:ext uri="{BEBA8EAE-BF5A-486C-A8C5-ECC9F3942E4B}">
                    <a14:imgProps xmlns:a14="http://schemas.microsoft.com/office/drawing/2010/main">
                      <a14:imgLayer r:embed="rId7">
                        <a14:imgEffect>
                          <a14:backgroundRemoval t="9959" b="89959" l="6261" r="92593"/>
                        </a14:imgEffect>
                      </a14:imgLayer>
                    </a14:imgProps>
                  </a:ext>
                </a:extLst>
              </a:blip>
              <a:stretch>
                <a:fillRect/>
              </a:stretch>
            </p:blipFill>
            <p:spPr>
              <a:xfrm>
                <a:off x="9272014" y="5439456"/>
                <a:ext cx="390469" cy="418360"/>
              </a:xfrm>
              <a:prstGeom prst="rect">
                <a:avLst/>
              </a:prstGeom>
            </p:spPr>
          </p:pic>
          <p:pic>
            <p:nvPicPr>
              <p:cNvPr id="41" name="Picture 40"/>
              <p:cNvPicPr>
                <a:picLocks noChangeAspect="1"/>
              </p:cNvPicPr>
              <p:nvPr/>
            </p:nvPicPr>
            <p:blipFill>
              <a:blip r:embed="rId8" cstate="hqprint">
                <a:duotone>
                  <a:schemeClr val="accent1">
                    <a:shade val="45000"/>
                    <a:satMod val="135000"/>
                  </a:schemeClr>
                  <a:prstClr val="white"/>
                </a:duotone>
                <a:extLst>
                  <a:ext uri="{BEBA8EAE-BF5A-486C-A8C5-ECC9F3942E4B}">
                    <a14:imgProps xmlns:a14="http://schemas.microsoft.com/office/drawing/2010/main">
                      <a14:imgLayer r:embed="rId9">
                        <a14:imgEffect>
                          <a14:backgroundRemoval t="0" b="100000" l="8804" r="98804"/>
                        </a14:imgEffect>
                      </a14:imgLayer>
                    </a14:imgProps>
                  </a:ext>
                </a:extLst>
              </a:blip>
              <a:stretch>
                <a:fillRect/>
              </a:stretch>
            </p:blipFill>
            <p:spPr>
              <a:xfrm>
                <a:off x="9282602" y="5962524"/>
                <a:ext cx="369293" cy="393377"/>
              </a:xfrm>
              <a:prstGeom prst="rect">
                <a:avLst/>
              </a:prstGeom>
            </p:spPr>
          </p:pic>
          <p:pic>
            <p:nvPicPr>
              <p:cNvPr id="91" name="Picture 4" descr="Bus Station Icon Black Green Clip Art At - Bus Station Icon Png - Free  Transparent PNG Clipart Images Download"/>
              <p:cNvPicPr>
                <a:picLocks noChangeAspect="1" noChangeArrowheads="1"/>
              </p:cNvPicPr>
              <p:nvPr/>
            </p:nvPicPr>
            <p:blipFill rotWithShape="1">
              <a:blip r:embed="rId10" cstate="hqprint">
                <a:duotone>
                  <a:prstClr val="black"/>
                  <a:srgbClr val="FF0000">
                    <a:tint val="45000"/>
                    <a:satMod val="400000"/>
                  </a:srgbClr>
                </a:duotone>
                <a:extLst>
                  <a:ext uri="{BEBA8EAE-BF5A-486C-A8C5-ECC9F3942E4B}">
                    <a14:imgProps xmlns:a14="http://schemas.microsoft.com/office/drawing/2010/main">
                      <a14:imgLayer r:embed="rId11">
                        <a14:imgEffect>
                          <a14:backgroundRemoval t="1590" b="89399" l="0" r="100000">
                            <a14:foregroundMark x1="32639" y1="30919" x2="36458" y2="28269"/>
                            <a14:foregroundMark x1="45833" y1="28622" x2="45833" y2="28622"/>
                            <a14:foregroundMark x1="60417" y1="27739" x2="64931" y2="28269"/>
                            <a14:foregroundMark x1="69792" y1="30035" x2="73611" y2="32862"/>
                            <a14:foregroundMark x1="33333" y1="46996" x2="33333" y2="46996"/>
                            <a14:foregroundMark x1="35069" y1="50707" x2="35069" y2="50707"/>
                            <a14:foregroundMark x1="65625" y1="50707" x2="65625" y2="50707"/>
                            <a14:foregroundMark x1="46875" y1="37456" x2="46875" y2="37456"/>
                            <a14:foregroundMark x1="56250" y1="38516" x2="56250" y2="38516"/>
                            <a14:backgroundMark x1="35764" y1="28975" x2="35764" y2="28975"/>
                            <a14:backgroundMark x1="34375" y1="28975" x2="34722" y2="29505"/>
                            <a14:backgroundMark x1="70139" y1="31095" x2="70139" y2="31095"/>
                            <a14:backgroundMark x1="72569" y1="31449" x2="72569" y2="31449"/>
                            <a14:backgroundMark x1="73264" y1="31449" x2="73264" y2="31449"/>
                            <a14:backgroundMark x1="71528" y1="30035" x2="71528" y2="30035"/>
                            <a14:backgroundMark x1="64931" y1="28799" x2="64931" y2="28799"/>
                            <a14:backgroundMark x1="62500" y1="28445" x2="62500" y2="28445"/>
                            <a14:backgroundMark x1="60417" y1="27915" x2="60417" y2="27915"/>
                            <a14:backgroundMark x1="60417" y1="27915" x2="64583" y2="27915"/>
                            <a14:backgroundMark x1="65625" y1="27915" x2="65625" y2="27915"/>
                          </a14:backgroundRemoval>
                        </a14:imgEffect>
                      </a14:imgLayer>
                    </a14:imgProps>
                  </a:ext>
                </a:extLst>
              </a:blip>
              <a:srcRect/>
              <a:stretch>
                <a:fillRect/>
              </a:stretch>
            </p:blipFill>
            <p:spPr bwMode="auto">
              <a:xfrm>
                <a:off x="9372761" y="4963108"/>
                <a:ext cx="188975" cy="371639"/>
              </a:xfrm>
              <a:prstGeom prst="rect">
                <a:avLst/>
              </a:prstGeom>
              <a:noFill/>
              <a:extLst>
                <a:ext uri="{909E8E84-426E-40DD-AFC4-6F175D3DCCD1}">
                  <a14:hiddenFill xmlns:a14="http://schemas.microsoft.com/office/drawing/2010/main">
                    <a:solidFill>
                      <a:srgbClr val="FFFFFF"/>
                    </a:solidFill>
                  </a14:hiddenFill>
                </a:ext>
              </a:extLst>
            </p:spPr>
          </p:pic>
        </p:grpSp>
        <p:sp>
          <p:nvSpPr>
            <p:cNvPr id="102" name="Arc 101"/>
            <p:cNvSpPr/>
            <p:nvPr/>
          </p:nvSpPr>
          <p:spPr>
            <a:xfrm>
              <a:off x="6236679" y="7303207"/>
              <a:ext cx="332509" cy="224444"/>
            </a:xfrm>
            <a:prstGeom prst="arc">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bg1"/>
                </a:solidFill>
              </a:endParaRPr>
            </a:p>
          </p:txBody>
        </p:sp>
      </p:grpSp>
      <p:pic>
        <p:nvPicPr>
          <p:cNvPr id="108" name="Picture 107"/>
          <p:cNvPicPr>
            <a:picLocks noChangeAspect="1"/>
          </p:cNvPicPr>
          <p:nvPr/>
        </p:nvPicPr>
        <p:blipFill>
          <a:blip r:embed="rId12" cstate="hqprint">
            <a:duotone>
              <a:schemeClr val="bg2">
                <a:shade val="45000"/>
                <a:satMod val="135000"/>
              </a:schemeClr>
              <a:prstClr val="white"/>
            </a:duotone>
            <a:extLst>
              <a:ext uri="{BEBA8EAE-BF5A-486C-A8C5-ECC9F3942E4B}">
                <a14:imgProps xmlns:a14="http://schemas.microsoft.com/office/drawing/2010/main">
                  <a14:imgLayer r:embed="rId13">
                    <a14:imgEffect>
                      <a14:backgroundRemoval t="0" b="100000" l="8804" r="98804"/>
                    </a14:imgEffect>
                  </a14:imgLayer>
                </a14:imgProps>
              </a:ext>
            </a:extLst>
          </a:blip>
          <a:stretch>
            <a:fillRect/>
          </a:stretch>
        </p:blipFill>
        <p:spPr>
          <a:xfrm>
            <a:off x="4598113" y="3685378"/>
            <a:ext cx="196137" cy="208928"/>
          </a:xfrm>
          <a:prstGeom prst="rect">
            <a:avLst/>
          </a:prstGeom>
        </p:spPr>
      </p:pic>
      <p:pic>
        <p:nvPicPr>
          <p:cNvPr id="110" name="Picture 109"/>
          <p:cNvPicPr>
            <a:picLocks noChangeAspect="1"/>
          </p:cNvPicPr>
          <p:nvPr/>
        </p:nvPicPr>
        <p:blipFill>
          <a:blip r:embed="rId12" cstate="hqprint">
            <a:duotone>
              <a:schemeClr val="bg2">
                <a:shade val="45000"/>
                <a:satMod val="135000"/>
              </a:schemeClr>
              <a:prstClr val="white"/>
            </a:duotone>
            <a:extLst>
              <a:ext uri="{BEBA8EAE-BF5A-486C-A8C5-ECC9F3942E4B}">
                <a14:imgProps xmlns:a14="http://schemas.microsoft.com/office/drawing/2010/main">
                  <a14:imgLayer r:embed="rId13">
                    <a14:imgEffect>
                      <a14:backgroundRemoval t="0" b="100000" l="8804" r="98804"/>
                    </a14:imgEffect>
                  </a14:imgLayer>
                </a14:imgProps>
              </a:ext>
            </a:extLst>
          </a:blip>
          <a:stretch>
            <a:fillRect/>
          </a:stretch>
        </p:blipFill>
        <p:spPr>
          <a:xfrm>
            <a:off x="6748141" y="2394630"/>
            <a:ext cx="196137" cy="208928"/>
          </a:xfrm>
          <a:prstGeom prst="rect">
            <a:avLst/>
          </a:prstGeom>
        </p:spPr>
      </p:pic>
      <p:pic>
        <p:nvPicPr>
          <p:cNvPr id="111" name="Picture 110"/>
          <p:cNvPicPr>
            <a:picLocks noChangeAspect="1"/>
          </p:cNvPicPr>
          <p:nvPr/>
        </p:nvPicPr>
        <p:blipFill>
          <a:blip r:embed="rId12" cstate="hqprint">
            <a:duotone>
              <a:schemeClr val="bg2">
                <a:shade val="45000"/>
                <a:satMod val="135000"/>
              </a:schemeClr>
              <a:prstClr val="white"/>
            </a:duotone>
            <a:extLst>
              <a:ext uri="{BEBA8EAE-BF5A-486C-A8C5-ECC9F3942E4B}">
                <a14:imgProps xmlns:a14="http://schemas.microsoft.com/office/drawing/2010/main">
                  <a14:imgLayer r:embed="rId13">
                    <a14:imgEffect>
                      <a14:backgroundRemoval t="0" b="100000" l="8804" r="98804"/>
                    </a14:imgEffect>
                  </a14:imgLayer>
                </a14:imgProps>
              </a:ext>
            </a:extLst>
          </a:blip>
          <a:stretch>
            <a:fillRect/>
          </a:stretch>
        </p:blipFill>
        <p:spPr>
          <a:xfrm>
            <a:off x="7353426" y="4074684"/>
            <a:ext cx="196137" cy="208928"/>
          </a:xfrm>
          <a:prstGeom prst="rect">
            <a:avLst/>
          </a:prstGeom>
        </p:spPr>
      </p:pic>
      <p:pic>
        <p:nvPicPr>
          <p:cNvPr id="112" name="Picture 111"/>
          <p:cNvPicPr>
            <a:picLocks noChangeAspect="1"/>
          </p:cNvPicPr>
          <p:nvPr/>
        </p:nvPicPr>
        <p:blipFill>
          <a:blip r:embed="rId12" cstate="hqprint">
            <a:duotone>
              <a:schemeClr val="bg2">
                <a:shade val="45000"/>
                <a:satMod val="135000"/>
              </a:schemeClr>
              <a:prstClr val="white"/>
            </a:duotone>
            <a:extLst>
              <a:ext uri="{BEBA8EAE-BF5A-486C-A8C5-ECC9F3942E4B}">
                <a14:imgProps xmlns:a14="http://schemas.microsoft.com/office/drawing/2010/main">
                  <a14:imgLayer r:embed="rId13">
                    <a14:imgEffect>
                      <a14:backgroundRemoval t="0" b="100000" l="8804" r="98804"/>
                    </a14:imgEffect>
                  </a14:imgLayer>
                </a14:imgProps>
              </a:ext>
            </a:extLst>
          </a:blip>
          <a:stretch>
            <a:fillRect/>
          </a:stretch>
        </p:blipFill>
        <p:spPr>
          <a:xfrm>
            <a:off x="9175984" y="3254576"/>
            <a:ext cx="196137" cy="208928"/>
          </a:xfrm>
          <a:prstGeom prst="rect">
            <a:avLst/>
          </a:prstGeom>
        </p:spPr>
      </p:pic>
      <p:sp>
        <p:nvSpPr>
          <p:cNvPr id="11" name="Rectangle 10">
            <a:extLst>
              <a:ext uri="{FF2B5EF4-FFF2-40B4-BE49-F238E27FC236}">
                <a16:creationId xmlns:a16="http://schemas.microsoft.com/office/drawing/2014/main" id="{D03C843E-2595-A866-0A2B-69CDED53553D}"/>
              </a:ext>
            </a:extLst>
          </p:cNvPr>
          <p:cNvSpPr/>
          <p:nvPr/>
        </p:nvSpPr>
        <p:spPr>
          <a:xfrm>
            <a:off x="6237514" y="196570"/>
            <a:ext cx="5575548" cy="461665"/>
          </a:xfrm>
          <a:prstGeom prst="rect">
            <a:avLst/>
          </a:prstGeom>
        </p:spPr>
        <p:txBody>
          <a:bodyPr wrap="square">
            <a:spAutoFit/>
          </a:bodyPr>
          <a:lstStyle/>
          <a:p>
            <a:pPr lvl="0" algn="r"/>
            <a:r>
              <a:rPr lang="mn-MN" sz="2400" b="1" dirty="0">
                <a:solidFill>
                  <a:srgbClr val="1D5293"/>
                </a:solidFill>
                <a:latin typeface="Noto Sans" panose="020B0502040504020204" pitchFamily="34" charset="0"/>
                <a:ea typeface="Noto Sans" panose="020B0502040504020204" pitchFamily="34" charset="0"/>
                <a:cs typeface="Noto Sans" panose="020B0502040504020204" pitchFamily="34" charset="0"/>
              </a:rPr>
              <a:t>НИЙТИЙН ТЭЭВРИЙН СҮЛЖЭЭ</a:t>
            </a:r>
          </a:p>
        </p:txBody>
      </p:sp>
      <p:pic>
        <p:nvPicPr>
          <p:cNvPr id="14" name="Picture 13" descr="A blue and green text on a black background&#10;&#10;Description automatically generated">
            <a:extLst>
              <a:ext uri="{FF2B5EF4-FFF2-40B4-BE49-F238E27FC236}">
                <a16:creationId xmlns:a16="http://schemas.microsoft.com/office/drawing/2014/main" id="{FF5E0682-BB35-E3C7-A503-2EA6CD7B08C5}"/>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790681" y="364578"/>
            <a:ext cx="2459736" cy="397714"/>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0" y="866959"/>
            <a:ext cx="12194214" cy="5901703"/>
          </a:xfrm>
          <a:prstGeom prst="rect">
            <a:avLst/>
          </a:prstGeom>
        </p:spPr>
      </p:pic>
      <p:sp>
        <p:nvSpPr>
          <p:cNvPr id="9" name="Rectangle 8"/>
          <p:cNvSpPr/>
          <p:nvPr/>
        </p:nvSpPr>
        <p:spPr>
          <a:xfrm>
            <a:off x="7540791" y="257231"/>
            <a:ext cx="4264232" cy="400110"/>
          </a:xfrm>
          <a:prstGeom prst="rect">
            <a:avLst/>
          </a:prstGeom>
        </p:spPr>
        <p:txBody>
          <a:bodyPr wrap="square">
            <a:spAutoFit/>
          </a:bodyPr>
          <a:lstStyle/>
          <a:p>
            <a:pPr lvl="0" algn="r"/>
            <a:r>
              <a:rPr lang="en-US" sz="2000" b="1" dirty="0">
                <a:solidFill>
                  <a:srgbClr val="1D5293"/>
                </a:solidFill>
              </a:rPr>
              <a:t>ЗҮҮН УРДААС ХАРАГДАХ БАЙДАЛ</a:t>
            </a:r>
          </a:p>
        </p:txBody>
      </p:sp>
      <p:sp>
        <p:nvSpPr>
          <p:cNvPr id="13" name="TextBox 12"/>
          <p:cNvSpPr txBox="1"/>
          <p:nvPr/>
        </p:nvSpPr>
        <p:spPr>
          <a:xfrm rot="19941888">
            <a:off x="782480" y="1059768"/>
            <a:ext cx="872989" cy="169277"/>
          </a:xfrm>
          <a:prstGeom prst="rect">
            <a:avLst/>
          </a:prstGeom>
          <a:noFill/>
        </p:spPr>
        <p:txBody>
          <a:bodyPr wrap="square" rtlCol="0">
            <a:spAutoFit/>
          </a:bodyPr>
          <a:lstStyle/>
          <a:p>
            <a:pPr algn="ctr"/>
            <a:r>
              <a:rPr lang="en-US" sz="500" b="1" dirty="0">
                <a:solidFill>
                  <a:schemeClr val="bg1"/>
                </a:solidFill>
                <a:latin typeface="Montserrat" panose="00000500000000000000" pitchFamily="2" charset="0"/>
              </a:rPr>
              <a:t>Улаанбаатар  хот </a:t>
            </a:r>
          </a:p>
        </p:txBody>
      </p:sp>
      <p:sp>
        <p:nvSpPr>
          <p:cNvPr id="14" name="TextBox 13"/>
          <p:cNvSpPr txBox="1"/>
          <p:nvPr/>
        </p:nvSpPr>
        <p:spPr>
          <a:xfrm rot="229824">
            <a:off x="-408498" y="1077163"/>
            <a:ext cx="1677376" cy="282152"/>
          </a:xfrm>
          <a:prstGeom prst="rect">
            <a:avLst/>
          </a:prstGeom>
          <a:noFill/>
        </p:spPr>
        <p:txBody>
          <a:bodyPr wrap="square" rtlCol="0">
            <a:spAutoFit/>
          </a:bodyPr>
          <a:lstStyle/>
          <a:p>
            <a:pPr algn="ctr"/>
            <a:r>
              <a:rPr lang="en-US" sz="600" b="1" dirty="0">
                <a:solidFill>
                  <a:schemeClr val="bg1"/>
                </a:solidFill>
                <a:latin typeface="Montserrat" panose="00000500000000000000" pitchFamily="2" charset="0"/>
              </a:rPr>
              <a:t>Чингис хаан </a:t>
            </a:r>
          </a:p>
          <a:p>
            <a:pPr algn="ctr"/>
            <a:r>
              <a:rPr lang="en-US" sz="600" b="1" dirty="0">
                <a:solidFill>
                  <a:schemeClr val="bg1"/>
                </a:solidFill>
                <a:latin typeface="Montserrat" panose="00000500000000000000" pitchFamily="2" charset="0"/>
              </a:rPr>
              <a:t>ОУНБ</a:t>
            </a:r>
          </a:p>
        </p:txBody>
      </p:sp>
      <p:sp>
        <p:nvSpPr>
          <p:cNvPr id="15" name="TextBox 14"/>
          <p:cNvSpPr txBox="1"/>
          <p:nvPr/>
        </p:nvSpPr>
        <p:spPr>
          <a:xfrm rot="19891418">
            <a:off x="147099" y="2274656"/>
            <a:ext cx="566181" cy="184666"/>
          </a:xfrm>
          <a:prstGeom prst="rect">
            <a:avLst/>
          </a:prstGeom>
          <a:noFill/>
        </p:spPr>
        <p:txBody>
          <a:bodyPr wrap="none" rtlCol="0">
            <a:spAutoFit/>
          </a:bodyPr>
          <a:lstStyle/>
          <a:p>
            <a:r>
              <a:rPr lang="en-US" sz="600" dirty="0">
                <a:latin typeface="Montserrat" panose="00000500000000000000" pitchFamily="2" charset="0"/>
              </a:rPr>
              <a:t>Дундговь</a:t>
            </a:r>
          </a:p>
        </p:txBody>
      </p:sp>
      <p:sp>
        <p:nvSpPr>
          <p:cNvPr id="16" name="TextBox 15"/>
          <p:cNvSpPr txBox="1"/>
          <p:nvPr/>
        </p:nvSpPr>
        <p:spPr>
          <a:xfrm>
            <a:off x="9135609" y="1059386"/>
            <a:ext cx="1460339" cy="376203"/>
          </a:xfrm>
          <a:prstGeom prst="rect">
            <a:avLst/>
          </a:prstGeom>
          <a:noFill/>
        </p:spPr>
        <p:txBody>
          <a:bodyPr wrap="square" rtlCol="0">
            <a:spAutoFit/>
          </a:bodyPr>
          <a:lstStyle/>
          <a:p>
            <a:r>
              <a:rPr lang="en-US" sz="900" b="1" dirty="0">
                <a:solidFill>
                  <a:schemeClr val="bg1"/>
                </a:solidFill>
                <a:latin typeface="Montserrat" panose="00000500000000000000" pitchFamily="2" charset="0"/>
              </a:rPr>
              <a:t>Төв аймгийн ЗУУНМОД ХОТ</a:t>
            </a:r>
          </a:p>
        </p:txBody>
      </p:sp>
      <p:sp>
        <p:nvSpPr>
          <p:cNvPr id="17" name="TextBox 16"/>
          <p:cNvSpPr txBox="1"/>
          <p:nvPr/>
        </p:nvSpPr>
        <p:spPr>
          <a:xfrm rot="21244509">
            <a:off x="5798923" y="1173371"/>
            <a:ext cx="1512139" cy="184666"/>
          </a:xfrm>
          <a:prstGeom prst="rect">
            <a:avLst/>
          </a:prstGeom>
          <a:noFill/>
        </p:spPr>
        <p:txBody>
          <a:bodyPr wrap="square" rtlCol="0">
            <a:spAutoFit/>
          </a:bodyPr>
          <a:lstStyle/>
          <a:p>
            <a:pPr algn="ctr"/>
            <a:r>
              <a:rPr lang="en-US" sz="600" b="1" dirty="0">
                <a:solidFill>
                  <a:schemeClr val="bg1"/>
                </a:solidFill>
                <a:latin typeface="Montserrat" panose="00000500000000000000" pitchFamily="2" charset="0"/>
              </a:rPr>
              <a:t>Зуун мод</a:t>
            </a:r>
          </a:p>
        </p:txBody>
      </p:sp>
      <p:sp>
        <p:nvSpPr>
          <p:cNvPr id="18" name="TextBox 17"/>
          <p:cNvSpPr txBox="1"/>
          <p:nvPr/>
        </p:nvSpPr>
        <p:spPr>
          <a:xfrm rot="20555324">
            <a:off x="1653491" y="3037999"/>
            <a:ext cx="821059" cy="184666"/>
          </a:xfrm>
          <a:prstGeom prst="rect">
            <a:avLst/>
          </a:prstGeom>
          <a:noFill/>
        </p:spPr>
        <p:txBody>
          <a:bodyPr wrap="none" rtlCol="0">
            <a:spAutoFit/>
          </a:bodyPr>
          <a:lstStyle/>
          <a:p>
            <a:r>
              <a:rPr lang="en-US" sz="600" dirty="0">
                <a:latin typeface="Montserrat" panose="00000500000000000000" pitchFamily="2" charset="0"/>
              </a:rPr>
              <a:t>Зуун модын гол</a:t>
            </a:r>
          </a:p>
        </p:txBody>
      </p:sp>
      <p:sp>
        <p:nvSpPr>
          <p:cNvPr id="19" name="TextBox 18"/>
          <p:cNvSpPr txBox="1"/>
          <p:nvPr/>
        </p:nvSpPr>
        <p:spPr>
          <a:xfrm rot="20555324">
            <a:off x="7022445" y="5695474"/>
            <a:ext cx="979755" cy="184666"/>
          </a:xfrm>
          <a:prstGeom prst="rect">
            <a:avLst/>
          </a:prstGeom>
          <a:noFill/>
        </p:spPr>
        <p:txBody>
          <a:bodyPr wrap="none" rtlCol="0">
            <a:spAutoFit/>
          </a:bodyPr>
          <a:lstStyle/>
          <a:p>
            <a:r>
              <a:rPr lang="en-US" sz="600" dirty="0">
                <a:latin typeface="Montserrat" panose="00000500000000000000" pitchFamily="2" charset="0"/>
              </a:rPr>
              <a:t>Зүүн дэлгэрийн гол</a:t>
            </a:r>
          </a:p>
        </p:txBody>
      </p:sp>
      <p:pic>
        <p:nvPicPr>
          <p:cNvPr id="4" name="Picture 3" descr="A blue and green text on a black background&#10;&#10;Description automatically generated">
            <a:extLst>
              <a:ext uri="{FF2B5EF4-FFF2-40B4-BE49-F238E27FC236}">
                <a16:creationId xmlns:a16="http://schemas.microsoft.com/office/drawing/2014/main" id="{88C5A79D-7813-30CD-476C-2BA6A5CC7CE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0681" y="364578"/>
            <a:ext cx="2459736" cy="397714"/>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6890F69-7CB0-7719-3D64-CDD0EB372E3E}"/>
              </a:ext>
            </a:extLst>
          </p:cNvPr>
          <p:cNvSpPr/>
          <p:nvPr/>
        </p:nvSpPr>
        <p:spPr>
          <a:xfrm>
            <a:off x="-177473" y="-206829"/>
            <a:ext cx="12598400" cy="7271658"/>
          </a:xfrm>
          <a:prstGeom prst="rect">
            <a:avLst/>
          </a:prstGeom>
          <a:solidFill>
            <a:srgbClr val="14C0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bject 4"/>
          <p:cNvSpPr txBox="1"/>
          <p:nvPr/>
        </p:nvSpPr>
        <p:spPr>
          <a:xfrm>
            <a:off x="6070600" y="2241131"/>
            <a:ext cx="6614514" cy="1297791"/>
          </a:xfrm>
          <a:prstGeom prst="rect">
            <a:avLst/>
          </a:prstGeom>
        </p:spPr>
        <p:txBody>
          <a:bodyPr vert="horz" wrap="square" lIns="0" tIns="66040" rIns="0" bIns="0" rtlCol="0">
            <a:spAutoFit/>
          </a:bodyPr>
          <a:lstStyle/>
          <a:p>
            <a:pPr marL="3175">
              <a:lnSpc>
                <a:spcPct val="100000"/>
              </a:lnSpc>
            </a:pPr>
            <a:r>
              <a:rPr lang="en-US" sz="2400" b="1" dirty="0">
                <a:solidFill>
                  <a:srgbClr val="F9D316"/>
                </a:solidFill>
                <a:latin typeface="Noto Sans" panose="020B0502040504020204" pitchFamily="34" charset="0"/>
                <a:ea typeface="Noto Sans" panose="020B0502040504020204" pitchFamily="34" charset="0"/>
                <a:cs typeface="Noto Sans" panose="020B0502040504020204" pitchFamily="34" charset="0"/>
              </a:rPr>
              <a:t>2022-202</a:t>
            </a:r>
            <a:r>
              <a:rPr lang="mn-MN" sz="2400" b="1" dirty="0">
                <a:solidFill>
                  <a:srgbClr val="F9D316"/>
                </a:solidFill>
                <a:latin typeface="Noto Sans" panose="020B0502040504020204" pitchFamily="34" charset="0"/>
                <a:ea typeface="Noto Sans" panose="020B0502040504020204" pitchFamily="34" charset="0"/>
                <a:cs typeface="Noto Sans" panose="020B0502040504020204" pitchFamily="34" charset="0"/>
              </a:rPr>
              <a:t>5</a:t>
            </a:r>
            <a:r>
              <a:rPr lang="en-US" sz="2400" b="1" dirty="0">
                <a:solidFill>
                  <a:srgbClr val="F9D316"/>
                </a:solidFill>
                <a:latin typeface="Noto Sans" panose="020B0502040504020204" pitchFamily="34" charset="0"/>
                <a:ea typeface="Noto Sans" panose="020B0502040504020204" pitchFamily="34" charset="0"/>
                <a:cs typeface="Noto Sans" panose="020B0502040504020204" pitchFamily="34" charset="0"/>
              </a:rPr>
              <a:t> он </a:t>
            </a:r>
          </a:p>
          <a:p>
            <a:pPr marL="3175">
              <a:lnSpc>
                <a:spcPct val="100000"/>
              </a:lnSpc>
            </a:pPr>
            <a:r>
              <a:rPr lang="en-US" sz="2800" b="1" dirty="0">
                <a:solidFill>
                  <a:srgbClr val="1D5293"/>
                </a:solidFill>
                <a:latin typeface="Noto Sans" panose="020B0502040504020204" pitchFamily="34" charset="0"/>
                <a:ea typeface="Noto Sans" panose="020B0502040504020204" pitchFamily="34" charset="0"/>
                <a:cs typeface="Noto Sans" panose="020B0502040504020204" pitchFamily="34" charset="0"/>
              </a:rPr>
              <a:t>ИНЖЕНЕРИЙН ДЭД БҮТЦИЙН </a:t>
            </a:r>
          </a:p>
          <a:p>
            <a:pPr marL="3175">
              <a:lnSpc>
                <a:spcPct val="100000"/>
              </a:lnSpc>
            </a:pPr>
            <a:r>
              <a:rPr lang="en-US" sz="2800" b="1" dirty="0">
                <a:solidFill>
                  <a:srgbClr val="1D5293"/>
                </a:solidFill>
                <a:latin typeface="Noto Sans" panose="020B0502040504020204" pitchFamily="34" charset="0"/>
                <a:ea typeface="Noto Sans" panose="020B0502040504020204" pitchFamily="34" charset="0"/>
                <a:cs typeface="Noto Sans" panose="020B0502040504020204" pitchFamily="34" charset="0"/>
              </a:rPr>
              <a:t>БҮТЭЭН БАЙГУУЛАЛТ</a:t>
            </a:r>
          </a:p>
        </p:txBody>
      </p:sp>
      <p:pic>
        <p:nvPicPr>
          <p:cNvPr id="6" name="Picture 5" descr="A blue circle with lines in it&#10;&#10;Description automatically generated">
            <a:extLst>
              <a:ext uri="{FF2B5EF4-FFF2-40B4-BE49-F238E27FC236}">
                <a16:creationId xmlns:a16="http://schemas.microsoft.com/office/drawing/2014/main" id="{B071D85D-E881-C900-EC67-7EDFB050CC05}"/>
              </a:ext>
            </a:extLst>
          </p:cNvPr>
          <p:cNvPicPr>
            <a:picLocks noChangeAspect="1"/>
          </p:cNvPicPr>
          <p:nvPr/>
        </p:nvPicPr>
        <p:blipFill>
          <a:blip r:embed="rId2" cstate="print">
            <a:extLst>
              <a:ext uri="{28A0092B-C50C-407E-A947-70E740481C1C}">
                <a14:useLocalDpi xmlns:a14="http://schemas.microsoft.com/office/drawing/2010/main" val="0"/>
              </a:ext>
            </a:extLst>
          </a:blip>
          <a:srcRect l="27779" b="10433"/>
          <a:stretch/>
        </p:blipFill>
        <p:spPr>
          <a:xfrm>
            <a:off x="-188686" y="1401322"/>
            <a:ext cx="4546231" cy="5638108"/>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2626AB72-F3AE-604D-FB8E-B1777AF26303}"/>
              </a:ext>
            </a:extLst>
          </p:cNvPr>
          <p:cNvSpPr/>
          <p:nvPr/>
        </p:nvSpPr>
        <p:spPr>
          <a:xfrm>
            <a:off x="1" y="1"/>
            <a:ext cx="4036641" cy="6858000"/>
          </a:xfrm>
          <a:prstGeom prst="rect">
            <a:avLst/>
          </a:prstGeom>
          <a:solidFill>
            <a:srgbClr val="1D52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A black and white logo&#10;&#10;Description automatically generated">
            <a:extLst>
              <a:ext uri="{FF2B5EF4-FFF2-40B4-BE49-F238E27FC236}">
                <a16:creationId xmlns:a16="http://schemas.microsoft.com/office/drawing/2014/main" id="{154ECCA3-AB5E-165B-09DA-652DACAF52D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0681" y="362197"/>
            <a:ext cx="2457784" cy="398608"/>
          </a:xfrm>
          <a:prstGeom prst="rect">
            <a:avLst/>
          </a:prstGeom>
        </p:spPr>
      </p:pic>
      <p:pic>
        <p:nvPicPr>
          <p:cNvPr id="108" name="Picture 10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69623" y="905008"/>
            <a:ext cx="8433484" cy="5014146"/>
          </a:xfrm>
          <a:prstGeom prst="rect">
            <a:avLst/>
          </a:prstGeom>
        </p:spPr>
      </p:pic>
      <p:sp>
        <p:nvSpPr>
          <p:cNvPr id="15" name="Rectangle: Rounded Corners 16"/>
          <p:cNvSpPr/>
          <p:nvPr/>
        </p:nvSpPr>
        <p:spPr>
          <a:xfrm>
            <a:off x="597530" y="803953"/>
            <a:ext cx="3132498" cy="928916"/>
          </a:xfrm>
          <a:prstGeom prst="roundRect">
            <a:avLst>
              <a:gd name="adj" fmla="val 13933"/>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latin typeface="+mj-lt"/>
              </a:rPr>
              <a:t>НИЙТ 102 КМ ЦДАШ</a:t>
            </a:r>
          </a:p>
          <a:p>
            <a:pPr algn="ctr"/>
            <a:r>
              <a:rPr lang="en-US" sz="1200" dirty="0">
                <a:solidFill>
                  <a:schemeClr val="bg1"/>
                </a:solidFill>
                <a:latin typeface="+mj-lt"/>
              </a:rPr>
              <a:t>35/10КВ 2х10МВА </a:t>
            </a:r>
          </a:p>
          <a:p>
            <a:pPr algn="ctr"/>
            <a:r>
              <a:rPr lang="en-US" sz="1200" dirty="0">
                <a:solidFill>
                  <a:schemeClr val="bg1"/>
                </a:solidFill>
                <a:latin typeface="+mj-lt"/>
              </a:rPr>
              <a:t>110/35/10КВ 2х</a:t>
            </a:r>
            <a:r>
              <a:rPr lang="mn-MN" sz="1200" dirty="0">
                <a:solidFill>
                  <a:schemeClr val="bg1"/>
                </a:solidFill>
                <a:latin typeface="+mj-lt"/>
              </a:rPr>
              <a:t>40</a:t>
            </a:r>
            <a:r>
              <a:rPr lang="en-US" sz="1200" dirty="0">
                <a:solidFill>
                  <a:schemeClr val="bg1"/>
                </a:solidFill>
                <a:latin typeface="+mj-lt"/>
              </a:rPr>
              <a:t>МВА</a:t>
            </a:r>
            <a:br>
              <a:rPr lang="en-US" sz="1200" dirty="0">
                <a:solidFill>
                  <a:schemeClr val="bg1"/>
                </a:solidFill>
                <a:latin typeface="+mj-lt"/>
              </a:rPr>
            </a:br>
            <a:r>
              <a:rPr lang="en-US" sz="1200" dirty="0">
                <a:solidFill>
                  <a:schemeClr val="bg1"/>
                </a:solidFill>
                <a:latin typeface="+mj-lt"/>
              </a:rPr>
              <a:t>220/110/35КВ 2*125МВА</a:t>
            </a:r>
          </a:p>
        </p:txBody>
      </p:sp>
      <p:sp>
        <p:nvSpPr>
          <p:cNvPr id="16" name="Rectangle: Rounded Corners 18"/>
          <p:cNvSpPr/>
          <p:nvPr/>
        </p:nvSpPr>
        <p:spPr>
          <a:xfrm>
            <a:off x="597530" y="1764585"/>
            <a:ext cx="3132498" cy="928916"/>
          </a:xfrm>
          <a:prstGeom prst="roundRect">
            <a:avLst>
              <a:gd name="adj" fmla="val 1582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latin typeface="+mj-lt"/>
              </a:rPr>
              <a:t>2X2000М3 УСАН САН, </a:t>
            </a:r>
          </a:p>
          <a:p>
            <a:pPr algn="ctr"/>
            <a:r>
              <a:rPr lang="en-US" sz="1200" dirty="0">
                <a:solidFill>
                  <a:schemeClr val="bg1"/>
                </a:solidFill>
                <a:latin typeface="+mj-lt"/>
              </a:rPr>
              <a:t>5 ГҮНИЙ ХУДАГ</a:t>
            </a:r>
            <a:endParaRPr lang="en-US" sz="1200" b="1" dirty="0">
              <a:solidFill>
                <a:schemeClr val="bg1"/>
              </a:solidFill>
              <a:latin typeface="+mj-lt"/>
            </a:endParaRPr>
          </a:p>
          <a:p>
            <a:pPr algn="ctr"/>
            <a:r>
              <a:rPr lang="en-US" sz="1200" dirty="0">
                <a:solidFill>
                  <a:schemeClr val="bg1"/>
                </a:solidFill>
                <a:latin typeface="+mj-lt"/>
              </a:rPr>
              <a:t>1 ӨРГӨЛТИЙН НАСОС,</a:t>
            </a:r>
          </a:p>
          <a:p>
            <a:pPr algn="ctr"/>
            <a:r>
              <a:rPr lang="en-US" sz="1200" dirty="0">
                <a:solidFill>
                  <a:schemeClr val="bg1"/>
                </a:solidFill>
                <a:latin typeface="+mj-lt"/>
              </a:rPr>
              <a:t>2</a:t>
            </a:r>
            <a:r>
              <a:rPr lang="mn-MN" sz="1200" dirty="0">
                <a:solidFill>
                  <a:schemeClr val="bg1"/>
                </a:solidFill>
                <a:latin typeface="+mj-lt"/>
              </a:rPr>
              <a:t>4</a:t>
            </a:r>
            <a:r>
              <a:rPr lang="en-US" sz="1200" dirty="0">
                <a:solidFill>
                  <a:schemeClr val="bg1"/>
                </a:solidFill>
                <a:latin typeface="+mj-lt"/>
              </a:rPr>
              <a:t> КМ ГОЛ ШУГАМ</a:t>
            </a:r>
          </a:p>
        </p:txBody>
      </p:sp>
      <p:sp>
        <p:nvSpPr>
          <p:cNvPr id="17" name="Rectangle: Rounded Corners 20"/>
          <p:cNvSpPr/>
          <p:nvPr/>
        </p:nvSpPr>
        <p:spPr>
          <a:xfrm>
            <a:off x="597530" y="2749156"/>
            <a:ext cx="3132498" cy="928915"/>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b="1" dirty="0">
              <a:solidFill>
                <a:schemeClr val="bg1"/>
              </a:solidFill>
              <a:latin typeface="+mj-lt"/>
            </a:endParaRPr>
          </a:p>
        </p:txBody>
      </p:sp>
      <p:sp>
        <p:nvSpPr>
          <p:cNvPr id="18" name="Rectangle: Rounded Corners 22"/>
          <p:cNvSpPr/>
          <p:nvPr/>
        </p:nvSpPr>
        <p:spPr>
          <a:xfrm>
            <a:off x="597528" y="5661478"/>
            <a:ext cx="3132499" cy="1023692"/>
          </a:xfrm>
          <a:prstGeom prst="roundRect">
            <a:avLst/>
          </a:prstGeom>
          <a:solidFill>
            <a:schemeClr val="tx1">
              <a:lumMod val="50000"/>
              <a:lumOff val="50000"/>
              <a:alpha val="7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latin typeface="+mj-lt"/>
              </a:rPr>
              <a:t>ДУЛААНЫ ЭХ ҮҮСВЭР: </a:t>
            </a:r>
          </a:p>
          <a:p>
            <a:pPr algn="ctr"/>
            <a:r>
              <a:rPr lang="en-US" sz="1200" dirty="0">
                <a:solidFill>
                  <a:schemeClr val="bg1"/>
                </a:solidFill>
                <a:latin typeface="+mj-lt"/>
              </a:rPr>
              <a:t>1-Р ЭЭЛЖ  Q=120 ГКАЛ/Ц </a:t>
            </a:r>
          </a:p>
          <a:p>
            <a:pPr algn="ctr"/>
            <a:r>
              <a:rPr lang="en-US" sz="1200" dirty="0">
                <a:solidFill>
                  <a:schemeClr val="bg1"/>
                </a:solidFill>
                <a:latin typeface="+mj-lt"/>
              </a:rPr>
              <a:t>МАГИСТРАЛЬ </a:t>
            </a:r>
          </a:p>
          <a:p>
            <a:pPr algn="ctr"/>
            <a:r>
              <a:rPr lang="en-US" sz="1200" dirty="0">
                <a:solidFill>
                  <a:schemeClr val="bg1"/>
                </a:solidFill>
                <a:latin typeface="+mj-lt"/>
              </a:rPr>
              <a:t>ШУГАМ-15КМ</a:t>
            </a:r>
          </a:p>
          <a:p>
            <a:pPr algn="ctr"/>
            <a:r>
              <a:rPr lang="en-US" sz="1200" b="1" i="1" dirty="0">
                <a:solidFill>
                  <a:schemeClr val="bg1"/>
                </a:solidFill>
                <a:latin typeface="+mj-lt"/>
              </a:rPr>
              <a:t>202</a:t>
            </a:r>
            <a:r>
              <a:rPr lang="mn-MN" sz="1200" b="1" i="1" dirty="0">
                <a:solidFill>
                  <a:schemeClr val="bg1"/>
                </a:solidFill>
                <a:latin typeface="+mj-lt"/>
              </a:rPr>
              <a:t>6</a:t>
            </a:r>
            <a:r>
              <a:rPr lang="en-US" sz="1200" b="1" i="1" dirty="0">
                <a:solidFill>
                  <a:schemeClr val="bg1"/>
                </a:solidFill>
                <a:latin typeface="+mj-lt"/>
              </a:rPr>
              <a:t> ОНД ЭХЭЛНЭ</a:t>
            </a:r>
            <a:endParaRPr lang="en-US" sz="1200" dirty="0">
              <a:solidFill>
                <a:schemeClr val="bg1"/>
              </a:solidFill>
              <a:latin typeface="+mj-lt"/>
            </a:endParaRPr>
          </a:p>
        </p:txBody>
      </p:sp>
      <p:sp>
        <p:nvSpPr>
          <p:cNvPr id="19" name="Rectangle: Rounded Corners 23"/>
          <p:cNvSpPr/>
          <p:nvPr/>
        </p:nvSpPr>
        <p:spPr>
          <a:xfrm>
            <a:off x="597529" y="3751583"/>
            <a:ext cx="3132499" cy="947789"/>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latin typeface="+mj-lt"/>
              </a:rPr>
              <a:t>ЧИГЛЭЛ-1 96 КОРЫН </a:t>
            </a:r>
          </a:p>
          <a:p>
            <a:pPr algn="ctr"/>
            <a:r>
              <a:rPr lang="en-US" sz="1200" dirty="0">
                <a:solidFill>
                  <a:schemeClr val="bg1"/>
                </a:solidFill>
                <a:latin typeface="+mj-lt"/>
              </a:rPr>
              <a:t>ШИЛЭН КАБЕЛЬ-22КМ             </a:t>
            </a:r>
          </a:p>
          <a:p>
            <a:pPr algn="ctr"/>
            <a:r>
              <a:rPr lang="en-US" sz="1200" dirty="0">
                <a:solidFill>
                  <a:schemeClr val="bg1"/>
                </a:solidFill>
                <a:latin typeface="+mj-lt"/>
              </a:rPr>
              <a:t>ЧИГЛЭЛ-2 48 КОРЫН </a:t>
            </a:r>
          </a:p>
          <a:p>
            <a:pPr algn="ctr"/>
            <a:r>
              <a:rPr lang="en-US" sz="1200" dirty="0">
                <a:solidFill>
                  <a:schemeClr val="bg1"/>
                </a:solidFill>
                <a:latin typeface="+mj-lt"/>
              </a:rPr>
              <a:t>ШИЛЭН КАБЕЛЬ-17КМ</a:t>
            </a:r>
          </a:p>
        </p:txBody>
      </p:sp>
      <p:sp>
        <p:nvSpPr>
          <p:cNvPr id="20" name="Rectangle: Rounded Corners 305"/>
          <p:cNvSpPr/>
          <p:nvPr/>
        </p:nvSpPr>
        <p:spPr>
          <a:xfrm>
            <a:off x="597529" y="4742914"/>
            <a:ext cx="3132499" cy="846934"/>
          </a:xfrm>
          <a:prstGeom prst="roundRect">
            <a:avLst/>
          </a:prstGeom>
          <a:solidFill>
            <a:schemeClr val="tx1">
              <a:lumMod val="50000"/>
              <a:lumOff val="50000"/>
              <a:alpha val="7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mn-MN" altLang="ja-JP" sz="1200" dirty="0">
                <a:solidFill>
                  <a:schemeClr val="bg1"/>
                </a:solidFill>
                <a:latin typeface="+mj-lt"/>
              </a:rPr>
              <a:t>ЦЭВЭРЛЭХ БАЙГУУЛАМЖ </a:t>
            </a:r>
          </a:p>
          <a:p>
            <a:pPr algn="ctr"/>
            <a:r>
              <a:rPr lang="mn-MN" altLang="ja-JP" sz="1200" dirty="0">
                <a:solidFill>
                  <a:schemeClr val="bg1"/>
                </a:solidFill>
                <a:latin typeface="+mj-lt"/>
              </a:rPr>
              <a:t>/3000 м3/</a:t>
            </a:r>
          </a:p>
          <a:p>
            <a:pPr algn="ctr"/>
            <a:r>
              <a:rPr lang="mn-MN" altLang="ja-JP" sz="1200" dirty="0">
                <a:solidFill>
                  <a:schemeClr val="bg1"/>
                </a:solidFill>
                <a:latin typeface="+mj-lt"/>
              </a:rPr>
              <a:t>АРИУТГАХ ТАТУУРГЫН </a:t>
            </a:r>
          </a:p>
          <a:p>
            <a:pPr algn="ctr"/>
            <a:r>
              <a:rPr lang="mn-MN" altLang="ja-JP" sz="1200" dirty="0">
                <a:solidFill>
                  <a:schemeClr val="bg1"/>
                </a:solidFill>
                <a:latin typeface="+mj-lt"/>
              </a:rPr>
              <a:t>21КМ ГОЛ ШУГАМ</a:t>
            </a:r>
          </a:p>
        </p:txBody>
      </p:sp>
      <p:sp>
        <p:nvSpPr>
          <p:cNvPr id="21" name="TextBox 20"/>
          <p:cNvSpPr txBox="1"/>
          <p:nvPr/>
        </p:nvSpPr>
        <p:spPr>
          <a:xfrm>
            <a:off x="1671910" y="3005838"/>
            <a:ext cx="1626113" cy="461665"/>
          </a:xfrm>
          <a:prstGeom prst="rect">
            <a:avLst/>
          </a:prstGeom>
          <a:noFill/>
        </p:spPr>
        <p:txBody>
          <a:bodyPr wrap="square">
            <a:spAutoFit/>
          </a:bodyPr>
          <a:lstStyle/>
          <a:p>
            <a:pPr algn="ctr"/>
            <a:r>
              <a:rPr lang="en-US" sz="1200" dirty="0">
                <a:solidFill>
                  <a:schemeClr val="bg1"/>
                </a:solidFill>
                <a:latin typeface="+mj-lt"/>
              </a:rPr>
              <a:t>НИЙТ 11.2 КМ УРТ </a:t>
            </a:r>
          </a:p>
          <a:p>
            <a:pPr algn="ctr"/>
            <a:r>
              <a:rPr lang="en-US" sz="1200" dirty="0">
                <a:solidFill>
                  <a:schemeClr val="bg1"/>
                </a:solidFill>
                <a:latin typeface="+mj-lt"/>
              </a:rPr>
              <a:t>2 СУВАГ</a:t>
            </a:r>
          </a:p>
        </p:txBody>
      </p:sp>
      <p:sp>
        <p:nvSpPr>
          <p:cNvPr id="26" name="Rectangle: Rounded Corners 24"/>
          <p:cNvSpPr/>
          <p:nvPr/>
        </p:nvSpPr>
        <p:spPr>
          <a:xfrm>
            <a:off x="252011" y="962800"/>
            <a:ext cx="1009507" cy="523220"/>
          </a:xfrm>
          <a:prstGeom prst="roundRect">
            <a:avLst/>
          </a:prstGeom>
          <a:solidFill>
            <a:srgbClr val="14C0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TextBox 26"/>
          <p:cNvSpPr txBox="1"/>
          <p:nvPr/>
        </p:nvSpPr>
        <p:spPr>
          <a:xfrm>
            <a:off x="309820" y="962802"/>
            <a:ext cx="1104573" cy="523220"/>
          </a:xfrm>
          <a:prstGeom prst="rect">
            <a:avLst/>
          </a:prstGeom>
          <a:noFill/>
          <a:ln w="19050">
            <a:noFill/>
            <a:prstDash val="lgDash"/>
          </a:ln>
        </p:spPr>
        <p:txBody>
          <a:bodyPr wrap="square" rtlCol="0">
            <a:spAutoFit/>
          </a:bodyPr>
          <a:lstStyle/>
          <a:p>
            <a:r>
              <a:rPr lang="en-US" sz="1400" b="1" i="1" dirty="0">
                <a:solidFill>
                  <a:schemeClr val="bg1"/>
                </a:solidFill>
              </a:rPr>
              <a:t>Цахилгаан </a:t>
            </a:r>
          </a:p>
          <a:p>
            <a:r>
              <a:rPr lang="en-US" sz="1400" b="1" i="1" dirty="0">
                <a:solidFill>
                  <a:schemeClr val="bg1"/>
                </a:solidFill>
              </a:rPr>
              <a:t>хангамж</a:t>
            </a:r>
          </a:p>
        </p:txBody>
      </p:sp>
      <p:sp>
        <p:nvSpPr>
          <p:cNvPr id="23" name="Rectangle: Rounded Corners 24"/>
          <p:cNvSpPr/>
          <p:nvPr/>
        </p:nvSpPr>
        <p:spPr>
          <a:xfrm>
            <a:off x="3261720" y="1103358"/>
            <a:ext cx="567148" cy="300807"/>
          </a:xfrm>
          <a:prstGeom prst="roundRect">
            <a:avLst/>
          </a:prstGeom>
          <a:solidFill>
            <a:srgbClr val="14C0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TextBox 23"/>
          <p:cNvSpPr txBox="1"/>
          <p:nvPr/>
        </p:nvSpPr>
        <p:spPr>
          <a:xfrm>
            <a:off x="3270745" y="1114264"/>
            <a:ext cx="586717" cy="307777"/>
          </a:xfrm>
          <a:prstGeom prst="rect">
            <a:avLst/>
          </a:prstGeom>
          <a:noFill/>
          <a:ln w="19050">
            <a:noFill/>
            <a:prstDash val="lgDash"/>
          </a:ln>
        </p:spPr>
        <p:txBody>
          <a:bodyPr wrap="square" rtlCol="0">
            <a:spAutoFit/>
          </a:bodyPr>
          <a:lstStyle/>
          <a:p>
            <a:r>
              <a:rPr lang="mn-MN" sz="1400" b="1" i="1" dirty="0">
                <a:solidFill>
                  <a:schemeClr val="bg1"/>
                </a:solidFill>
              </a:rPr>
              <a:t>86</a:t>
            </a:r>
            <a:r>
              <a:rPr lang="en-US" sz="1400" b="1" i="1" dirty="0">
                <a:solidFill>
                  <a:schemeClr val="bg1"/>
                </a:solidFill>
              </a:rPr>
              <a:t> %</a:t>
            </a:r>
          </a:p>
        </p:txBody>
      </p:sp>
      <p:sp>
        <p:nvSpPr>
          <p:cNvPr id="32" name="Rectangle: Rounded Corners 24"/>
          <p:cNvSpPr/>
          <p:nvPr/>
        </p:nvSpPr>
        <p:spPr>
          <a:xfrm>
            <a:off x="252012" y="1936212"/>
            <a:ext cx="1009507" cy="523220"/>
          </a:xfrm>
          <a:prstGeom prst="roundRect">
            <a:avLst/>
          </a:prstGeom>
          <a:solidFill>
            <a:srgbClr val="14C0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TextBox 32"/>
          <p:cNvSpPr txBox="1"/>
          <p:nvPr/>
        </p:nvSpPr>
        <p:spPr>
          <a:xfrm>
            <a:off x="309821" y="1936214"/>
            <a:ext cx="1104573" cy="523220"/>
          </a:xfrm>
          <a:prstGeom prst="rect">
            <a:avLst/>
          </a:prstGeom>
          <a:noFill/>
          <a:ln w="19050">
            <a:noFill/>
            <a:prstDash val="lgDash"/>
          </a:ln>
        </p:spPr>
        <p:txBody>
          <a:bodyPr wrap="square" rtlCol="0">
            <a:spAutoFit/>
          </a:bodyPr>
          <a:lstStyle/>
          <a:p>
            <a:r>
              <a:rPr lang="en-US" sz="1400" b="1" i="1" dirty="0">
                <a:solidFill>
                  <a:schemeClr val="bg1"/>
                </a:solidFill>
              </a:rPr>
              <a:t>Ус </a:t>
            </a:r>
          </a:p>
          <a:p>
            <a:r>
              <a:rPr lang="en-US" sz="1400" b="1" i="1" dirty="0">
                <a:solidFill>
                  <a:schemeClr val="bg1"/>
                </a:solidFill>
              </a:rPr>
              <a:t>хангамж</a:t>
            </a:r>
          </a:p>
        </p:txBody>
      </p:sp>
      <p:sp>
        <p:nvSpPr>
          <p:cNvPr id="29" name="Rectangle: Rounded Corners 24"/>
          <p:cNvSpPr/>
          <p:nvPr/>
        </p:nvSpPr>
        <p:spPr>
          <a:xfrm>
            <a:off x="3303922" y="2098020"/>
            <a:ext cx="567148" cy="300807"/>
          </a:xfrm>
          <a:prstGeom prst="roundRect">
            <a:avLst/>
          </a:prstGeom>
          <a:solidFill>
            <a:srgbClr val="14C0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TextBox 29"/>
          <p:cNvSpPr txBox="1"/>
          <p:nvPr/>
        </p:nvSpPr>
        <p:spPr>
          <a:xfrm>
            <a:off x="3312947" y="2108926"/>
            <a:ext cx="586717" cy="307777"/>
          </a:xfrm>
          <a:prstGeom prst="rect">
            <a:avLst/>
          </a:prstGeom>
          <a:noFill/>
          <a:ln w="19050">
            <a:noFill/>
            <a:prstDash val="lgDash"/>
          </a:ln>
        </p:spPr>
        <p:txBody>
          <a:bodyPr wrap="square" rtlCol="0">
            <a:spAutoFit/>
          </a:bodyPr>
          <a:lstStyle/>
          <a:p>
            <a:r>
              <a:rPr lang="en-US" sz="1400" b="1" i="1" dirty="0">
                <a:solidFill>
                  <a:schemeClr val="bg1"/>
                </a:solidFill>
              </a:rPr>
              <a:t>80 %</a:t>
            </a:r>
          </a:p>
        </p:txBody>
      </p:sp>
      <p:sp>
        <p:nvSpPr>
          <p:cNvPr id="35" name="Rectangle: Rounded Corners 24"/>
          <p:cNvSpPr/>
          <p:nvPr/>
        </p:nvSpPr>
        <p:spPr>
          <a:xfrm>
            <a:off x="3303922" y="3093398"/>
            <a:ext cx="567148" cy="300807"/>
          </a:xfrm>
          <a:prstGeom prst="roundRect">
            <a:avLst/>
          </a:prstGeom>
          <a:solidFill>
            <a:srgbClr val="14C0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TextBox 35"/>
          <p:cNvSpPr txBox="1"/>
          <p:nvPr/>
        </p:nvSpPr>
        <p:spPr>
          <a:xfrm>
            <a:off x="3312947" y="3104304"/>
            <a:ext cx="586717" cy="307777"/>
          </a:xfrm>
          <a:prstGeom prst="rect">
            <a:avLst/>
          </a:prstGeom>
          <a:noFill/>
          <a:ln w="19050">
            <a:noFill/>
            <a:prstDash val="lgDash"/>
          </a:ln>
        </p:spPr>
        <p:txBody>
          <a:bodyPr wrap="square" rtlCol="0">
            <a:spAutoFit/>
          </a:bodyPr>
          <a:lstStyle/>
          <a:p>
            <a:r>
              <a:rPr lang="mn-MN" sz="1400" b="1" i="1" dirty="0">
                <a:solidFill>
                  <a:schemeClr val="bg1"/>
                </a:solidFill>
              </a:rPr>
              <a:t>75 </a:t>
            </a:r>
            <a:r>
              <a:rPr lang="en-US" sz="1400" b="1" i="1" dirty="0">
                <a:solidFill>
                  <a:schemeClr val="bg1"/>
                </a:solidFill>
              </a:rPr>
              <a:t>%</a:t>
            </a:r>
          </a:p>
        </p:txBody>
      </p:sp>
      <p:sp>
        <p:nvSpPr>
          <p:cNvPr id="38" name="Rectangle: Rounded Corners 24"/>
          <p:cNvSpPr/>
          <p:nvPr/>
        </p:nvSpPr>
        <p:spPr>
          <a:xfrm>
            <a:off x="252010" y="2851723"/>
            <a:ext cx="1406256" cy="755624"/>
          </a:xfrm>
          <a:prstGeom prst="roundRect">
            <a:avLst/>
          </a:prstGeom>
          <a:solidFill>
            <a:srgbClr val="14C0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TextBox 38"/>
          <p:cNvSpPr txBox="1"/>
          <p:nvPr/>
        </p:nvSpPr>
        <p:spPr>
          <a:xfrm>
            <a:off x="334113" y="2840607"/>
            <a:ext cx="1538684" cy="738664"/>
          </a:xfrm>
          <a:prstGeom prst="rect">
            <a:avLst/>
          </a:prstGeom>
          <a:noFill/>
          <a:ln w="19050">
            <a:noFill/>
            <a:prstDash val="lgDash"/>
          </a:ln>
        </p:spPr>
        <p:txBody>
          <a:bodyPr wrap="square" rtlCol="0">
            <a:spAutoFit/>
          </a:bodyPr>
          <a:lstStyle/>
          <a:p>
            <a:r>
              <a:rPr lang="en-US" sz="1400" b="1" i="1" dirty="0">
                <a:solidFill>
                  <a:schemeClr val="bg1"/>
                </a:solidFill>
              </a:rPr>
              <a:t>Үерийн хамгаалалтын суваг</a:t>
            </a:r>
          </a:p>
        </p:txBody>
      </p:sp>
      <p:sp>
        <p:nvSpPr>
          <p:cNvPr id="41" name="Rectangle: Rounded Corners 24"/>
          <p:cNvSpPr/>
          <p:nvPr/>
        </p:nvSpPr>
        <p:spPr>
          <a:xfrm>
            <a:off x="3303921" y="6067227"/>
            <a:ext cx="567148" cy="300807"/>
          </a:xfrm>
          <a:prstGeom prst="roundRect">
            <a:avLst/>
          </a:prstGeom>
          <a:solidFill>
            <a:srgbClr val="14C0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TextBox 41"/>
          <p:cNvSpPr txBox="1"/>
          <p:nvPr/>
        </p:nvSpPr>
        <p:spPr>
          <a:xfrm>
            <a:off x="3312946" y="6078132"/>
            <a:ext cx="586717" cy="307777"/>
          </a:xfrm>
          <a:prstGeom prst="rect">
            <a:avLst/>
          </a:prstGeom>
          <a:noFill/>
          <a:ln w="19050">
            <a:noFill/>
            <a:prstDash val="lgDash"/>
          </a:ln>
        </p:spPr>
        <p:txBody>
          <a:bodyPr wrap="square" rtlCol="0">
            <a:spAutoFit/>
          </a:bodyPr>
          <a:lstStyle/>
          <a:p>
            <a:r>
              <a:rPr lang="en-US" sz="1400" b="1" i="1" dirty="0">
                <a:solidFill>
                  <a:schemeClr val="bg1"/>
                </a:solidFill>
              </a:rPr>
              <a:t>20 %</a:t>
            </a:r>
          </a:p>
        </p:txBody>
      </p:sp>
      <p:sp>
        <p:nvSpPr>
          <p:cNvPr id="44" name="Rectangle: Rounded Corners 24"/>
          <p:cNvSpPr/>
          <p:nvPr/>
        </p:nvSpPr>
        <p:spPr>
          <a:xfrm>
            <a:off x="252011" y="5905419"/>
            <a:ext cx="1009507" cy="523220"/>
          </a:xfrm>
          <a:prstGeom prst="roundRect">
            <a:avLst/>
          </a:prstGeom>
          <a:solidFill>
            <a:srgbClr val="14C0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TextBox 44"/>
          <p:cNvSpPr txBox="1"/>
          <p:nvPr/>
        </p:nvSpPr>
        <p:spPr>
          <a:xfrm>
            <a:off x="309820" y="5905421"/>
            <a:ext cx="1104573" cy="523220"/>
          </a:xfrm>
          <a:prstGeom prst="rect">
            <a:avLst/>
          </a:prstGeom>
          <a:noFill/>
          <a:ln w="19050">
            <a:noFill/>
            <a:prstDash val="lgDash"/>
          </a:ln>
        </p:spPr>
        <p:txBody>
          <a:bodyPr wrap="square" rtlCol="0">
            <a:spAutoFit/>
          </a:bodyPr>
          <a:lstStyle/>
          <a:p>
            <a:r>
              <a:rPr lang="en-US" sz="1400" b="1" i="1" dirty="0">
                <a:solidFill>
                  <a:schemeClr val="bg1"/>
                </a:solidFill>
              </a:rPr>
              <a:t>Дулаан </a:t>
            </a:r>
          </a:p>
          <a:p>
            <a:r>
              <a:rPr lang="en-US" sz="1400" b="1" i="1" dirty="0">
                <a:solidFill>
                  <a:schemeClr val="bg1"/>
                </a:solidFill>
              </a:rPr>
              <a:t>хангамж</a:t>
            </a:r>
          </a:p>
        </p:txBody>
      </p:sp>
      <p:sp>
        <p:nvSpPr>
          <p:cNvPr id="47" name="Rectangle: Rounded Corners 24"/>
          <p:cNvSpPr/>
          <p:nvPr/>
        </p:nvSpPr>
        <p:spPr>
          <a:xfrm>
            <a:off x="3303922" y="4136955"/>
            <a:ext cx="567148" cy="300807"/>
          </a:xfrm>
          <a:prstGeom prst="roundRect">
            <a:avLst/>
          </a:prstGeom>
          <a:solidFill>
            <a:srgbClr val="14C0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TextBox 47"/>
          <p:cNvSpPr txBox="1"/>
          <p:nvPr/>
        </p:nvSpPr>
        <p:spPr>
          <a:xfrm>
            <a:off x="3312947" y="4147860"/>
            <a:ext cx="586717" cy="307777"/>
          </a:xfrm>
          <a:prstGeom prst="rect">
            <a:avLst/>
          </a:prstGeom>
          <a:noFill/>
          <a:ln w="19050">
            <a:noFill/>
            <a:prstDash val="lgDash"/>
          </a:ln>
        </p:spPr>
        <p:txBody>
          <a:bodyPr wrap="square" rtlCol="0">
            <a:spAutoFit/>
          </a:bodyPr>
          <a:lstStyle/>
          <a:p>
            <a:r>
              <a:rPr lang="en-US" sz="1400" b="1" i="1" dirty="0">
                <a:solidFill>
                  <a:schemeClr val="bg1"/>
                </a:solidFill>
              </a:rPr>
              <a:t>8</a:t>
            </a:r>
            <a:r>
              <a:rPr lang="mn-MN" sz="1400" b="1" i="1" dirty="0">
                <a:solidFill>
                  <a:schemeClr val="bg1"/>
                </a:solidFill>
              </a:rPr>
              <a:t>5</a:t>
            </a:r>
            <a:r>
              <a:rPr lang="en-US" sz="1400" b="1" i="1" dirty="0">
                <a:solidFill>
                  <a:schemeClr val="bg1"/>
                </a:solidFill>
              </a:rPr>
              <a:t> %</a:t>
            </a:r>
          </a:p>
        </p:txBody>
      </p:sp>
      <p:sp>
        <p:nvSpPr>
          <p:cNvPr id="50" name="Rectangle: Rounded Corners 24"/>
          <p:cNvSpPr/>
          <p:nvPr/>
        </p:nvSpPr>
        <p:spPr>
          <a:xfrm>
            <a:off x="252012" y="3975147"/>
            <a:ext cx="1009507" cy="523220"/>
          </a:xfrm>
          <a:prstGeom prst="roundRect">
            <a:avLst/>
          </a:prstGeom>
          <a:solidFill>
            <a:srgbClr val="14C0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TextBox 50"/>
          <p:cNvSpPr txBox="1"/>
          <p:nvPr/>
        </p:nvSpPr>
        <p:spPr>
          <a:xfrm>
            <a:off x="309821" y="3975149"/>
            <a:ext cx="1104573" cy="523220"/>
          </a:xfrm>
          <a:prstGeom prst="rect">
            <a:avLst/>
          </a:prstGeom>
          <a:noFill/>
          <a:ln w="19050">
            <a:noFill/>
            <a:prstDash val="lgDash"/>
          </a:ln>
        </p:spPr>
        <p:txBody>
          <a:bodyPr wrap="square" rtlCol="0">
            <a:spAutoFit/>
          </a:bodyPr>
          <a:lstStyle/>
          <a:p>
            <a:r>
              <a:rPr lang="en-US" sz="1400" b="1" i="1" dirty="0">
                <a:solidFill>
                  <a:schemeClr val="bg1"/>
                </a:solidFill>
              </a:rPr>
              <a:t>Мэдээлэл</a:t>
            </a:r>
          </a:p>
          <a:p>
            <a:r>
              <a:rPr lang="en-US" sz="1400" b="1" i="1" dirty="0">
                <a:solidFill>
                  <a:schemeClr val="bg1"/>
                </a:solidFill>
              </a:rPr>
              <a:t>холбоо</a:t>
            </a:r>
          </a:p>
        </p:txBody>
      </p:sp>
      <p:sp>
        <p:nvSpPr>
          <p:cNvPr id="53" name="Rectangle: Rounded Corners 24"/>
          <p:cNvSpPr/>
          <p:nvPr/>
        </p:nvSpPr>
        <p:spPr>
          <a:xfrm>
            <a:off x="3303922" y="5060273"/>
            <a:ext cx="567148" cy="300807"/>
          </a:xfrm>
          <a:prstGeom prst="roundRect">
            <a:avLst/>
          </a:prstGeom>
          <a:solidFill>
            <a:srgbClr val="14C0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TextBox 53"/>
          <p:cNvSpPr txBox="1"/>
          <p:nvPr/>
        </p:nvSpPr>
        <p:spPr>
          <a:xfrm>
            <a:off x="3312947" y="5071178"/>
            <a:ext cx="586717" cy="307777"/>
          </a:xfrm>
          <a:prstGeom prst="rect">
            <a:avLst/>
          </a:prstGeom>
          <a:noFill/>
          <a:ln w="19050">
            <a:noFill/>
            <a:prstDash val="lgDash"/>
          </a:ln>
        </p:spPr>
        <p:txBody>
          <a:bodyPr wrap="square" rtlCol="0">
            <a:spAutoFit/>
          </a:bodyPr>
          <a:lstStyle/>
          <a:p>
            <a:r>
              <a:rPr lang="en-US" sz="1400" b="1" i="1" dirty="0">
                <a:solidFill>
                  <a:schemeClr val="bg1"/>
                </a:solidFill>
              </a:rPr>
              <a:t> 35 %</a:t>
            </a:r>
          </a:p>
        </p:txBody>
      </p:sp>
      <p:sp>
        <p:nvSpPr>
          <p:cNvPr id="56" name="Rectangle: Rounded Corners 24"/>
          <p:cNvSpPr/>
          <p:nvPr/>
        </p:nvSpPr>
        <p:spPr>
          <a:xfrm>
            <a:off x="252012" y="4898465"/>
            <a:ext cx="1009507" cy="523220"/>
          </a:xfrm>
          <a:prstGeom prst="roundRect">
            <a:avLst/>
          </a:prstGeom>
          <a:solidFill>
            <a:srgbClr val="14C0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TextBox 56"/>
          <p:cNvSpPr txBox="1"/>
          <p:nvPr/>
        </p:nvSpPr>
        <p:spPr>
          <a:xfrm>
            <a:off x="309821" y="4898467"/>
            <a:ext cx="1104573" cy="523220"/>
          </a:xfrm>
          <a:prstGeom prst="rect">
            <a:avLst/>
          </a:prstGeom>
          <a:noFill/>
          <a:ln w="19050">
            <a:noFill/>
            <a:prstDash val="lgDash"/>
          </a:ln>
        </p:spPr>
        <p:txBody>
          <a:bodyPr wrap="square" rtlCol="0">
            <a:spAutoFit/>
          </a:bodyPr>
          <a:lstStyle/>
          <a:p>
            <a:r>
              <a:rPr lang="en-US" sz="1400" b="1" i="1" dirty="0">
                <a:solidFill>
                  <a:schemeClr val="bg1"/>
                </a:solidFill>
              </a:rPr>
              <a:t>Ариутгах</a:t>
            </a:r>
          </a:p>
          <a:p>
            <a:r>
              <a:rPr lang="en-US" sz="1400" b="1" i="1" dirty="0">
                <a:solidFill>
                  <a:schemeClr val="bg1"/>
                </a:solidFill>
              </a:rPr>
              <a:t>татуурга</a:t>
            </a:r>
          </a:p>
        </p:txBody>
      </p:sp>
      <p:pic>
        <p:nvPicPr>
          <p:cNvPr id="6" name="Picture 5"/>
          <p:cNvPicPr>
            <a:picLocks noChangeAspect="1"/>
          </p:cNvPicPr>
          <p:nvPr/>
        </p:nvPicPr>
        <p:blipFill rotWithShape="1">
          <a:blip r:embed="rId5" cstate="print">
            <a:extLst>
              <a:ext uri="{BEBA8EAE-BF5A-486C-A8C5-ECC9F3942E4B}">
                <a14:imgProps xmlns:a14="http://schemas.microsoft.com/office/drawing/2010/main">
                  <a14:imgLayer r:embed="rId6">
                    <a14:imgEffect>
                      <a14:saturation sat="0"/>
                    </a14:imgEffect>
                    <a14:imgEffect>
                      <a14:brightnessContrast contrast="40000"/>
                    </a14:imgEffect>
                  </a14:imgLayer>
                </a14:imgProps>
              </a:ext>
              <a:ext uri="{28A0092B-C50C-407E-A947-70E740481C1C}">
                <a14:useLocalDpi xmlns:a14="http://schemas.microsoft.com/office/drawing/2010/main" val="0"/>
              </a:ext>
            </a:extLst>
          </a:blip>
          <a:srcRect t="12878" r="27082"/>
          <a:stretch>
            <a:fillRect/>
          </a:stretch>
        </p:blipFill>
        <p:spPr>
          <a:xfrm>
            <a:off x="4051252" y="-3644"/>
            <a:ext cx="8192998" cy="6914887"/>
          </a:xfrm>
          <a:prstGeom prst="rect">
            <a:avLst/>
          </a:prstGeom>
        </p:spPr>
      </p:pic>
      <p:pic>
        <p:nvPicPr>
          <p:cNvPr id="7" name="Picture 6"/>
          <p:cNvPicPr>
            <a:picLocks noChangeAspect="1"/>
          </p:cNvPicPr>
          <p:nvPr/>
        </p:nvPicPr>
        <p:blipFill rotWithShape="1">
          <a:blip r:embed="rId7" cstate="print">
            <a:extLst>
              <a:ext uri="{28A0092B-C50C-407E-A947-70E740481C1C}">
                <a14:useLocalDpi xmlns:a14="http://schemas.microsoft.com/office/drawing/2010/main" val="0"/>
              </a:ext>
            </a:extLst>
          </a:blip>
          <a:srcRect l="27128" t="29617" r="28284" b="8667"/>
          <a:stretch>
            <a:fillRect/>
          </a:stretch>
        </p:blipFill>
        <p:spPr>
          <a:xfrm>
            <a:off x="6799245" y="773130"/>
            <a:ext cx="5445004" cy="4809241"/>
          </a:xfrm>
          <a:prstGeom prst="rect">
            <a:avLst/>
          </a:prstGeom>
        </p:spPr>
      </p:pic>
      <p:pic>
        <p:nvPicPr>
          <p:cNvPr id="8" name="Picture 7"/>
          <p:cNvPicPr>
            <a:picLocks noChangeAspect="1"/>
          </p:cNvPicPr>
          <p:nvPr/>
        </p:nvPicPr>
        <p:blipFill rotWithShape="1">
          <a:blip r:embed="rId8" cstate="hqprint">
            <a:extLst>
              <a:ext uri="{28A0092B-C50C-407E-A947-70E740481C1C}">
                <a14:useLocalDpi xmlns:a14="http://schemas.microsoft.com/office/drawing/2010/main" val="0"/>
              </a:ext>
            </a:extLst>
          </a:blip>
          <a:srcRect l="20729" t="33773" r="34045" b="13208"/>
          <a:stretch/>
        </p:blipFill>
        <p:spPr>
          <a:xfrm>
            <a:off x="4051252" y="37"/>
            <a:ext cx="8192999" cy="6617349"/>
          </a:xfrm>
          <a:prstGeom prst="rect">
            <a:avLst/>
          </a:prstGeom>
        </p:spPr>
      </p:pic>
      <p:pic>
        <p:nvPicPr>
          <p:cNvPr id="9" name="Picture 8"/>
          <p:cNvPicPr>
            <a:picLocks noChangeAspect="1"/>
          </p:cNvPicPr>
          <p:nvPr/>
        </p:nvPicPr>
        <p:blipFill rotWithShape="1">
          <a:blip r:embed="rId9" cstate="print">
            <a:extLst>
              <a:ext uri="{28A0092B-C50C-407E-A947-70E740481C1C}">
                <a14:useLocalDpi xmlns:a14="http://schemas.microsoft.com/office/drawing/2010/main" val="0"/>
              </a:ext>
            </a:extLst>
          </a:blip>
          <a:srcRect l="4773" t="17643" r="39894" b="6831"/>
          <a:stretch/>
        </p:blipFill>
        <p:spPr>
          <a:xfrm>
            <a:off x="4382159" y="-3644"/>
            <a:ext cx="7926065" cy="6432283"/>
          </a:xfrm>
          <a:prstGeom prst="rect">
            <a:avLst/>
          </a:prstGeom>
        </p:spPr>
      </p:pic>
      <p:sp>
        <p:nvSpPr>
          <p:cNvPr id="124" name="TextBox 123"/>
          <p:cNvSpPr txBox="1"/>
          <p:nvPr/>
        </p:nvSpPr>
        <p:spPr>
          <a:xfrm>
            <a:off x="4395048" y="297765"/>
            <a:ext cx="7858724" cy="338554"/>
          </a:xfrm>
          <a:prstGeom prst="rect">
            <a:avLst/>
          </a:prstGeom>
          <a:noFill/>
        </p:spPr>
        <p:txBody>
          <a:bodyPr wrap="square" rtlCol="0">
            <a:spAutoFit/>
          </a:bodyPr>
          <a:lstStyle/>
          <a:p>
            <a:pPr algn="ctr"/>
            <a:r>
              <a:rPr lang="en-US" altLang="ja-JP" sz="1600" b="1" dirty="0">
                <a:solidFill>
                  <a:srgbClr val="1D5293"/>
                </a:solidFill>
                <a:latin typeface="Noto Sans" panose="020B0502040504020204" pitchFamily="34" charset="0"/>
                <a:ea typeface="Noto Sans" panose="020B0502040504020204" pitchFamily="34" charset="0"/>
                <a:cs typeface="Noto Sans" panose="020B0502040504020204" pitchFamily="34" charset="0"/>
              </a:rPr>
              <a:t>ИНЖЕНЕРИЙН ДЭД БҮТЭЦ, ШУГАМ СҮЛЖЭЭНИЙ НЭГДСЭН ЗУРАГ</a:t>
            </a:r>
          </a:p>
        </p:txBody>
      </p:sp>
      <p:sp>
        <p:nvSpPr>
          <p:cNvPr id="3" name="Rectangle: Rounded Corners 24"/>
          <p:cNvSpPr/>
          <p:nvPr/>
        </p:nvSpPr>
        <p:spPr>
          <a:xfrm>
            <a:off x="4287645" y="5754826"/>
            <a:ext cx="2837365" cy="528539"/>
          </a:xfrm>
          <a:prstGeom prst="roundRect">
            <a:avLst/>
          </a:prstGeom>
          <a:solidFill>
            <a:srgbClr val="14C0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p:cNvSpPr txBox="1"/>
          <p:nvPr/>
        </p:nvSpPr>
        <p:spPr>
          <a:xfrm>
            <a:off x="4353132" y="5740006"/>
            <a:ext cx="2657269" cy="738664"/>
          </a:xfrm>
          <a:prstGeom prst="rect">
            <a:avLst/>
          </a:prstGeom>
          <a:noFill/>
          <a:ln w="19050">
            <a:noFill/>
            <a:prstDash val="lgDash"/>
          </a:ln>
        </p:spPr>
        <p:txBody>
          <a:bodyPr wrap="square" rtlCol="0">
            <a:spAutoFit/>
          </a:bodyPr>
          <a:lstStyle/>
          <a:p>
            <a:r>
              <a:rPr lang="en-US" sz="1400" b="1" i="1" dirty="0">
                <a:solidFill>
                  <a:schemeClr val="bg1"/>
                </a:solidFill>
              </a:rPr>
              <a:t>ЭХНИЙ ЭЭЛЖИЙН ДЭД БҮТЦИЙН </a:t>
            </a:r>
            <a:r>
              <a:rPr lang="mn-MN" sz="1400" b="1" i="1" dirty="0">
                <a:solidFill>
                  <a:schemeClr val="bg1"/>
                </a:solidFill>
              </a:rPr>
              <a:t>9 </a:t>
            </a:r>
            <a:r>
              <a:rPr lang="en-US" sz="1400" b="1" i="1" dirty="0">
                <a:solidFill>
                  <a:schemeClr val="bg1"/>
                </a:solidFill>
              </a:rPr>
              <a:t>АЖЛЫН ГҮЙЦЭТГЭЛ </a:t>
            </a:r>
            <a:r>
              <a:rPr lang="mn-MN" sz="1400" b="1" i="1" dirty="0">
                <a:solidFill>
                  <a:schemeClr val="bg1"/>
                </a:solidFill>
              </a:rPr>
              <a:t>83</a:t>
            </a:r>
            <a:r>
              <a:rPr lang="en-US" sz="1400" b="1" i="1" dirty="0">
                <a:solidFill>
                  <a:schemeClr val="bg1"/>
                </a:solidFill>
              </a:rPr>
              <a:t>%</a:t>
            </a:r>
          </a:p>
        </p:txBody>
      </p:sp>
      <p:pic>
        <p:nvPicPr>
          <p:cNvPr id="10" name="Graphic 9" descr="Airplane with solid fill"/>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rot="17000467">
            <a:off x="8700159" y="2509455"/>
            <a:ext cx="299501" cy="299501"/>
          </a:xfrm>
          <a:prstGeom prst="rect">
            <a:avLst/>
          </a:prstGeom>
        </p:spPr>
      </p:pic>
      <p:sp>
        <p:nvSpPr>
          <p:cNvPr id="5" name="object 4"/>
          <p:cNvSpPr txBox="1"/>
          <p:nvPr/>
        </p:nvSpPr>
        <p:spPr>
          <a:xfrm>
            <a:off x="4196116" y="4168214"/>
            <a:ext cx="3005162" cy="1451679"/>
          </a:xfrm>
          <a:prstGeom prst="rect">
            <a:avLst/>
          </a:prstGeom>
        </p:spPr>
        <p:txBody>
          <a:bodyPr vert="horz" wrap="square" lIns="0" tIns="66040" rIns="0" bIns="0" rtlCol="0">
            <a:spAutoFit/>
          </a:bodyPr>
          <a:lstStyle/>
          <a:p>
            <a:pPr marL="3175" algn="ctr"/>
            <a:r>
              <a:rPr lang="en-US" b="1" dirty="0">
                <a:solidFill>
                  <a:srgbClr val="1D5293"/>
                </a:solidFill>
                <a:ea typeface="+mj-ea"/>
              </a:rPr>
              <a:t>Улсын төсвийн хөрөнгө </a:t>
            </a:r>
            <a:r>
              <a:rPr lang="en-US" b="1" dirty="0" err="1">
                <a:solidFill>
                  <a:srgbClr val="1D5293"/>
                </a:solidFill>
                <a:ea typeface="+mj-ea"/>
              </a:rPr>
              <a:t>оруулалтаар</a:t>
            </a:r>
            <a:r>
              <a:rPr lang="en-US" b="1" dirty="0">
                <a:solidFill>
                  <a:srgbClr val="1D5293"/>
                </a:solidFill>
                <a:ea typeface="+mj-ea"/>
              </a:rPr>
              <a:t> </a:t>
            </a:r>
            <a:r>
              <a:rPr lang="mn-MN" sz="3600" b="1" dirty="0">
                <a:solidFill>
                  <a:srgbClr val="14C095"/>
                </a:solidFill>
                <a:ea typeface="+mj-ea"/>
              </a:rPr>
              <a:t>183</a:t>
            </a:r>
            <a:r>
              <a:rPr lang="en-US" sz="3600" b="1" dirty="0">
                <a:solidFill>
                  <a:srgbClr val="14C095"/>
                </a:solidFill>
                <a:ea typeface="+mj-ea"/>
              </a:rPr>
              <a:t>.</a:t>
            </a:r>
            <a:r>
              <a:rPr lang="mn-MN" sz="3600" b="1" dirty="0">
                <a:solidFill>
                  <a:srgbClr val="14C095"/>
                </a:solidFill>
                <a:ea typeface="+mj-ea"/>
              </a:rPr>
              <a:t>7</a:t>
            </a:r>
            <a:r>
              <a:rPr lang="en-US" sz="3600" b="1" dirty="0">
                <a:solidFill>
                  <a:srgbClr val="14C095"/>
                </a:solidFill>
                <a:ea typeface="+mj-ea"/>
              </a:rPr>
              <a:t> тб </a:t>
            </a:r>
            <a:r>
              <a:rPr lang="en-US" b="1" dirty="0">
                <a:solidFill>
                  <a:srgbClr val="1D5293"/>
                </a:solidFill>
                <a:ea typeface="+mj-ea"/>
              </a:rPr>
              <a:t>төгрөгийн өртөг бүхий төсөл арга хэмжээ хэрэгжиж байна.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Freeform: Shape 69"/>
          <p:cNvSpPr/>
          <p:nvPr/>
        </p:nvSpPr>
        <p:spPr>
          <a:xfrm>
            <a:off x="243840" y="5715000"/>
            <a:ext cx="480060" cy="1036320"/>
          </a:xfrm>
          <a:custGeom>
            <a:avLst/>
            <a:gdLst>
              <a:gd name="connsiteX0" fmla="*/ 0 w 480060"/>
              <a:gd name="connsiteY0" fmla="*/ 0 h 1036320"/>
              <a:gd name="connsiteX1" fmla="*/ 121920 w 480060"/>
              <a:gd name="connsiteY1" fmla="*/ 121920 h 1036320"/>
              <a:gd name="connsiteX2" fmla="*/ 327660 w 480060"/>
              <a:gd name="connsiteY2" fmla="*/ 861060 h 1036320"/>
              <a:gd name="connsiteX3" fmla="*/ 480060 w 480060"/>
              <a:gd name="connsiteY3" fmla="*/ 800100 h 1036320"/>
              <a:gd name="connsiteX4" fmla="*/ 441960 w 480060"/>
              <a:gd name="connsiteY4" fmla="*/ 906780 h 1036320"/>
              <a:gd name="connsiteX5" fmla="*/ 373380 w 480060"/>
              <a:gd name="connsiteY5" fmla="*/ 975360 h 1036320"/>
              <a:gd name="connsiteX6" fmla="*/ 198120 w 480060"/>
              <a:gd name="connsiteY6" fmla="*/ 1028700 h 1036320"/>
              <a:gd name="connsiteX7" fmla="*/ 22860 w 480060"/>
              <a:gd name="connsiteY7" fmla="*/ 1036320 h 1036320"/>
              <a:gd name="connsiteX8" fmla="*/ 22860 w 480060"/>
              <a:gd name="connsiteY8" fmla="*/ 838200 h 1036320"/>
              <a:gd name="connsiteX9" fmla="*/ 167640 w 480060"/>
              <a:gd name="connsiteY9" fmla="*/ 716280 h 1036320"/>
              <a:gd name="connsiteX10" fmla="*/ 76200 w 480060"/>
              <a:gd name="connsiteY10" fmla="*/ 220980 h 1036320"/>
              <a:gd name="connsiteX11" fmla="*/ 15240 w 480060"/>
              <a:gd name="connsiteY11" fmla="*/ 137160 h 1036320"/>
              <a:gd name="connsiteX12" fmla="*/ 0 w 480060"/>
              <a:gd name="connsiteY12" fmla="*/ 0 h 1036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0060" h="1036320">
                <a:moveTo>
                  <a:pt x="0" y="0"/>
                </a:moveTo>
                <a:lnTo>
                  <a:pt x="121920" y="121920"/>
                </a:lnTo>
                <a:lnTo>
                  <a:pt x="327660" y="861060"/>
                </a:lnTo>
                <a:lnTo>
                  <a:pt x="480060" y="800100"/>
                </a:lnTo>
                <a:lnTo>
                  <a:pt x="441960" y="906780"/>
                </a:lnTo>
                <a:lnTo>
                  <a:pt x="373380" y="975360"/>
                </a:lnTo>
                <a:lnTo>
                  <a:pt x="198120" y="1028700"/>
                </a:lnTo>
                <a:lnTo>
                  <a:pt x="22860" y="1036320"/>
                </a:lnTo>
                <a:lnTo>
                  <a:pt x="22860" y="838200"/>
                </a:lnTo>
                <a:lnTo>
                  <a:pt x="167640" y="716280"/>
                </a:lnTo>
                <a:lnTo>
                  <a:pt x="76200" y="220980"/>
                </a:lnTo>
                <a:lnTo>
                  <a:pt x="15240" y="137160"/>
                </a:lnTo>
                <a:lnTo>
                  <a:pt x="0" y="0"/>
                </a:lnTo>
                <a:close/>
              </a:path>
            </a:pathLst>
          </a:cu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a:xfrm>
            <a:off x="217551" y="585711"/>
            <a:ext cx="11666001" cy="3069926"/>
          </a:xfrm>
          <a:prstGeom prst="rect">
            <a:avLst/>
          </a:prstGeom>
        </p:spPr>
      </p:pic>
      <p:sp>
        <p:nvSpPr>
          <p:cNvPr id="46" name="object 4"/>
          <p:cNvSpPr txBox="1"/>
          <p:nvPr/>
        </p:nvSpPr>
        <p:spPr>
          <a:xfrm>
            <a:off x="3990975" y="192508"/>
            <a:ext cx="7715980" cy="436017"/>
          </a:xfrm>
          <a:prstGeom prst="rect">
            <a:avLst/>
          </a:prstGeom>
        </p:spPr>
        <p:txBody>
          <a:bodyPr vert="horz" wrap="square" lIns="0" tIns="66040" rIns="0" bIns="0" rtlCol="0">
            <a:spAutoFit/>
          </a:bodyPr>
          <a:lstStyle/>
          <a:p>
            <a:pPr marL="3175" algn="r">
              <a:lnSpc>
                <a:spcPct val="100000"/>
              </a:lnSpc>
              <a:spcBef>
                <a:spcPts val="3025"/>
              </a:spcBef>
            </a:pPr>
            <a:r>
              <a:rPr lang="en-US" sz="2400" b="1" dirty="0">
                <a:solidFill>
                  <a:srgbClr val="1D5293"/>
                </a:solidFill>
                <a:ea typeface="+mj-ea"/>
              </a:rPr>
              <a:t>ХОТ БАЙГУУЛАЛТЫН ХЭРЭГЖҮҮЛЭХ ҮЕ ШАТ</a:t>
            </a:r>
          </a:p>
        </p:txBody>
      </p:sp>
      <p:cxnSp>
        <p:nvCxnSpPr>
          <p:cNvPr id="10" name="Straight Connector 9"/>
          <p:cNvCxnSpPr/>
          <p:nvPr/>
        </p:nvCxnSpPr>
        <p:spPr>
          <a:xfrm>
            <a:off x="8075219" y="3697647"/>
            <a:ext cx="0" cy="3069926"/>
          </a:xfrm>
          <a:prstGeom prst="line">
            <a:avLst/>
          </a:prstGeom>
          <a:ln>
            <a:solidFill>
              <a:srgbClr val="CDA949"/>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4039788" y="3697647"/>
            <a:ext cx="0" cy="3099933"/>
          </a:xfrm>
          <a:prstGeom prst="line">
            <a:avLst/>
          </a:prstGeom>
          <a:ln>
            <a:solidFill>
              <a:srgbClr val="CDA949"/>
            </a:solidFill>
          </a:ln>
        </p:spPr>
        <p:style>
          <a:lnRef idx="1">
            <a:schemeClr val="accent1"/>
          </a:lnRef>
          <a:fillRef idx="0">
            <a:schemeClr val="accent1"/>
          </a:fillRef>
          <a:effectRef idx="0">
            <a:schemeClr val="accent1"/>
          </a:effectRef>
          <a:fontRef idx="minor">
            <a:schemeClr val="tx1"/>
          </a:fontRef>
        </p:style>
      </p:cxnSp>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rcRect t="7073" b="7073"/>
          <a:stretch>
            <a:fillRect/>
          </a:stretch>
        </p:blipFill>
        <p:spPr>
          <a:xfrm>
            <a:off x="4274090" y="3697647"/>
            <a:ext cx="3566828" cy="3069926"/>
          </a:xfrm>
          <a:prstGeom prst="rect">
            <a:avLst/>
          </a:prstGeom>
        </p:spPr>
      </p:pic>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rcRect l="11513" r="11513"/>
          <a:stretch>
            <a:fillRect/>
          </a:stretch>
        </p:blipFill>
        <p:spPr>
          <a:xfrm>
            <a:off x="8330627" y="3697647"/>
            <a:ext cx="3566828" cy="3069926"/>
          </a:xfrm>
          <a:prstGeom prst="rect">
            <a:avLst/>
          </a:prstGeom>
        </p:spPr>
      </p:pic>
      <p:pic>
        <p:nvPicPr>
          <p:cNvPr id="28" name="Graphic 27" descr="Airplane with solid fill"/>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7000467">
            <a:off x="4897120" y="2939468"/>
            <a:ext cx="396240" cy="396240"/>
          </a:xfrm>
          <a:prstGeom prst="rect">
            <a:avLst/>
          </a:prstGeom>
        </p:spPr>
      </p:pic>
      <p:sp>
        <p:nvSpPr>
          <p:cNvPr id="15" name="object 4"/>
          <p:cNvSpPr txBox="1"/>
          <p:nvPr/>
        </p:nvSpPr>
        <p:spPr>
          <a:xfrm>
            <a:off x="6351906" y="514634"/>
            <a:ext cx="5350672" cy="312906"/>
          </a:xfrm>
          <a:prstGeom prst="rect">
            <a:avLst/>
          </a:prstGeom>
          <a:solidFill>
            <a:schemeClr val="bg1"/>
          </a:solidFill>
        </p:spPr>
        <p:txBody>
          <a:bodyPr vert="horz" wrap="square" lIns="0" tIns="66040" rIns="0" bIns="0" rtlCol="0">
            <a:spAutoFit/>
          </a:bodyPr>
          <a:lstStyle/>
          <a:p>
            <a:pPr marL="3175" algn="r">
              <a:lnSpc>
                <a:spcPct val="100000"/>
              </a:lnSpc>
            </a:pPr>
            <a:r>
              <a:rPr lang="en-US" sz="1600" dirty="0">
                <a:solidFill>
                  <a:srgbClr val="1D5293"/>
                </a:solidFill>
                <a:ea typeface="+mj-ea"/>
              </a:rPr>
              <a:t>ТӨСӨЛ СОНГОН ШАЛГАРУУЛАЛТАД БЭЛТГЭХ </a:t>
            </a:r>
          </a:p>
        </p:txBody>
      </p:sp>
      <p:sp>
        <p:nvSpPr>
          <p:cNvPr id="4" name="object 4"/>
          <p:cNvSpPr txBox="1"/>
          <p:nvPr/>
        </p:nvSpPr>
        <p:spPr>
          <a:xfrm>
            <a:off x="206998" y="2127092"/>
            <a:ext cx="3675026" cy="1528624"/>
          </a:xfrm>
          <a:prstGeom prst="rect">
            <a:avLst/>
          </a:prstGeom>
          <a:solidFill>
            <a:schemeClr val="bg1"/>
          </a:solidFill>
        </p:spPr>
        <p:txBody>
          <a:bodyPr vert="horz" wrap="square" lIns="0" tIns="66040" rIns="0" bIns="0" rtlCol="0">
            <a:spAutoFit/>
          </a:bodyPr>
          <a:lstStyle/>
          <a:p>
            <a:r>
              <a:rPr lang="en-US" sz="1600" b="1" dirty="0">
                <a:solidFill>
                  <a:srgbClr val="14C095"/>
                </a:solidFill>
              </a:rPr>
              <a:t>Нийт 127.4км </a:t>
            </a:r>
          </a:p>
          <a:p>
            <a:endParaRPr lang="en-US" sz="1600" dirty="0">
              <a:solidFill>
                <a:srgbClr val="1D5293"/>
              </a:solidFill>
            </a:endParaRPr>
          </a:p>
          <a:p>
            <a:pPr lvl="1">
              <a:spcAft>
                <a:spcPts val="200"/>
              </a:spcAft>
            </a:pPr>
            <a:r>
              <a:rPr lang="en-US" sz="1400" dirty="0">
                <a:solidFill>
                  <a:srgbClr val="1D5293"/>
                </a:solidFill>
              </a:rPr>
              <a:t>Гол зам II зэрэглэл 25,6км, 6 эгнээ</a:t>
            </a:r>
          </a:p>
          <a:p>
            <a:pPr lvl="1">
              <a:spcAft>
                <a:spcPts val="200"/>
              </a:spcAft>
            </a:pPr>
            <a:r>
              <a:rPr lang="en-US" sz="1400" dirty="0">
                <a:solidFill>
                  <a:srgbClr val="1D5293"/>
                </a:solidFill>
              </a:rPr>
              <a:t>Туслах зам I зэрэглэл 43.7км, 4 эгнээ</a:t>
            </a:r>
          </a:p>
          <a:p>
            <a:pPr lvl="1">
              <a:spcAft>
                <a:spcPts val="200"/>
              </a:spcAft>
            </a:pPr>
            <a:r>
              <a:rPr lang="en-US" sz="1400" dirty="0">
                <a:solidFill>
                  <a:srgbClr val="1D5293"/>
                </a:solidFill>
              </a:rPr>
              <a:t>Туслах зам II зэрэглэл 58.1км, 2 эгнээ</a:t>
            </a:r>
          </a:p>
          <a:p>
            <a:pPr lvl="0"/>
            <a:endParaRPr lang="en-US" sz="1600" dirty="0">
              <a:solidFill>
                <a:srgbClr val="1D5293"/>
              </a:solidFill>
            </a:endParaRPr>
          </a:p>
        </p:txBody>
      </p:sp>
      <p:grpSp>
        <p:nvGrpSpPr>
          <p:cNvPr id="17" name="Group 16"/>
          <p:cNvGrpSpPr/>
          <p:nvPr/>
        </p:nvGrpSpPr>
        <p:grpSpPr>
          <a:xfrm>
            <a:off x="217551" y="2692052"/>
            <a:ext cx="395792" cy="684025"/>
            <a:chOff x="217551" y="2692052"/>
            <a:chExt cx="395792" cy="684025"/>
          </a:xfrm>
        </p:grpSpPr>
        <p:sp>
          <p:nvSpPr>
            <p:cNvPr id="5" name="Rectangle 4"/>
            <p:cNvSpPr/>
            <p:nvPr/>
          </p:nvSpPr>
          <p:spPr>
            <a:xfrm>
              <a:off x="238659" y="2692052"/>
              <a:ext cx="374684" cy="144282"/>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p:cNvCxnSpPr>
              <a:stCxn id="5" idx="1"/>
            </p:cNvCxnSpPr>
            <p:nvPr/>
          </p:nvCxnSpPr>
          <p:spPr>
            <a:xfrm>
              <a:off x="238659" y="2764193"/>
              <a:ext cx="364131" cy="440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228105" y="2966157"/>
              <a:ext cx="374684" cy="144282"/>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p:cNvCxnSpPr>
              <a:stCxn id="8" idx="1"/>
            </p:cNvCxnSpPr>
            <p:nvPr/>
          </p:nvCxnSpPr>
          <p:spPr>
            <a:xfrm>
              <a:off x="228105" y="3038298"/>
              <a:ext cx="364131" cy="4407"/>
            </a:xfrm>
            <a:prstGeom prst="line">
              <a:avLst/>
            </a:prstGeom>
            <a:ln w="28575">
              <a:solidFill>
                <a:srgbClr val="006EB7"/>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217551" y="3231795"/>
              <a:ext cx="374684" cy="144282"/>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5"/>
            <p:cNvCxnSpPr>
              <a:stCxn id="12" idx="1"/>
            </p:cNvCxnSpPr>
            <p:nvPr/>
          </p:nvCxnSpPr>
          <p:spPr>
            <a:xfrm>
              <a:off x="217551" y="3303936"/>
              <a:ext cx="364131" cy="4407"/>
            </a:xfrm>
            <a:prstGeom prst="line">
              <a:avLst/>
            </a:prstGeom>
            <a:ln w="190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21" name="Picture 20"/>
          <p:cNvPicPr>
            <a:picLocks noChangeAspect="1"/>
          </p:cNvPicPr>
          <p:nvPr/>
        </p:nvPicPr>
        <p:blipFill>
          <a:blip r:embed="rId7"/>
          <a:stretch>
            <a:fillRect/>
          </a:stretch>
        </p:blipFill>
        <p:spPr>
          <a:xfrm rot="185075">
            <a:off x="8735590" y="4296513"/>
            <a:ext cx="1135610" cy="675389"/>
          </a:xfrm>
          <a:prstGeom prst="rect">
            <a:avLst/>
          </a:prstGeom>
        </p:spPr>
      </p:pic>
      <p:sp>
        <p:nvSpPr>
          <p:cNvPr id="26" name="object 4"/>
          <p:cNvSpPr txBox="1"/>
          <p:nvPr/>
        </p:nvSpPr>
        <p:spPr>
          <a:xfrm>
            <a:off x="2343150" y="3764509"/>
            <a:ext cx="1312048" cy="312906"/>
          </a:xfrm>
          <a:prstGeom prst="rect">
            <a:avLst/>
          </a:prstGeom>
          <a:noFill/>
        </p:spPr>
        <p:txBody>
          <a:bodyPr vert="horz" wrap="square" lIns="0" tIns="66040" rIns="0" bIns="0" rtlCol="0">
            <a:spAutoFit/>
          </a:bodyPr>
          <a:lstStyle/>
          <a:p>
            <a:pPr marL="3175" algn="r">
              <a:lnSpc>
                <a:spcPct val="100000"/>
              </a:lnSpc>
            </a:pPr>
            <a:r>
              <a:rPr lang="en-US" sz="1600" b="1" dirty="0">
                <a:solidFill>
                  <a:srgbClr val="1D5293"/>
                </a:solidFill>
                <a:ea typeface="+mj-ea"/>
              </a:rPr>
              <a:t>ЗУРАГ ТӨСӨЛ</a:t>
            </a:r>
          </a:p>
        </p:txBody>
      </p:sp>
      <p:sp>
        <p:nvSpPr>
          <p:cNvPr id="27" name="object 4"/>
          <p:cNvSpPr txBox="1"/>
          <p:nvPr/>
        </p:nvSpPr>
        <p:spPr>
          <a:xfrm>
            <a:off x="4856750" y="3764509"/>
            <a:ext cx="2816564" cy="312906"/>
          </a:xfrm>
          <a:prstGeom prst="rect">
            <a:avLst/>
          </a:prstGeom>
          <a:noFill/>
        </p:spPr>
        <p:txBody>
          <a:bodyPr vert="horz" wrap="square" lIns="0" tIns="66040" rIns="0" bIns="0" rtlCol="0">
            <a:spAutoFit/>
          </a:bodyPr>
          <a:lstStyle/>
          <a:p>
            <a:pPr marL="3175" algn="r">
              <a:lnSpc>
                <a:spcPct val="100000"/>
              </a:lnSpc>
            </a:pPr>
            <a:r>
              <a:rPr lang="en-US" sz="1600" b="1" dirty="0">
                <a:solidFill>
                  <a:srgbClr val="1D5293"/>
                </a:solidFill>
                <a:ea typeface="+mj-ea"/>
              </a:rPr>
              <a:t>БАРИЛГА УГСРАЛТ</a:t>
            </a:r>
          </a:p>
        </p:txBody>
      </p:sp>
      <p:sp>
        <p:nvSpPr>
          <p:cNvPr id="30" name="object 4"/>
          <p:cNvSpPr txBox="1"/>
          <p:nvPr/>
        </p:nvSpPr>
        <p:spPr>
          <a:xfrm>
            <a:off x="8912477" y="3764509"/>
            <a:ext cx="2816564" cy="312906"/>
          </a:xfrm>
          <a:prstGeom prst="rect">
            <a:avLst/>
          </a:prstGeom>
          <a:noFill/>
        </p:spPr>
        <p:txBody>
          <a:bodyPr vert="horz" wrap="square" lIns="0" tIns="66040" rIns="0" bIns="0" rtlCol="0">
            <a:spAutoFit/>
          </a:bodyPr>
          <a:lstStyle/>
          <a:p>
            <a:pPr marL="3175" algn="r">
              <a:lnSpc>
                <a:spcPct val="100000"/>
              </a:lnSpc>
            </a:pPr>
            <a:r>
              <a:rPr lang="en-US" sz="1600" b="1" dirty="0">
                <a:solidFill>
                  <a:srgbClr val="1D5293"/>
                </a:solidFill>
                <a:ea typeface="+mj-ea"/>
              </a:rPr>
              <a:t>ТӨСӨЛ ХЭРЭГЖҮҮЛЭХ</a:t>
            </a:r>
          </a:p>
        </p:txBody>
      </p:sp>
      <mc:AlternateContent xmlns:mc="http://schemas.openxmlformats.org/markup-compatibility/2006" xmlns:p14="http://schemas.microsoft.com/office/powerpoint/2010/main">
        <mc:Choice Requires="p14">
          <p:contentPart p14:bwMode="auto" r:id="rId8">
            <p14:nvContentPartPr>
              <p14:cNvPr id="42" name="Ink 41"/>
              <p14:cNvContentPartPr/>
              <p14:nvPr/>
            </p14:nvContentPartPr>
            <p14:xfrm>
              <a:off x="-1021000" y="4724200"/>
              <a:ext cx="5400" cy="360"/>
            </p14:xfrm>
          </p:contentPart>
        </mc:Choice>
        <mc:Fallback xmlns="">
          <p:pic>
            <p:nvPicPr>
              <p:cNvPr id="42" name="Ink 41"/>
            </p:nvPicPr>
            <p:blipFill>
              <a:blip r:embed="rId9"/>
            </p:blipFill>
            <p:spPr>
              <a:xfrm>
                <a:off x="-1021000" y="4724200"/>
                <a:ext cx="5400" cy="360"/>
              </a:xfrm>
              <a:prstGeom prst="rect"/>
            </p:spPr>
          </p:pic>
        </mc:Fallback>
      </mc:AlternateContent>
      <p:sp>
        <p:nvSpPr>
          <p:cNvPr id="55" name="Freeform: Shape 54"/>
          <p:cNvSpPr/>
          <p:nvPr/>
        </p:nvSpPr>
        <p:spPr>
          <a:xfrm>
            <a:off x="330597" y="4264950"/>
            <a:ext cx="3492500" cy="1905000"/>
          </a:xfrm>
          <a:custGeom>
            <a:avLst/>
            <a:gdLst>
              <a:gd name="connsiteX0" fmla="*/ 88900 w 3492500"/>
              <a:gd name="connsiteY0" fmla="*/ 393700 h 1905000"/>
              <a:gd name="connsiteX1" fmla="*/ 1206500 w 3492500"/>
              <a:gd name="connsiteY1" fmla="*/ 177800 h 1905000"/>
              <a:gd name="connsiteX2" fmla="*/ 2133600 w 3492500"/>
              <a:gd name="connsiteY2" fmla="*/ 0 h 1905000"/>
              <a:gd name="connsiteX3" fmla="*/ 3492500 w 3492500"/>
              <a:gd name="connsiteY3" fmla="*/ 965200 h 1905000"/>
              <a:gd name="connsiteX4" fmla="*/ 3492500 w 3492500"/>
              <a:gd name="connsiteY4" fmla="*/ 1117600 h 1905000"/>
              <a:gd name="connsiteX5" fmla="*/ 1206500 w 3492500"/>
              <a:gd name="connsiteY5" fmla="*/ 1905000 h 1905000"/>
              <a:gd name="connsiteX6" fmla="*/ 939800 w 3492500"/>
              <a:gd name="connsiteY6" fmla="*/ 1828800 h 1905000"/>
              <a:gd name="connsiteX7" fmla="*/ 698500 w 3492500"/>
              <a:gd name="connsiteY7" fmla="*/ 1257300 h 1905000"/>
              <a:gd name="connsiteX8" fmla="*/ 76200 w 3492500"/>
              <a:gd name="connsiteY8" fmla="*/ 965200 h 1905000"/>
              <a:gd name="connsiteX9" fmla="*/ 0 w 3492500"/>
              <a:gd name="connsiteY9" fmla="*/ 609600 h 1905000"/>
              <a:gd name="connsiteX10" fmla="*/ 88900 w 3492500"/>
              <a:gd name="connsiteY10" fmla="*/ 393700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492500" h="1905000">
                <a:moveTo>
                  <a:pt x="88900" y="393700"/>
                </a:moveTo>
                <a:lnTo>
                  <a:pt x="1206500" y="177800"/>
                </a:lnTo>
                <a:lnTo>
                  <a:pt x="2133600" y="0"/>
                </a:lnTo>
                <a:lnTo>
                  <a:pt x="3492500" y="965200"/>
                </a:lnTo>
                <a:lnTo>
                  <a:pt x="3492500" y="1117600"/>
                </a:lnTo>
                <a:lnTo>
                  <a:pt x="1206500" y="1905000"/>
                </a:lnTo>
                <a:lnTo>
                  <a:pt x="939800" y="1828800"/>
                </a:lnTo>
                <a:lnTo>
                  <a:pt x="698500" y="1257300"/>
                </a:lnTo>
                <a:lnTo>
                  <a:pt x="76200" y="965200"/>
                </a:lnTo>
                <a:lnTo>
                  <a:pt x="0" y="609600"/>
                </a:lnTo>
                <a:lnTo>
                  <a:pt x="88900" y="393700"/>
                </a:lnTo>
                <a:close/>
              </a:path>
            </a:pathLst>
          </a:custGeom>
          <a:solidFill>
            <a:schemeClr val="accent1">
              <a:alpha val="4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Freeform: Shape 55"/>
          <p:cNvSpPr/>
          <p:nvPr/>
        </p:nvSpPr>
        <p:spPr>
          <a:xfrm>
            <a:off x="330597" y="3682277"/>
            <a:ext cx="3492500" cy="1905000"/>
          </a:xfrm>
          <a:custGeom>
            <a:avLst/>
            <a:gdLst>
              <a:gd name="connsiteX0" fmla="*/ 88900 w 3492500"/>
              <a:gd name="connsiteY0" fmla="*/ 393700 h 1905000"/>
              <a:gd name="connsiteX1" fmla="*/ 1206500 w 3492500"/>
              <a:gd name="connsiteY1" fmla="*/ 177800 h 1905000"/>
              <a:gd name="connsiteX2" fmla="*/ 2133600 w 3492500"/>
              <a:gd name="connsiteY2" fmla="*/ 0 h 1905000"/>
              <a:gd name="connsiteX3" fmla="*/ 3492500 w 3492500"/>
              <a:gd name="connsiteY3" fmla="*/ 965200 h 1905000"/>
              <a:gd name="connsiteX4" fmla="*/ 3492500 w 3492500"/>
              <a:gd name="connsiteY4" fmla="*/ 1117600 h 1905000"/>
              <a:gd name="connsiteX5" fmla="*/ 1206500 w 3492500"/>
              <a:gd name="connsiteY5" fmla="*/ 1905000 h 1905000"/>
              <a:gd name="connsiteX6" fmla="*/ 939800 w 3492500"/>
              <a:gd name="connsiteY6" fmla="*/ 1828800 h 1905000"/>
              <a:gd name="connsiteX7" fmla="*/ 698500 w 3492500"/>
              <a:gd name="connsiteY7" fmla="*/ 1257300 h 1905000"/>
              <a:gd name="connsiteX8" fmla="*/ 76200 w 3492500"/>
              <a:gd name="connsiteY8" fmla="*/ 965200 h 1905000"/>
              <a:gd name="connsiteX9" fmla="*/ 0 w 3492500"/>
              <a:gd name="connsiteY9" fmla="*/ 609600 h 1905000"/>
              <a:gd name="connsiteX10" fmla="*/ 88900 w 3492500"/>
              <a:gd name="connsiteY10" fmla="*/ 393700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492500" h="1905000">
                <a:moveTo>
                  <a:pt x="88900" y="393700"/>
                </a:moveTo>
                <a:lnTo>
                  <a:pt x="1206500" y="177800"/>
                </a:lnTo>
                <a:lnTo>
                  <a:pt x="2133600" y="0"/>
                </a:lnTo>
                <a:lnTo>
                  <a:pt x="3492500" y="965200"/>
                </a:lnTo>
                <a:lnTo>
                  <a:pt x="3492500" y="1117600"/>
                </a:lnTo>
                <a:lnTo>
                  <a:pt x="1206500" y="1905000"/>
                </a:lnTo>
                <a:lnTo>
                  <a:pt x="939800" y="1828800"/>
                </a:lnTo>
                <a:lnTo>
                  <a:pt x="698500" y="1257300"/>
                </a:lnTo>
                <a:lnTo>
                  <a:pt x="76200" y="965200"/>
                </a:lnTo>
                <a:lnTo>
                  <a:pt x="0" y="609600"/>
                </a:lnTo>
                <a:lnTo>
                  <a:pt x="88900" y="393700"/>
                </a:lnTo>
                <a:close/>
              </a:path>
            </a:pathLst>
          </a:custGeom>
          <a:solidFill>
            <a:schemeClr val="accent1">
              <a:alpha val="4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57" name="Straight Connector 56"/>
          <p:cNvCxnSpPr>
            <a:stCxn id="56" idx="5"/>
            <a:endCxn id="55" idx="5"/>
          </p:cNvCxnSpPr>
          <p:nvPr/>
        </p:nvCxnSpPr>
        <p:spPr>
          <a:xfrm>
            <a:off x="1537097" y="5587277"/>
            <a:ext cx="0" cy="582673"/>
          </a:xfrm>
          <a:prstGeom prst="line">
            <a:avLst/>
          </a:prstGeom>
          <a:ln w="12700">
            <a:solidFill>
              <a:srgbClr val="02558B"/>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1282827" y="5518943"/>
            <a:ext cx="0" cy="582673"/>
          </a:xfrm>
          <a:prstGeom prst="line">
            <a:avLst/>
          </a:prstGeom>
          <a:ln w="12700">
            <a:solidFill>
              <a:srgbClr val="02558B"/>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a:stCxn id="56" idx="7"/>
          </p:cNvCxnSpPr>
          <p:nvPr/>
        </p:nvCxnSpPr>
        <p:spPr>
          <a:xfrm flipH="1">
            <a:off x="1028557" y="4939577"/>
            <a:ext cx="540" cy="630113"/>
          </a:xfrm>
          <a:prstGeom prst="line">
            <a:avLst/>
          </a:prstGeom>
          <a:ln w="12700">
            <a:solidFill>
              <a:srgbClr val="02558B"/>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405987" y="4634013"/>
            <a:ext cx="0" cy="582673"/>
          </a:xfrm>
          <a:prstGeom prst="line">
            <a:avLst/>
          </a:prstGeom>
          <a:ln>
            <a:solidFill>
              <a:srgbClr val="02558B"/>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a:off x="2474358" y="3683096"/>
            <a:ext cx="0" cy="582673"/>
          </a:xfrm>
          <a:prstGeom prst="line">
            <a:avLst/>
          </a:prstGeom>
          <a:ln>
            <a:solidFill>
              <a:srgbClr val="02558B"/>
            </a:solidFill>
          </a:ln>
        </p:spPr>
        <p:style>
          <a:lnRef idx="1">
            <a:schemeClr val="accent1"/>
          </a:lnRef>
          <a:fillRef idx="0">
            <a:schemeClr val="accent1"/>
          </a:fillRef>
          <a:effectRef idx="0">
            <a:schemeClr val="accent1"/>
          </a:effectRef>
          <a:fontRef idx="minor">
            <a:schemeClr val="tx1"/>
          </a:fontRef>
        </p:style>
      </p:cxnSp>
      <p:sp>
        <p:nvSpPr>
          <p:cNvPr id="63" name="Freeform: Shape 62"/>
          <p:cNvSpPr/>
          <p:nvPr/>
        </p:nvSpPr>
        <p:spPr>
          <a:xfrm>
            <a:off x="261938" y="5395913"/>
            <a:ext cx="3567112" cy="1366838"/>
          </a:xfrm>
          <a:custGeom>
            <a:avLst/>
            <a:gdLst>
              <a:gd name="connsiteX0" fmla="*/ 0 w 3590925"/>
              <a:gd name="connsiteY0" fmla="*/ 0 h 1362075"/>
              <a:gd name="connsiteX1" fmla="*/ 533400 w 3590925"/>
              <a:gd name="connsiteY1" fmla="*/ 390525 h 1362075"/>
              <a:gd name="connsiteX2" fmla="*/ 742950 w 3590925"/>
              <a:gd name="connsiteY2" fmla="*/ 904875 h 1362075"/>
              <a:gd name="connsiteX3" fmla="*/ 1314450 w 3590925"/>
              <a:gd name="connsiteY3" fmla="*/ 1085850 h 1362075"/>
              <a:gd name="connsiteX4" fmla="*/ 3590925 w 3590925"/>
              <a:gd name="connsiteY4" fmla="*/ 285750 h 1362075"/>
              <a:gd name="connsiteX5" fmla="*/ 3562350 w 3590925"/>
              <a:gd name="connsiteY5" fmla="*/ 685800 h 1362075"/>
              <a:gd name="connsiteX6" fmla="*/ 1895475 w 3590925"/>
              <a:gd name="connsiteY6" fmla="*/ 1362075 h 1362075"/>
              <a:gd name="connsiteX7" fmla="*/ 333375 w 3590925"/>
              <a:gd name="connsiteY7" fmla="*/ 1352550 h 1362075"/>
              <a:gd name="connsiteX8" fmla="*/ 504825 w 3590925"/>
              <a:gd name="connsiteY8" fmla="*/ 1000125 h 1362075"/>
              <a:gd name="connsiteX9" fmla="*/ 314325 w 3590925"/>
              <a:gd name="connsiteY9" fmla="*/ 485775 h 1362075"/>
              <a:gd name="connsiteX10" fmla="*/ 0 w 3590925"/>
              <a:gd name="connsiteY10" fmla="*/ 200025 h 1362075"/>
              <a:gd name="connsiteX11" fmla="*/ 0 w 3590925"/>
              <a:gd name="connsiteY11" fmla="*/ 0 h 1362075"/>
              <a:gd name="connsiteX0-1" fmla="*/ 0 w 3590925"/>
              <a:gd name="connsiteY0-2" fmla="*/ 0 h 1362075"/>
              <a:gd name="connsiteX1-3" fmla="*/ 533400 w 3590925"/>
              <a:gd name="connsiteY1-4" fmla="*/ 390525 h 1362075"/>
              <a:gd name="connsiteX2-5" fmla="*/ 742950 w 3590925"/>
              <a:gd name="connsiteY2-6" fmla="*/ 904875 h 1362075"/>
              <a:gd name="connsiteX3-7" fmla="*/ 1314450 w 3590925"/>
              <a:gd name="connsiteY3-8" fmla="*/ 1085850 h 1362075"/>
              <a:gd name="connsiteX4-9" fmla="*/ 3590925 w 3590925"/>
              <a:gd name="connsiteY4-10" fmla="*/ 285750 h 1362075"/>
              <a:gd name="connsiteX5-11" fmla="*/ 3562350 w 3590925"/>
              <a:gd name="connsiteY5-12" fmla="*/ 685800 h 1362075"/>
              <a:gd name="connsiteX6-13" fmla="*/ 1895475 w 3590925"/>
              <a:gd name="connsiteY6-14" fmla="*/ 1362075 h 1362075"/>
              <a:gd name="connsiteX7-15" fmla="*/ 333375 w 3590925"/>
              <a:gd name="connsiteY7-16" fmla="*/ 1352550 h 1362075"/>
              <a:gd name="connsiteX8-17" fmla="*/ 504825 w 3590925"/>
              <a:gd name="connsiteY8-18" fmla="*/ 1000125 h 1362075"/>
              <a:gd name="connsiteX9-19" fmla="*/ 314325 w 3590925"/>
              <a:gd name="connsiteY9-20" fmla="*/ 485775 h 1362075"/>
              <a:gd name="connsiteX10-21" fmla="*/ 0 w 3590925"/>
              <a:gd name="connsiteY10-22" fmla="*/ 200025 h 1362075"/>
              <a:gd name="connsiteX11-23" fmla="*/ 0 w 3590925"/>
              <a:gd name="connsiteY11-24" fmla="*/ 0 h 1362075"/>
              <a:gd name="connsiteX0-25" fmla="*/ 0 w 3590925"/>
              <a:gd name="connsiteY0-26" fmla="*/ 0 h 1362075"/>
              <a:gd name="connsiteX1-27" fmla="*/ 533400 w 3590925"/>
              <a:gd name="connsiteY1-28" fmla="*/ 390525 h 1362075"/>
              <a:gd name="connsiteX2-29" fmla="*/ 742950 w 3590925"/>
              <a:gd name="connsiteY2-30" fmla="*/ 904875 h 1362075"/>
              <a:gd name="connsiteX3-31" fmla="*/ 1314450 w 3590925"/>
              <a:gd name="connsiteY3-32" fmla="*/ 1085850 h 1362075"/>
              <a:gd name="connsiteX4-33" fmla="*/ 3590925 w 3590925"/>
              <a:gd name="connsiteY4-34" fmla="*/ 285750 h 1362075"/>
              <a:gd name="connsiteX5-35" fmla="*/ 3562350 w 3590925"/>
              <a:gd name="connsiteY5-36" fmla="*/ 685800 h 1362075"/>
              <a:gd name="connsiteX6-37" fmla="*/ 1895475 w 3590925"/>
              <a:gd name="connsiteY6-38" fmla="*/ 1362075 h 1362075"/>
              <a:gd name="connsiteX7-39" fmla="*/ 333375 w 3590925"/>
              <a:gd name="connsiteY7-40" fmla="*/ 1352550 h 1362075"/>
              <a:gd name="connsiteX8-41" fmla="*/ 504825 w 3590925"/>
              <a:gd name="connsiteY8-42" fmla="*/ 1000125 h 1362075"/>
              <a:gd name="connsiteX9-43" fmla="*/ 314325 w 3590925"/>
              <a:gd name="connsiteY9-44" fmla="*/ 485775 h 1362075"/>
              <a:gd name="connsiteX10-45" fmla="*/ 0 w 3590925"/>
              <a:gd name="connsiteY10-46" fmla="*/ 200025 h 1362075"/>
              <a:gd name="connsiteX11-47" fmla="*/ 0 w 3590925"/>
              <a:gd name="connsiteY11-48" fmla="*/ 0 h 1362075"/>
              <a:gd name="connsiteX0-49" fmla="*/ 0 w 3590925"/>
              <a:gd name="connsiteY0-50" fmla="*/ 0 h 1362075"/>
              <a:gd name="connsiteX1-51" fmla="*/ 533400 w 3590925"/>
              <a:gd name="connsiteY1-52" fmla="*/ 390525 h 1362075"/>
              <a:gd name="connsiteX2-53" fmla="*/ 742950 w 3590925"/>
              <a:gd name="connsiteY2-54" fmla="*/ 904875 h 1362075"/>
              <a:gd name="connsiteX3-55" fmla="*/ 1314450 w 3590925"/>
              <a:gd name="connsiteY3-56" fmla="*/ 1085850 h 1362075"/>
              <a:gd name="connsiteX4-57" fmla="*/ 3590925 w 3590925"/>
              <a:gd name="connsiteY4-58" fmla="*/ 285750 h 1362075"/>
              <a:gd name="connsiteX5-59" fmla="*/ 3562350 w 3590925"/>
              <a:gd name="connsiteY5-60" fmla="*/ 685800 h 1362075"/>
              <a:gd name="connsiteX6-61" fmla="*/ 1895475 w 3590925"/>
              <a:gd name="connsiteY6-62" fmla="*/ 1362075 h 1362075"/>
              <a:gd name="connsiteX7-63" fmla="*/ 333375 w 3590925"/>
              <a:gd name="connsiteY7-64" fmla="*/ 1352550 h 1362075"/>
              <a:gd name="connsiteX8-65" fmla="*/ 504825 w 3590925"/>
              <a:gd name="connsiteY8-66" fmla="*/ 1000125 h 1362075"/>
              <a:gd name="connsiteX9-67" fmla="*/ 314325 w 3590925"/>
              <a:gd name="connsiteY9-68" fmla="*/ 485775 h 1362075"/>
              <a:gd name="connsiteX10-69" fmla="*/ 0 w 3590925"/>
              <a:gd name="connsiteY10-70" fmla="*/ 200025 h 1362075"/>
              <a:gd name="connsiteX11-71" fmla="*/ 0 w 3590925"/>
              <a:gd name="connsiteY11-72" fmla="*/ 0 h 1362075"/>
              <a:gd name="connsiteX0-73" fmla="*/ 0 w 3590925"/>
              <a:gd name="connsiteY0-74" fmla="*/ 0 h 1362075"/>
              <a:gd name="connsiteX1-75" fmla="*/ 533400 w 3590925"/>
              <a:gd name="connsiteY1-76" fmla="*/ 390525 h 1362075"/>
              <a:gd name="connsiteX2-77" fmla="*/ 742950 w 3590925"/>
              <a:gd name="connsiteY2-78" fmla="*/ 904875 h 1362075"/>
              <a:gd name="connsiteX3-79" fmla="*/ 1314450 w 3590925"/>
              <a:gd name="connsiteY3-80" fmla="*/ 1085850 h 1362075"/>
              <a:gd name="connsiteX4-81" fmla="*/ 3590925 w 3590925"/>
              <a:gd name="connsiteY4-82" fmla="*/ 285750 h 1362075"/>
              <a:gd name="connsiteX5-83" fmla="*/ 3562350 w 3590925"/>
              <a:gd name="connsiteY5-84" fmla="*/ 685800 h 1362075"/>
              <a:gd name="connsiteX6-85" fmla="*/ 1895475 w 3590925"/>
              <a:gd name="connsiteY6-86" fmla="*/ 1362075 h 1362075"/>
              <a:gd name="connsiteX7-87" fmla="*/ 333375 w 3590925"/>
              <a:gd name="connsiteY7-88" fmla="*/ 1352550 h 1362075"/>
              <a:gd name="connsiteX8-89" fmla="*/ 504825 w 3590925"/>
              <a:gd name="connsiteY8-90" fmla="*/ 1000125 h 1362075"/>
              <a:gd name="connsiteX9-91" fmla="*/ 314325 w 3590925"/>
              <a:gd name="connsiteY9-92" fmla="*/ 485775 h 1362075"/>
              <a:gd name="connsiteX10-93" fmla="*/ 0 w 3590925"/>
              <a:gd name="connsiteY10-94" fmla="*/ 200025 h 1362075"/>
              <a:gd name="connsiteX11-95" fmla="*/ 0 w 3590925"/>
              <a:gd name="connsiteY11-96" fmla="*/ 0 h 1362075"/>
              <a:gd name="connsiteX0-97" fmla="*/ 0 w 3590925"/>
              <a:gd name="connsiteY0-98" fmla="*/ 0 h 1362075"/>
              <a:gd name="connsiteX1-99" fmla="*/ 533400 w 3590925"/>
              <a:gd name="connsiteY1-100" fmla="*/ 390525 h 1362075"/>
              <a:gd name="connsiteX2-101" fmla="*/ 742950 w 3590925"/>
              <a:gd name="connsiteY2-102" fmla="*/ 904875 h 1362075"/>
              <a:gd name="connsiteX3-103" fmla="*/ 1314450 w 3590925"/>
              <a:gd name="connsiteY3-104" fmla="*/ 1085850 h 1362075"/>
              <a:gd name="connsiteX4-105" fmla="*/ 3590925 w 3590925"/>
              <a:gd name="connsiteY4-106" fmla="*/ 285750 h 1362075"/>
              <a:gd name="connsiteX5-107" fmla="*/ 3562350 w 3590925"/>
              <a:gd name="connsiteY5-108" fmla="*/ 685800 h 1362075"/>
              <a:gd name="connsiteX6-109" fmla="*/ 1895475 w 3590925"/>
              <a:gd name="connsiteY6-110" fmla="*/ 1362075 h 1362075"/>
              <a:gd name="connsiteX7-111" fmla="*/ 333375 w 3590925"/>
              <a:gd name="connsiteY7-112" fmla="*/ 1352550 h 1362075"/>
              <a:gd name="connsiteX8-113" fmla="*/ 504825 w 3590925"/>
              <a:gd name="connsiteY8-114" fmla="*/ 1000125 h 1362075"/>
              <a:gd name="connsiteX9-115" fmla="*/ 314325 w 3590925"/>
              <a:gd name="connsiteY9-116" fmla="*/ 485775 h 1362075"/>
              <a:gd name="connsiteX10-117" fmla="*/ 0 w 3590925"/>
              <a:gd name="connsiteY10-118" fmla="*/ 200025 h 1362075"/>
              <a:gd name="connsiteX11-119" fmla="*/ 0 w 3590925"/>
              <a:gd name="connsiteY11-120" fmla="*/ 0 h 1362075"/>
              <a:gd name="connsiteX0-121" fmla="*/ 0 w 3590925"/>
              <a:gd name="connsiteY0-122" fmla="*/ 0 h 1362075"/>
              <a:gd name="connsiteX1-123" fmla="*/ 533400 w 3590925"/>
              <a:gd name="connsiteY1-124" fmla="*/ 390525 h 1362075"/>
              <a:gd name="connsiteX2-125" fmla="*/ 742950 w 3590925"/>
              <a:gd name="connsiteY2-126" fmla="*/ 904875 h 1362075"/>
              <a:gd name="connsiteX3-127" fmla="*/ 1314450 w 3590925"/>
              <a:gd name="connsiteY3-128" fmla="*/ 1085850 h 1362075"/>
              <a:gd name="connsiteX4-129" fmla="*/ 3590925 w 3590925"/>
              <a:gd name="connsiteY4-130" fmla="*/ 285750 h 1362075"/>
              <a:gd name="connsiteX5-131" fmla="*/ 3581400 w 3590925"/>
              <a:gd name="connsiteY5-132" fmla="*/ 714375 h 1362075"/>
              <a:gd name="connsiteX6-133" fmla="*/ 1895475 w 3590925"/>
              <a:gd name="connsiteY6-134" fmla="*/ 1362075 h 1362075"/>
              <a:gd name="connsiteX7-135" fmla="*/ 333375 w 3590925"/>
              <a:gd name="connsiteY7-136" fmla="*/ 1352550 h 1362075"/>
              <a:gd name="connsiteX8-137" fmla="*/ 504825 w 3590925"/>
              <a:gd name="connsiteY8-138" fmla="*/ 1000125 h 1362075"/>
              <a:gd name="connsiteX9-139" fmla="*/ 314325 w 3590925"/>
              <a:gd name="connsiteY9-140" fmla="*/ 485775 h 1362075"/>
              <a:gd name="connsiteX10-141" fmla="*/ 0 w 3590925"/>
              <a:gd name="connsiteY10-142" fmla="*/ 200025 h 1362075"/>
              <a:gd name="connsiteX11-143" fmla="*/ 0 w 3590925"/>
              <a:gd name="connsiteY11-144" fmla="*/ 0 h 1362075"/>
              <a:gd name="connsiteX0-145" fmla="*/ 0 w 3590925"/>
              <a:gd name="connsiteY0-146" fmla="*/ 0 h 1362075"/>
              <a:gd name="connsiteX1-147" fmla="*/ 533400 w 3590925"/>
              <a:gd name="connsiteY1-148" fmla="*/ 390525 h 1362075"/>
              <a:gd name="connsiteX2-149" fmla="*/ 742950 w 3590925"/>
              <a:gd name="connsiteY2-150" fmla="*/ 904875 h 1362075"/>
              <a:gd name="connsiteX3-151" fmla="*/ 1314450 w 3590925"/>
              <a:gd name="connsiteY3-152" fmla="*/ 1085850 h 1362075"/>
              <a:gd name="connsiteX4-153" fmla="*/ 3590925 w 3590925"/>
              <a:gd name="connsiteY4-154" fmla="*/ 285750 h 1362075"/>
              <a:gd name="connsiteX5-155" fmla="*/ 3581400 w 3590925"/>
              <a:gd name="connsiteY5-156" fmla="*/ 714375 h 1362075"/>
              <a:gd name="connsiteX6-157" fmla="*/ 1895475 w 3590925"/>
              <a:gd name="connsiteY6-158" fmla="*/ 1362075 h 1362075"/>
              <a:gd name="connsiteX7-159" fmla="*/ 333375 w 3590925"/>
              <a:gd name="connsiteY7-160" fmla="*/ 1352550 h 1362075"/>
              <a:gd name="connsiteX8-161" fmla="*/ 504825 w 3590925"/>
              <a:gd name="connsiteY8-162" fmla="*/ 1000125 h 1362075"/>
              <a:gd name="connsiteX9-163" fmla="*/ 314325 w 3590925"/>
              <a:gd name="connsiteY9-164" fmla="*/ 485775 h 1362075"/>
              <a:gd name="connsiteX10-165" fmla="*/ 0 w 3590925"/>
              <a:gd name="connsiteY10-166" fmla="*/ 200025 h 1362075"/>
              <a:gd name="connsiteX11-167" fmla="*/ 0 w 3590925"/>
              <a:gd name="connsiteY11-168" fmla="*/ 0 h 1362075"/>
              <a:gd name="connsiteX0-169" fmla="*/ 0 w 3590925"/>
              <a:gd name="connsiteY0-170" fmla="*/ 0 h 1362075"/>
              <a:gd name="connsiteX1-171" fmla="*/ 533400 w 3590925"/>
              <a:gd name="connsiteY1-172" fmla="*/ 390525 h 1362075"/>
              <a:gd name="connsiteX2-173" fmla="*/ 742950 w 3590925"/>
              <a:gd name="connsiteY2-174" fmla="*/ 904875 h 1362075"/>
              <a:gd name="connsiteX3-175" fmla="*/ 1314450 w 3590925"/>
              <a:gd name="connsiteY3-176" fmla="*/ 1085850 h 1362075"/>
              <a:gd name="connsiteX4-177" fmla="*/ 3590925 w 3590925"/>
              <a:gd name="connsiteY4-178" fmla="*/ 285750 h 1362075"/>
              <a:gd name="connsiteX5-179" fmla="*/ 3581400 w 3590925"/>
              <a:gd name="connsiteY5-180" fmla="*/ 714375 h 1362075"/>
              <a:gd name="connsiteX6-181" fmla="*/ 1895475 w 3590925"/>
              <a:gd name="connsiteY6-182" fmla="*/ 1362075 h 1362075"/>
              <a:gd name="connsiteX7-183" fmla="*/ 333375 w 3590925"/>
              <a:gd name="connsiteY7-184" fmla="*/ 1352550 h 1362075"/>
              <a:gd name="connsiteX8-185" fmla="*/ 504825 w 3590925"/>
              <a:gd name="connsiteY8-186" fmla="*/ 1000125 h 1362075"/>
              <a:gd name="connsiteX9-187" fmla="*/ 314325 w 3590925"/>
              <a:gd name="connsiteY9-188" fmla="*/ 485775 h 1362075"/>
              <a:gd name="connsiteX10-189" fmla="*/ 0 w 3590925"/>
              <a:gd name="connsiteY10-190" fmla="*/ 200025 h 1362075"/>
              <a:gd name="connsiteX11-191" fmla="*/ 0 w 3590925"/>
              <a:gd name="connsiteY11-192" fmla="*/ 0 h 1362075"/>
              <a:gd name="connsiteX0-193" fmla="*/ 0 w 3590925"/>
              <a:gd name="connsiteY0-194" fmla="*/ 0 h 1362075"/>
              <a:gd name="connsiteX1-195" fmla="*/ 533400 w 3590925"/>
              <a:gd name="connsiteY1-196" fmla="*/ 390525 h 1362075"/>
              <a:gd name="connsiteX2-197" fmla="*/ 742950 w 3590925"/>
              <a:gd name="connsiteY2-198" fmla="*/ 904875 h 1362075"/>
              <a:gd name="connsiteX3-199" fmla="*/ 1314450 w 3590925"/>
              <a:gd name="connsiteY3-200" fmla="*/ 1085850 h 1362075"/>
              <a:gd name="connsiteX4-201" fmla="*/ 3590925 w 3590925"/>
              <a:gd name="connsiteY4-202" fmla="*/ 285750 h 1362075"/>
              <a:gd name="connsiteX5-203" fmla="*/ 3581400 w 3590925"/>
              <a:gd name="connsiteY5-204" fmla="*/ 714375 h 1362075"/>
              <a:gd name="connsiteX6-205" fmla="*/ 1895475 w 3590925"/>
              <a:gd name="connsiteY6-206" fmla="*/ 1362075 h 1362075"/>
              <a:gd name="connsiteX7-207" fmla="*/ 333375 w 3590925"/>
              <a:gd name="connsiteY7-208" fmla="*/ 1352550 h 1362075"/>
              <a:gd name="connsiteX8-209" fmla="*/ 504825 w 3590925"/>
              <a:gd name="connsiteY8-210" fmla="*/ 1000125 h 1362075"/>
              <a:gd name="connsiteX9-211" fmla="*/ 314325 w 3590925"/>
              <a:gd name="connsiteY9-212" fmla="*/ 485775 h 1362075"/>
              <a:gd name="connsiteX10-213" fmla="*/ 0 w 3590925"/>
              <a:gd name="connsiteY10-214" fmla="*/ 200025 h 1362075"/>
              <a:gd name="connsiteX11-215" fmla="*/ 0 w 3590925"/>
              <a:gd name="connsiteY11-216" fmla="*/ 0 h 1362075"/>
              <a:gd name="connsiteX0-217" fmla="*/ 0 w 3590925"/>
              <a:gd name="connsiteY0-218" fmla="*/ 0 h 1371600"/>
              <a:gd name="connsiteX1-219" fmla="*/ 533400 w 3590925"/>
              <a:gd name="connsiteY1-220" fmla="*/ 390525 h 1371600"/>
              <a:gd name="connsiteX2-221" fmla="*/ 742950 w 3590925"/>
              <a:gd name="connsiteY2-222" fmla="*/ 904875 h 1371600"/>
              <a:gd name="connsiteX3-223" fmla="*/ 1314450 w 3590925"/>
              <a:gd name="connsiteY3-224" fmla="*/ 1085850 h 1371600"/>
              <a:gd name="connsiteX4-225" fmla="*/ 3590925 w 3590925"/>
              <a:gd name="connsiteY4-226" fmla="*/ 285750 h 1371600"/>
              <a:gd name="connsiteX5-227" fmla="*/ 3581400 w 3590925"/>
              <a:gd name="connsiteY5-228" fmla="*/ 714375 h 1371600"/>
              <a:gd name="connsiteX6-229" fmla="*/ 1895475 w 3590925"/>
              <a:gd name="connsiteY6-230" fmla="*/ 1362075 h 1371600"/>
              <a:gd name="connsiteX7-231" fmla="*/ 285750 w 3590925"/>
              <a:gd name="connsiteY7-232" fmla="*/ 1371600 h 1371600"/>
              <a:gd name="connsiteX8-233" fmla="*/ 504825 w 3590925"/>
              <a:gd name="connsiteY8-234" fmla="*/ 1000125 h 1371600"/>
              <a:gd name="connsiteX9-235" fmla="*/ 314325 w 3590925"/>
              <a:gd name="connsiteY9-236" fmla="*/ 485775 h 1371600"/>
              <a:gd name="connsiteX10-237" fmla="*/ 0 w 3590925"/>
              <a:gd name="connsiteY10-238" fmla="*/ 200025 h 1371600"/>
              <a:gd name="connsiteX11-239" fmla="*/ 0 w 3590925"/>
              <a:gd name="connsiteY11-240" fmla="*/ 0 h 1371600"/>
              <a:gd name="connsiteX0-241" fmla="*/ 0 w 3590925"/>
              <a:gd name="connsiteY0-242" fmla="*/ 0 h 1371600"/>
              <a:gd name="connsiteX1-243" fmla="*/ 533400 w 3590925"/>
              <a:gd name="connsiteY1-244" fmla="*/ 390525 h 1371600"/>
              <a:gd name="connsiteX2-245" fmla="*/ 742950 w 3590925"/>
              <a:gd name="connsiteY2-246" fmla="*/ 904875 h 1371600"/>
              <a:gd name="connsiteX3-247" fmla="*/ 1314450 w 3590925"/>
              <a:gd name="connsiteY3-248" fmla="*/ 1085850 h 1371600"/>
              <a:gd name="connsiteX4-249" fmla="*/ 3590925 w 3590925"/>
              <a:gd name="connsiteY4-250" fmla="*/ 285750 h 1371600"/>
              <a:gd name="connsiteX5-251" fmla="*/ 3581400 w 3590925"/>
              <a:gd name="connsiteY5-252" fmla="*/ 714375 h 1371600"/>
              <a:gd name="connsiteX6-253" fmla="*/ 1895475 w 3590925"/>
              <a:gd name="connsiteY6-254" fmla="*/ 1362075 h 1371600"/>
              <a:gd name="connsiteX7-255" fmla="*/ 285750 w 3590925"/>
              <a:gd name="connsiteY7-256" fmla="*/ 1371600 h 1371600"/>
              <a:gd name="connsiteX8-257" fmla="*/ 504825 w 3590925"/>
              <a:gd name="connsiteY8-258" fmla="*/ 1000125 h 1371600"/>
              <a:gd name="connsiteX9-259" fmla="*/ 314325 w 3590925"/>
              <a:gd name="connsiteY9-260" fmla="*/ 485775 h 1371600"/>
              <a:gd name="connsiteX10-261" fmla="*/ 19050 w 3590925"/>
              <a:gd name="connsiteY10-262" fmla="*/ 223838 h 1371600"/>
              <a:gd name="connsiteX11-263" fmla="*/ 0 w 3590925"/>
              <a:gd name="connsiteY11-264" fmla="*/ 0 h 1371600"/>
              <a:gd name="connsiteX0-265" fmla="*/ 0 w 3576637"/>
              <a:gd name="connsiteY0-266" fmla="*/ 0 h 1366838"/>
              <a:gd name="connsiteX1-267" fmla="*/ 519112 w 3576637"/>
              <a:gd name="connsiteY1-268" fmla="*/ 385763 h 1366838"/>
              <a:gd name="connsiteX2-269" fmla="*/ 728662 w 3576637"/>
              <a:gd name="connsiteY2-270" fmla="*/ 900113 h 1366838"/>
              <a:gd name="connsiteX3-271" fmla="*/ 1300162 w 3576637"/>
              <a:gd name="connsiteY3-272" fmla="*/ 1081088 h 1366838"/>
              <a:gd name="connsiteX4-273" fmla="*/ 3576637 w 3576637"/>
              <a:gd name="connsiteY4-274" fmla="*/ 280988 h 1366838"/>
              <a:gd name="connsiteX5-275" fmla="*/ 3567112 w 3576637"/>
              <a:gd name="connsiteY5-276" fmla="*/ 709613 h 1366838"/>
              <a:gd name="connsiteX6-277" fmla="*/ 1881187 w 3576637"/>
              <a:gd name="connsiteY6-278" fmla="*/ 1357313 h 1366838"/>
              <a:gd name="connsiteX7-279" fmla="*/ 271462 w 3576637"/>
              <a:gd name="connsiteY7-280" fmla="*/ 1366838 h 1366838"/>
              <a:gd name="connsiteX8-281" fmla="*/ 490537 w 3576637"/>
              <a:gd name="connsiteY8-282" fmla="*/ 995363 h 1366838"/>
              <a:gd name="connsiteX9-283" fmla="*/ 300037 w 3576637"/>
              <a:gd name="connsiteY9-284" fmla="*/ 481013 h 1366838"/>
              <a:gd name="connsiteX10-285" fmla="*/ 4762 w 3576637"/>
              <a:gd name="connsiteY10-286" fmla="*/ 219076 h 1366838"/>
              <a:gd name="connsiteX11-287" fmla="*/ 0 w 3576637"/>
              <a:gd name="connsiteY11-288" fmla="*/ 0 h 1366838"/>
              <a:gd name="connsiteX0-289" fmla="*/ 0 w 3567112"/>
              <a:gd name="connsiteY0-290" fmla="*/ 0 h 1366838"/>
              <a:gd name="connsiteX1-291" fmla="*/ 519112 w 3567112"/>
              <a:gd name="connsiteY1-292" fmla="*/ 385763 h 1366838"/>
              <a:gd name="connsiteX2-293" fmla="*/ 728662 w 3567112"/>
              <a:gd name="connsiteY2-294" fmla="*/ 900113 h 1366838"/>
              <a:gd name="connsiteX3-295" fmla="*/ 1300162 w 3567112"/>
              <a:gd name="connsiteY3-296" fmla="*/ 1081088 h 1366838"/>
              <a:gd name="connsiteX4-297" fmla="*/ 3562350 w 3567112"/>
              <a:gd name="connsiteY4-298" fmla="*/ 276226 h 1366838"/>
              <a:gd name="connsiteX5-299" fmla="*/ 3567112 w 3567112"/>
              <a:gd name="connsiteY5-300" fmla="*/ 709613 h 1366838"/>
              <a:gd name="connsiteX6-301" fmla="*/ 1881187 w 3567112"/>
              <a:gd name="connsiteY6-302" fmla="*/ 1357313 h 1366838"/>
              <a:gd name="connsiteX7-303" fmla="*/ 271462 w 3567112"/>
              <a:gd name="connsiteY7-304" fmla="*/ 1366838 h 1366838"/>
              <a:gd name="connsiteX8-305" fmla="*/ 490537 w 3567112"/>
              <a:gd name="connsiteY8-306" fmla="*/ 995363 h 1366838"/>
              <a:gd name="connsiteX9-307" fmla="*/ 300037 w 3567112"/>
              <a:gd name="connsiteY9-308" fmla="*/ 481013 h 1366838"/>
              <a:gd name="connsiteX10-309" fmla="*/ 4762 w 3567112"/>
              <a:gd name="connsiteY10-310" fmla="*/ 219076 h 1366838"/>
              <a:gd name="connsiteX11-311" fmla="*/ 0 w 3567112"/>
              <a:gd name="connsiteY11-312" fmla="*/ 0 h 136683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Lst>
            <a:rect l="l" t="t" r="r" b="b"/>
            <a:pathLst>
              <a:path w="3567112" h="1366838">
                <a:moveTo>
                  <a:pt x="0" y="0"/>
                </a:moveTo>
                <a:cubicBezTo>
                  <a:pt x="311150" y="149225"/>
                  <a:pt x="474662" y="280988"/>
                  <a:pt x="519112" y="385763"/>
                </a:cubicBezTo>
                <a:lnTo>
                  <a:pt x="728662" y="900113"/>
                </a:lnTo>
                <a:cubicBezTo>
                  <a:pt x="814387" y="1008063"/>
                  <a:pt x="966787" y="1163638"/>
                  <a:pt x="1300162" y="1081088"/>
                </a:cubicBezTo>
                <a:lnTo>
                  <a:pt x="3562350" y="276226"/>
                </a:lnTo>
                <a:cubicBezTo>
                  <a:pt x="3563937" y="420688"/>
                  <a:pt x="3565525" y="565151"/>
                  <a:pt x="3567112" y="709613"/>
                </a:cubicBezTo>
                <a:lnTo>
                  <a:pt x="1881187" y="1357313"/>
                </a:lnTo>
                <a:lnTo>
                  <a:pt x="271462" y="1366838"/>
                </a:lnTo>
                <a:cubicBezTo>
                  <a:pt x="376237" y="1249363"/>
                  <a:pt x="461962" y="1255713"/>
                  <a:pt x="490537" y="995363"/>
                </a:cubicBezTo>
                <a:lnTo>
                  <a:pt x="300037" y="481013"/>
                </a:lnTo>
                <a:cubicBezTo>
                  <a:pt x="214312" y="319088"/>
                  <a:pt x="109537" y="314326"/>
                  <a:pt x="4762" y="219076"/>
                </a:cubicBezTo>
                <a:lnTo>
                  <a:pt x="0" y="0"/>
                </a:lnTo>
                <a:close/>
              </a:path>
            </a:pathLst>
          </a:custGeom>
          <a:noFill/>
          <a:ln w="19050">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Freeform: Shape 63"/>
          <p:cNvSpPr/>
          <p:nvPr/>
        </p:nvSpPr>
        <p:spPr>
          <a:xfrm>
            <a:off x="254000" y="5499100"/>
            <a:ext cx="754380" cy="1197610"/>
          </a:xfrm>
          <a:custGeom>
            <a:avLst/>
            <a:gdLst>
              <a:gd name="connsiteX0" fmla="*/ 0 w 757211"/>
              <a:gd name="connsiteY0" fmla="*/ 0 h 1264859"/>
              <a:gd name="connsiteX1" fmla="*/ 234950 w 757211"/>
              <a:gd name="connsiteY1" fmla="*/ 127000 h 1264859"/>
              <a:gd name="connsiteX2" fmla="*/ 450850 w 757211"/>
              <a:gd name="connsiteY2" fmla="*/ 412750 h 1264859"/>
              <a:gd name="connsiteX3" fmla="*/ 647700 w 757211"/>
              <a:gd name="connsiteY3" fmla="*/ 984250 h 1264859"/>
              <a:gd name="connsiteX4" fmla="*/ 749300 w 757211"/>
              <a:gd name="connsiteY4" fmla="*/ 1238250 h 1264859"/>
              <a:gd name="connsiteX5" fmla="*/ 742950 w 757211"/>
              <a:gd name="connsiteY5" fmla="*/ 1244600 h 1264859"/>
              <a:gd name="connsiteX0-1" fmla="*/ 0 w 749300"/>
              <a:gd name="connsiteY0-2" fmla="*/ 0 h 1238250"/>
              <a:gd name="connsiteX1-3" fmla="*/ 234950 w 749300"/>
              <a:gd name="connsiteY1-4" fmla="*/ 127000 h 1238250"/>
              <a:gd name="connsiteX2-5" fmla="*/ 450850 w 749300"/>
              <a:gd name="connsiteY2-6" fmla="*/ 412750 h 1238250"/>
              <a:gd name="connsiteX3-7" fmla="*/ 647700 w 749300"/>
              <a:gd name="connsiteY3-8" fmla="*/ 984250 h 1238250"/>
              <a:gd name="connsiteX4-9" fmla="*/ 749300 w 749300"/>
              <a:gd name="connsiteY4-10" fmla="*/ 1238250 h 1238250"/>
              <a:gd name="connsiteX0-11" fmla="*/ 0 w 647700"/>
              <a:gd name="connsiteY0-12" fmla="*/ 0 h 984250"/>
              <a:gd name="connsiteX1-13" fmla="*/ 234950 w 647700"/>
              <a:gd name="connsiteY1-14" fmla="*/ 127000 h 984250"/>
              <a:gd name="connsiteX2-15" fmla="*/ 450850 w 647700"/>
              <a:gd name="connsiteY2-16" fmla="*/ 412750 h 984250"/>
              <a:gd name="connsiteX3-17" fmla="*/ 647700 w 647700"/>
              <a:gd name="connsiteY3-18" fmla="*/ 984250 h 984250"/>
              <a:gd name="connsiteX0-19" fmla="*/ 0 w 754380"/>
              <a:gd name="connsiteY0-20" fmla="*/ 0 h 1197610"/>
              <a:gd name="connsiteX1-21" fmla="*/ 234950 w 754380"/>
              <a:gd name="connsiteY1-22" fmla="*/ 127000 h 1197610"/>
              <a:gd name="connsiteX2-23" fmla="*/ 450850 w 754380"/>
              <a:gd name="connsiteY2-24" fmla="*/ 412750 h 1197610"/>
              <a:gd name="connsiteX3-25" fmla="*/ 754380 w 754380"/>
              <a:gd name="connsiteY3-26" fmla="*/ 1197610 h 1197610"/>
            </a:gdLst>
            <a:ahLst/>
            <a:cxnLst>
              <a:cxn ang="0">
                <a:pos x="connsiteX0-1" y="connsiteY0-2"/>
              </a:cxn>
              <a:cxn ang="0">
                <a:pos x="connsiteX1-3" y="connsiteY1-4"/>
              </a:cxn>
              <a:cxn ang="0">
                <a:pos x="connsiteX2-5" y="connsiteY2-6"/>
              </a:cxn>
              <a:cxn ang="0">
                <a:pos x="connsiteX3-7" y="connsiteY3-8"/>
              </a:cxn>
            </a:cxnLst>
            <a:rect l="l" t="t" r="r" b="b"/>
            <a:pathLst>
              <a:path w="754380" h="1197610">
                <a:moveTo>
                  <a:pt x="0" y="0"/>
                </a:moveTo>
                <a:cubicBezTo>
                  <a:pt x="79904" y="29104"/>
                  <a:pt x="159808" y="58208"/>
                  <a:pt x="234950" y="127000"/>
                </a:cubicBezTo>
                <a:cubicBezTo>
                  <a:pt x="310092" y="195792"/>
                  <a:pt x="364278" y="234315"/>
                  <a:pt x="450850" y="412750"/>
                </a:cubicBezTo>
                <a:cubicBezTo>
                  <a:pt x="537422" y="591185"/>
                  <a:pt x="704638" y="1060027"/>
                  <a:pt x="754380" y="1197610"/>
                </a:cubicBezTo>
              </a:path>
            </a:pathLst>
          </a:custGeom>
          <a:no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Freeform: Shape 64"/>
          <p:cNvSpPr/>
          <p:nvPr/>
        </p:nvSpPr>
        <p:spPr>
          <a:xfrm>
            <a:off x="1270000" y="5816600"/>
            <a:ext cx="2578100" cy="927100"/>
          </a:xfrm>
          <a:custGeom>
            <a:avLst/>
            <a:gdLst>
              <a:gd name="connsiteX0" fmla="*/ 0 w 2578100"/>
              <a:gd name="connsiteY0" fmla="*/ 927100 h 927100"/>
              <a:gd name="connsiteX1" fmla="*/ 2578100 w 2578100"/>
              <a:gd name="connsiteY1" fmla="*/ 0 h 927100"/>
            </a:gdLst>
            <a:ahLst/>
            <a:cxnLst>
              <a:cxn ang="0">
                <a:pos x="connsiteX0" y="connsiteY0"/>
              </a:cxn>
              <a:cxn ang="0">
                <a:pos x="connsiteX1" y="connsiteY1"/>
              </a:cxn>
            </a:cxnLst>
            <a:rect l="l" t="t" r="r" b="b"/>
            <a:pathLst>
              <a:path w="2578100" h="927100">
                <a:moveTo>
                  <a:pt x="0" y="927100"/>
                </a:moveTo>
                <a:lnTo>
                  <a:pt x="2578100" y="0"/>
                </a:lnTo>
              </a:path>
            </a:pathLst>
          </a:custGeom>
          <a:noFill/>
          <a:ln w="19050">
            <a:solidFill>
              <a:schemeClr val="accent1">
                <a:lumMod val="50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Freeform: Shape 65"/>
          <p:cNvSpPr/>
          <p:nvPr/>
        </p:nvSpPr>
        <p:spPr>
          <a:xfrm>
            <a:off x="1619185" y="5932547"/>
            <a:ext cx="2206625" cy="828675"/>
          </a:xfrm>
          <a:custGeom>
            <a:avLst/>
            <a:gdLst>
              <a:gd name="connsiteX0" fmla="*/ 0 w 2578100"/>
              <a:gd name="connsiteY0" fmla="*/ 927100 h 927100"/>
              <a:gd name="connsiteX1" fmla="*/ 2578100 w 2578100"/>
              <a:gd name="connsiteY1" fmla="*/ 0 h 927100"/>
              <a:gd name="connsiteX0-1" fmla="*/ 0 w 2241550"/>
              <a:gd name="connsiteY0-2" fmla="*/ 825500 h 825500"/>
              <a:gd name="connsiteX1-3" fmla="*/ 2241550 w 2241550"/>
              <a:gd name="connsiteY1-4" fmla="*/ 0 h 825500"/>
              <a:gd name="connsiteX0-5" fmla="*/ 0 w 2206625"/>
              <a:gd name="connsiteY0-6" fmla="*/ 828675 h 828675"/>
              <a:gd name="connsiteX1-7" fmla="*/ 2206625 w 2206625"/>
              <a:gd name="connsiteY1-8" fmla="*/ 0 h 828675"/>
            </a:gdLst>
            <a:ahLst/>
            <a:cxnLst>
              <a:cxn ang="0">
                <a:pos x="connsiteX0-1" y="connsiteY0-2"/>
              </a:cxn>
              <a:cxn ang="0">
                <a:pos x="connsiteX1-3" y="connsiteY1-4"/>
              </a:cxn>
            </a:cxnLst>
            <a:rect l="l" t="t" r="r" b="b"/>
            <a:pathLst>
              <a:path w="2206625" h="828675">
                <a:moveTo>
                  <a:pt x="0" y="828675"/>
                </a:moveTo>
                <a:lnTo>
                  <a:pt x="2206625" y="0"/>
                </a:lnTo>
              </a:path>
            </a:pathLst>
          </a:custGeom>
          <a:noFill/>
          <a:ln w="19050">
            <a:solidFill>
              <a:schemeClr val="accent1">
                <a:lumMod val="50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Freeform: Shape 66"/>
          <p:cNvSpPr/>
          <p:nvPr/>
        </p:nvSpPr>
        <p:spPr>
          <a:xfrm>
            <a:off x="1873454" y="6018273"/>
            <a:ext cx="1958975" cy="742950"/>
          </a:xfrm>
          <a:custGeom>
            <a:avLst/>
            <a:gdLst>
              <a:gd name="connsiteX0" fmla="*/ 0 w 2578100"/>
              <a:gd name="connsiteY0" fmla="*/ 927100 h 927100"/>
              <a:gd name="connsiteX1" fmla="*/ 2578100 w 2578100"/>
              <a:gd name="connsiteY1" fmla="*/ 0 h 927100"/>
              <a:gd name="connsiteX0-1" fmla="*/ 0 w 2241550"/>
              <a:gd name="connsiteY0-2" fmla="*/ 825500 h 825500"/>
              <a:gd name="connsiteX1-3" fmla="*/ 2241550 w 2241550"/>
              <a:gd name="connsiteY1-4" fmla="*/ 0 h 825500"/>
              <a:gd name="connsiteX0-5" fmla="*/ 0 w 1962150"/>
              <a:gd name="connsiteY0-6" fmla="*/ 717550 h 717550"/>
              <a:gd name="connsiteX1-7" fmla="*/ 1962150 w 1962150"/>
              <a:gd name="connsiteY1-8" fmla="*/ 0 h 717550"/>
              <a:gd name="connsiteX0-9" fmla="*/ 0 w 1958975"/>
              <a:gd name="connsiteY0-10" fmla="*/ 742950 h 742950"/>
              <a:gd name="connsiteX1-11" fmla="*/ 1958975 w 1958975"/>
              <a:gd name="connsiteY1-12" fmla="*/ 0 h 742950"/>
            </a:gdLst>
            <a:ahLst/>
            <a:cxnLst>
              <a:cxn ang="0">
                <a:pos x="connsiteX0-1" y="connsiteY0-2"/>
              </a:cxn>
              <a:cxn ang="0">
                <a:pos x="connsiteX1-3" y="connsiteY1-4"/>
              </a:cxn>
            </a:cxnLst>
            <a:rect l="l" t="t" r="r" b="b"/>
            <a:pathLst>
              <a:path w="1958975" h="742950">
                <a:moveTo>
                  <a:pt x="0" y="742950"/>
                </a:moveTo>
                <a:lnTo>
                  <a:pt x="1958975" y="0"/>
                </a:lnTo>
              </a:path>
            </a:pathLst>
          </a:custGeom>
          <a:noFill/>
          <a:ln w="19050">
            <a:solidFill>
              <a:schemeClr val="accent1">
                <a:lumMod val="50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Shape 67"/>
          <p:cNvSpPr/>
          <p:nvPr/>
        </p:nvSpPr>
        <p:spPr>
          <a:xfrm>
            <a:off x="997204" y="5740219"/>
            <a:ext cx="2835275" cy="1003300"/>
          </a:xfrm>
          <a:custGeom>
            <a:avLst/>
            <a:gdLst>
              <a:gd name="connsiteX0" fmla="*/ 0 w 2578100"/>
              <a:gd name="connsiteY0" fmla="*/ 927100 h 927100"/>
              <a:gd name="connsiteX1" fmla="*/ 2578100 w 2578100"/>
              <a:gd name="connsiteY1" fmla="*/ 0 h 927100"/>
              <a:gd name="connsiteX0-1" fmla="*/ 0 w 2876550"/>
              <a:gd name="connsiteY0-2" fmla="*/ 1025525 h 1025525"/>
              <a:gd name="connsiteX1-3" fmla="*/ 2876550 w 2876550"/>
              <a:gd name="connsiteY1-4" fmla="*/ 0 h 1025525"/>
              <a:gd name="connsiteX0-5" fmla="*/ 0 w 2835275"/>
              <a:gd name="connsiteY0-6" fmla="*/ 1003300 h 1003300"/>
              <a:gd name="connsiteX1-7" fmla="*/ 2835275 w 2835275"/>
              <a:gd name="connsiteY1-8" fmla="*/ 0 h 1003300"/>
            </a:gdLst>
            <a:ahLst/>
            <a:cxnLst>
              <a:cxn ang="0">
                <a:pos x="connsiteX0-1" y="connsiteY0-2"/>
              </a:cxn>
              <a:cxn ang="0">
                <a:pos x="connsiteX1-3" y="connsiteY1-4"/>
              </a:cxn>
            </a:cxnLst>
            <a:rect l="l" t="t" r="r" b="b"/>
            <a:pathLst>
              <a:path w="2835275" h="1003300">
                <a:moveTo>
                  <a:pt x="0" y="1003300"/>
                </a:moveTo>
                <a:lnTo>
                  <a:pt x="2835275" y="0"/>
                </a:lnTo>
              </a:path>
            </a:pathLst>
          </a:custGeom>
          <a:noFill/>
          <a:ln w="19050">
            <a:solidFill>
              <a:schemeClr val="accent1">
                <a:lumMod val="50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Shape 68"/>
          <p:cNvSpPr/>
          <p:nvPr/>
        </p:nvSpPr>
        <p:spPr>
          <a:xfrm>
            <a:off x="270447" y="4193362"/>
            <a:ext cx="3552649" cy="2052249"/>
          </a:xfrm>
          <a:custGeom>
            <a:avLst/>
            <a:gdLst>
              <a:gd name="connsiteX0" fmla="*/ 88900 w 3492500"/>
              <a:gd name="connsiteY0" fmla="*/ 393700 h 1905000"/>
              <a:gd name="connsiteX1" fmla="*/ 1206500 w 3492500"/>
              <a:gd name="connsiteY1" fmla="*/ 177800 h 1905000"/>
              <a:gd name="connsiteX2" fmla="*/ 2133600 w 3492500"/>
              <a:gd name="connsiteY2" fmla="*/ 0 h 1905000"/>
              <a:gd name="connsiteX3" fmla="*/ 3492500 w 3492500"/>
              <a:gd name="connsiteY3" fmla="*/ 965200 h 1905000"/>
              <a:gd name="connsiteX4" fmla="*/ 3492500 w 3492500"/>
              <a:gd name="connsiteY4" fmla="*/ 1117600 h 1905000"/>
              <a:gd name="connsiteX5" fmla="*/ 1206500 w 3492500"/>
              <a:gd name="connsiteY5" fmla="*/ 1905000 h 1905000"/>
              <a:gd name="connsiteX6" fmla="*/ 939800 w 3492500"/>
              <a:gd name="connsiteY6" fmla="*/ 1828800 h 1905000"/>
              <a:gd name="connsiteX7" fmla="*/ 698500 w 3492500"/>
              <a:gd name="connsiteY7" fmla="*/ 1257300 h 1905000"/>
              <a:gd name="connsiteX8" fmla="*/ 76200 w 3492500"/>
              <a:gd name="connsiteY8" fmla="*/ 965200 h 1905000"/>
              <a:gd name="connsiteX9" fmla="*/ 0 w 3492500"/>
              <a:gd name="connsiteY9" fmla="*/ 609600 h 1905000"/>
              <a:gd name="connsiteX10" fmla="*/ 88900 w 3492500"/>
              <a:gd name="connsiteY10" fmla="*/ 393700 h 1905000"/>
              <a:gd name="connsiteX0-1" fmla="*/ 88900 w 3492500"/>
              <a:gd name="connsiteY0-2" fmla="*/ 393700 h 1905000"/>
              <a:gd name="connsiteX1-3" fmla="*/ 1206500 w 3492500"/>
              <a:gd name="connsiteY1-4" fmla="*/ 177800 h 1905000"/>
              <a:gd name="connsiteX2-5" fmla="*/ 2133600 w 3492500"/>
              <a:gd name="connsiteY2-6" fmla="*/ 0 h 1905000"/>
              <a:gd name="connsiteX3-7" fmla="*/ 3492500 w 3492500"/>
              <a:gd name="connsiteY3-8" fmla="*/ 894467 h 1905000"/>
              <a:gd name="connsiteX4-9" fmla="*/ 3492500 w 3492500"/>
              <a:gd name="connsiteY4-10" fmla="*/ 1117600 h 1905000"/>
              <a:gd name="connsiteX5-11" fmla="*/ 1206500 w 3492500"/>
              <a:gd name="connsiteY5-12" fmla="*/ 1905000 h 1905000"/>
              <a:gd name="connsiteX6-13" fmla="*/ 939800 w 3492500"/>
              <a:gd name="connsiteY6-14" fmla="*/ 1828800 h 1905000"/>
              <a:gd name="connsiteX7-15" fmla="*/ 698500 w 3492500"/>
              <a:gd name="connsiteY7-16" fmla="*/ 1257300 h 1905000"/>
              <a:gd name="connsiteX8-17" fmla="*/ 76200 w 3492500"/>
              <a:gd name="connsiteY8-18" fmla="*/ 965200 h 1905000"/>
              <a:gd name="connsiteX9-19" fmla="*/ 0 w 3492500"/>
              <a:gd name="connsiteY9-20" fmla="*/ 609600 h 1905000"/>
              <a:gd name="connsiteX10-21" fmla="*/ 88900 w 3492500"/>
              <a:gd name="connsiteY10-22" fmla="*/ 393700 h 1905000"/>
              <a:gd name="connsiteX0-23" fmla="*/ 88900 w 3492500"/>
              <a:gd name="connsiteY0-24" fmla="*/ 393700 h 1905000"/>
              <a:gd name="connsiteX1-25" fmla="*/ 1206500 w 3492500"/>
              <a:gd name="connsiteY1-26" fmla="*/ 177800 h 1905000"/>
              <a:gd name="connsiteX2-27" fmla="*/ 2133600 w 3492500"/>
              <a:gd name="connsiteY2-28" fmla="*/ 0 h 1905000"/>
              <a:gd name="connsiteX3-29" fmla="*/ 3492500 w 3492500"/>
              <a:gd name="connsiteY3-30" fmla="*/ 894467 h 1905000"/>
              <a:gd name="connsiteX4-31" fmla="*/ 3492500 w 3492500"/>
              <a:gd name="connsiteY4-32" fmla="*/ 1145893 h 1905000"/>
              <a:gd name="connsiteX5-33" fmla="*/ 1206500 w 3492500"/>
              <a:gd name="connsiteY5-34" fmla="*/ 1905000 h 1905000"/>
              <a:gd name="connsiteX6-35" fmla="*/ 939800 w 3492500"/>
              <a:gd name="connsiteY6-36" fmla="*/ 1828800 h 1905000"/>
              <a:gd name="connsiteX7-37" fmla="*/ 698500 w 3492500"/>
              <a:gd name="connsiteY7-38" fmla="*/ 1257300 h 1905000"/>
              <a:gd name="connsiteX8-39" fmla="*/ 76200 w 3492500"/>
              <a:gd name="connsiteY8-40" fmla="*/ 965200 h 1905000"/>
              <a:gd name="connsiteX9-41" fmla="*/ 0 w 3492500"/>
              <a:gd name="connsiteY9-42" fmla="*/ 609600 h 1905000"/>
              <a:gd name="connsiteX10-43" fmla="*/ 88900 w 3492500"/>
              <a:gd name="connsiteY10-44" fmla="*/ 393700 h 1905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Lst>
            <a:rect l="l" t="t" r="r" b="b"/>
            <a:pathLst>
              <a:path w="3492500" h="1905000">
                <a:moveTo>
                  <a:pt x="88900" y="393700"/>
                </a:moveTo>
                <a:lnTo>
                  <a:pt x="1206500" y="177800"/>
                </a:lnTo>
                <a:lnTo>
                  <a:pt x="2133600" y="0"/>
                </a:lnTo>
                <a:lnTo>
                  <a:pt x="3492500" y="894467"/>
                </a:lnTo>
                <a:lnTo>
                  <a:pt x="3492500" y="1145893"/>
                </a:lnTo>
                <a:lnTo>
                  <a:pt x="1206500" y="1905000"/>
                </a:lnTo>
                <a:lnTo>
                  <a:pt x="939800" y="1828800"/>
                </a:lnTo>
                <a:lnTo>
                  <a:pt x="698500" y="1257300"/>
                </a:lnTo>
                <a:lnTo>
                  <a:pt x="76200" y="965200"/>
                </a:lnTo>
                <a:lnTo>
                  <a:pt x="0" y="609600"/>
                </a:lnTo>
                <a:lnTo>
                  <a:pt x="88900" y="393700"/>
                </a:lnTo>
                <a:close/>
              </a:path>
            </a:pathLst>
          </a:custGeom>
          <a:noFill/>
          <a:ln>
            <a:solidFill>
              <a:srgbClr val="FF0000"/>
            </a:solidFill>
            <a:prstDash val="lgDashDot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Freeform: Shape 70"/>
          <p:cNvSpPr/>
          <p:nvPr/>
        </p:nvSpPr>
        <p:spPr>
          <a:xfrm>
            <a:off x="259080" y="5021580"/>
            <a:ext cx="3566160" cy="1455420"/>
          </a:xfrm>
          <a:custGeom>
            <a:avLst/>
            <a:gdLst>
              <a:gd name="connsiteX0" fmla="*/ 891540 w 3566160"/>
              <a:gd name="connsiteY0" fmla="*/ 1402080 h 1455420"/>
              <a:gd name="connsiteX1" fmla="*/ 982980 w 3566160"/>
              <a:gd name="connsiteY1" fmla="*/ 1356360 h 1455420"/>
              <a:gd name="connsiteX2" fmla="*/ 662940 w 3566160"/>
              <a:gd name="connsiteY2" fmla="*/ 594360 h 1455420"/>
              <a:gd name="connsiteX3" fmla="*/ 0 w 3566160"/>
              <a:gd name="connsiteY3" fmla="*/ 251460 h 1455420"/>
              <a:gd name="connsiteX4" fmla="*/ 0 w 3566160"/>
              <a:gd name="connsiteY4" fmla="*/ 0 h 1455420"/>
              <a:gd name="connsiteX5" fmla="*/ 30480 w 3566160"/>
              <a:gd name="connsiteY5" fmla="*/ 22860 h 1455420"/>
              <a:gd name="connsiteX6" fmla="*/ 76200 w 3566160"/>
              <a:gd name="connsiteY6" fmla="*/ 213360 h 1455420"/>
              <a:gd name="connsiteX7" fmla="*/ 701040 w 3566160"/>
              <a:gd name="connsiteY7" fmla="*/ 533400 h 1455420"/>
              <a:gd name="connsiteX8" fmla="*/ 967740 w 3566160"/>
              <a:gd name="connsiteY8" fmla="*/ 1165860 h 1455420"/>
              <a:gd name="connsiteX9" fmla="*/ 1234440 w 3566160"/>
              <a:gd name="connsiteY9" fmla="*/ 1257300 h 1455420"/>
              <a:gd name="connsiteX10" fmla="*/ 3566160 w 3566160"/>
              <a:gd name="connsiteY10" fmla="*/ 441960 h 1455420"/>
              <a:gd name="connsiteX11" fmla="*/ 3558540 w 3566160"/>
              <a:gd name="connsiteY11" fmla="*/ 556260 h 1455420"/>
              <a:gd name="connsiteX12" fmla="*/ 1341120 w 3566160"/>
              <a:gd name="connsiteY12" fmla="*/ 1325880 h 1455420"/>
              <a:gd name="connsiteX13" fmla="*/ 1394460 w 3566160"/>
              <a:gd name="connsiteY13" fmla="*/ 1417320 h 1455420"/>
              <a:gd name="connsiteX14" fmla="*/ 1333500 w 3566160"/>
              <a:gd name="connsiteY14" fmla="*/ 1432560 h 1455420"/>
              <a:gd name="connsiteX15" fmla="*/ 1249680 w 3566160"/>
              <a:gd name="connsiteY15" fmla="*/ 1363980 h 1455420"/>
              <a:gd name="connsiteX16" fmla="*/ 967740 w 3566160"/>
              <a:gd name="connsiteY16" fmla="*/ 1455420 h 1455420"/>
              <a:gd name="connsiteX17" fmla="*/ 891540 w 3566160"/>
              <a:gd name="connsiteY17" fmla="*/ 1402080 h 1455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66160" h="1455420">
                <a:moveTo>
                  <a:pt x="891540" y="1402080"/>
                </a:moveTo>
                <a:lnTo>
                  <a:pt x="982980" y="1356360"/>
                </a:lnTo>
                <a:lnTo>
                  <a:pt x="662940" y="594360"/>
                </a:lnTo>
                <a:lnTo>
                  <a:pt x="0" y="251460"/>
                </a:lnTo>
                <a:lnTo>
                  <a:pt x="0" y="0"/>
                </a:lnTo>
                <a:lnTo>
                  <a:pt x="30480" y="22860"/>
                </a:lnTo>
                <a:lnTo>
                  <a:pt x="76200" y="213360"/>
                </a:lnTo>
                <a:lnTo>
                  <a:pt x="701040" y="533400"/>
                </a:lnTo>
                <a:lnTo>
                  <a:pt x="967740" y="1165860"/>
                </a:lnTo>
                <a:lnTo>
                  <a:pt x="1234440" y="1257300"/>
                </a:lnTo>
                <a:lnTo>
                  <a:pt x="3566160" y="441960"/>
                </a:lnTo>
                <a:lnTo>
                  <a:pt x="3558540" y="556260"/>
                </a:lnTo>
                <a:lnTo>
                  <a:pt x="1341120" y="1325880"/>
                </a:lnTo>
                <a:lnTo>
                  <a:pt x="1394460" y="1417320"/>
                </a:lnTo>
                <a:lnTo>
                  <a:pt x="1333500" y="1432560"/>
                </a:lnTo>
                <a:lnTo>
                  <a:pt x="1249680" y="1363980"/>
                </a:lnTo>
                <a:lnTo>
                  <a:pt x="967740" y="1455420"/>
                </a:lnTo>
                <a:lnTo>
                  <a:pt x="891540" y="1402080"/>
                </a:lnTo>
                <a:close/>
              </a:path>
            </a:pathLst>
          </a:cu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Freeform: Shape 71"/>
          <p:cNvSpPr/>
          <p:nvPr/>
        </p:nvSpPr>
        <p:spPr>
          <a:xfrm>
            <a:off x="2217420" y="6126480"/>
            <a:ext cx="1615440" cy="632460"/>
          </a:xfrm>
          <a:custGeom>
            <a:avLst/>
            <a:gdLst>
              <a:gd name="connsiteX0" fmla="*/ 0 w 1615440"/>
              <a:gd name="connsiteY0" fmla="*/ 632460 h 632460"/>
              <a:gd name="connsiteX1" fmla="*/ 1615440 w 1615440"/>
              <a:gd name="connsiteY1" fmla="*/ 0 h 632460"/>
              <a:gd name="connsiteX2" fmla="*/ 1607820 w 1615440"/>
              <a:gd name="connsiteY2" fmla="*/ 129540 h 632460"/>
              <a:gd name="connsiteX3" fmla="*/ 266700 w 1615440"/>
              <a:gd name="connsiteY3" fmla="*/ 632460 h 632460"/>
              <a:gd name="connsiteX4" fmla="*/ 0 w 1615440"/>
              <a:gd name="connsiteY4" fmla="*/ 632460 h 632460"/>
              <a:gd name="connsiteX0-1" fmla="*/ 0 w 1615440"/>
              <a:gd name="connsiteY0-2" fmla="*/ 632460 h 632460"/>
              <a:gd name="connsiteX1-3" fmla="*/ 1615440 w 1615440"/>
              <a:gd name="connsiteY1-4" fmla="*/ 0 h 632460"/>
              <a:gd name="connsiteX2-5" fmla="*/ 1607820 w 1615440"/>
              <a:gd name="connsiteY2-6" fmla="*/ 106680 h 632460"/>
              <a:gd name="connsiteX3-7" fmla="*/ 266700 w 1615440"/>
              <a:gd name="connsiteY3-8" fmla="*/ 632460 h 632460"/>
              <a:gd name="connsiteX4-9" fmla="*/ 0 w 1615440"/>
              <a:gd name="connsiteY4-10" fmla="*/ 632460 h 63246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615440" h="632460">
                <a:moveTo>
                  <a:pt x="0" y="632460"/>
                </a:moveTo>
                <a:lnTo>
                  <a:pt x="1615440" y="0"/>
                </a:lnTo>
                <a:lnTo>
                  <a:pt x="1607820" y="106680"/>
                </a:lnTo>
                <a:lnTo>
                  <a:pt x="266700" y="632460"/>
                </a:lnTo>
                <a:lnTo>
                  <a:pt x="0" y="632460"/>
                </a:lnTo>
                <a:close/>
              </a:path>
            </a:pathLst>
          </a:cu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p:cNvSpPr/>
          <p:nvPr/>
        </p:nvSpPr>
        <p:spPr>
          <a:xfrm>
            <a:off x="259126" y="3682277"/>
            <a:ext cx="3566822" cy="3085296"/>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Shape 73"/>
          <p:cNvSpPr/>
          <p:nvPr/>
        </p:nvSpPr>
        <p:spPr>
          <a:xfrm>
            <a:off x="1225790" y="3957901"/>
            <a:ext cx="1698378" cy="1044066"/>
          </a:xfrm>
          <a:custGeom>
            <a:avLst/>
            <a:gdLst>
              <a:gd name="connsiteX0" fmla="*/ 88900 w 3492500"/>
              <a:gd name="connsiteY0" fmla="*/ 393700 h 1905000"/>
              <a:gd name="connsiteX1" fmla="*/ 1206500 w 3492500"/>
              <a:gd name="connsiteY1" fmla="*/ 177800 h 1905000"/>
              <a:gd name="connsiteX2" fmla="*/ 2133600 w 3492500"/>
              <a:gd name="connsiteY2" fmla="*/ 0 h 1905000"/>
              <a:gd name="connsiteX3" fmla="*/ 3492500 w 3492500"/>
              <a:gd name="connsiteY3" fmla="*/ 965200 h 1905000"/>
              <a:gd name="connsiteX4" fmla="*/ 3492500 w 3492500"/>
              <a:gd name="connsiteY4" fmla="*/ 1117600 h 1905000"/>
              <a:gd name="connsiteX5" fmla="*/ 1206500 w 3492500"/>
              <a:gd name="connsiteY5" fmla="*/ 1905000 h 1905000"/>
              <a:gd name="connsiteX6" fmla="*/ 939800 w 3492500"/>
              <a:gd name="connsiteY6" fmla="*/ 1828800 h 1905000"/>
              <a:gd name="connsiteX7" fmla="*/ 698500 w 3492500"/>
              <a:gd name="connsiteY7" fmla="*/ 1257300 h 1905000"/>
              <a:gd name="connsiteX8" fmla="*/ 76200 w 3492500"/>
              <a:gd name="connsiteY8" fmla="*/ 965200 h 1905000"/>
              <a:gd name="connsiteX9" fmla="*/ 0 w 3492500"/>
              <a:gd name="connsiteY9" fmla="*/ 609600 h 1905000"/>
              <a:gd name="connsiteX10" fmla="*/ 88900 w 3492500"/>
              <a:gd name="connsiteY10" fmla="*/ 393700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492500" h="1905000">
                <a:moveTo>
                  <a:pt x="88900" y="393700"/>
                </a:moveTo>
                <a:lnTo>
                  <a:pt x="1206500" y="177800"/>
                </a:lnTo>
                <a:lnTo>
                  <a:pt x="2133600" y="0"/>
                </a:lnTo>
                <a:lnTo>
                  <a:pt x="3492500" y="965200"/>
                </a:lnTo>
                <a:lnTo>
                  <a:pt x="3492500" y="1117600"/>
                </a:lnTo>
                <a:lnTo>
                  <a:pt x="1206500" y="1905000"/>
                </a:lnTo>
                <a:lnTo>
                  <a:pt x="939800" y="1828800"/>
                </a:lnTo>
                <a:lnTo>
                  <a:pt x="698500" y="1257300"/>
                </a:lnTo>
                <a:lnTo>
                  <a:pt x="76200" y="965200"/>
                </a:lnTo>
                <a:lnTo>
                  <a:pt x="0" y="609600"/>
                </a:lnTo>
                <a:lnTo>
                  <a:pt x="88900" y="393700"/>
                </a:lnTo>
                <a:close/>
              </a:path>
            </a:pathLst>
          </a:custGeom>
          <a:solidFill>
            <a:schemeClr val="bg1">
              <a:lumMod val="95000"/>
              <a:alpha val="4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5" name="Freeform: Shape 74"/>
          <p:cNvSpPr/>
          <p:nvPr/>
        </p:nvSpPr>
        <p:spPr>
          <a:xfrm>
            <a:off x="1218296" y="4426483"/>
            <a:ext cx="1698378" cy="1044066"/>
          </a:xfrm>
          <a:custGeom>
            <a:avLst/>
            <a:gdLst>
              <a:gd name="connsiteX0" fmla="*/ 88900 w 3492500"/>
              <a:gd name="connsiteY0" fmla="*/ 393700 h 1905000"/>
              <a:gd name="connsiteX1" fmla="*/ 1206500 w 3492500"/>
              <a:gd name="connsiteY1" fmla="*/ 177800 h 1905000"/>
              <a:gd name="connsiteX2" fmla="*/ 2133600 w 3492500"/>
              <a:gd name="connsiteY2" fmla="*/ 0 h 1905000"/>
              <a:gd name="connsiteX3" fmla="*/ 3492500 w 3492500"/>
              <a:gd name="connsiteY3" fmla="*/ 965200 h 1905000"/>
              <a:gd name="connsiteX4" fmla="*/ 3492500 w 3492500"/>
              <a:gd name="connsiteY4" fmla="*/ 1117600 h 1905000"/>
              <a:gd name="connsiteX5" fmla="*/ 1206500 w 3492500"/>
              <a:gd name="connsiteY5" fmla="*/ 1905000 h 1905000"/>
              <a:gd name="connsiteX6" fmla="*/ 939800 w 3492500"/>
              <a:gd name="connsiteY6" fmla="*/ 1828800 h 1905000"/>
              <a:gd name="connsiteX7" fmla="*/ 698500 w 3492500"/>
              <a:gd name="connsiteY7" fmla="*/ 1257300 h 1905000"/>
              <a:gd name="connsiteX8" fmla="*/ 76200 w 3492500"/>
              <a:gd name="connsiteY8" fmla="*/ 965200 h 1905000"/>
              <a:gd name="connsiteX9" fmla="*/ 0 w 3492500"/>
              <a:gd name="connsiteY9" fmla="*/ 609600 h 1905000"/>
              <a:gd name="connsiteX10" fmla="*/ 88900 w 3492500"/>
              <a:gd name="connsiteY10" fmla="*/ 393700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492500" h="1905000">
                <a:moveTo>
                  <a:pt x="88900" y="393700"/>
                </a:moveTo>
                <a:lnTo>
                  <a:pt x="1206500" y="177800"/>
                </a:lnTo>
                <a:lnTo>
                  <a:pt x="2133600" y="0"/>
                </a:lnTo>
                <a:lnTo>
                  <a:pt x="3492500" y="965200"/>
                </a:lnTo>
                <a:lnTo>
                  <a:pt x="3492500" y="1117600"/>
                </a:lnTo>
                <a:lnTo>
                  <a:pt x="1206500" y="1905000"/>
                </a:lnTo>
                <a:lnTo>
                  <a:pt x="939800" y="1828800"/>
                </a:lnTo>
                <a:lnTo>
                  <a:pt x="698500" y="1257300"/>
                </a:lnTo>
                <a:lnTo>
                  <a:pt x="76200" y="965200"/>
                </a:lnTo>
                <a:lnTo>
                  <a:pt x="0" y="609600"/>
                </a:lnTo>
                <a:lnTo>
                  <a:pt x="88900" y="393700"/>
                </a:lnTo>
                <a:close/>
              </a:path>
            </a:pathLst>
          </a:custGeom>
          <a:solidFill>
            <a:schemeClr val="bg1">
              <a:lumMod val="95000"/>
              <a:alpha val="4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77" name="Straight Connector 76"/>
          <p:cNvCxnSpPr>
            <a:stCxn id="74" idx="8"/>
          </p:cNvCxnSpPr>
          <p:nvPr/>
        </p:nvCxnSpPr>
        <p:spPr>
          <a:xfrm flipH="1">
            <a:off x="1255089" y="4486894"/>
            <a:ext cx="7757" cy="462175"/>
          </a:xfrm>
          <a:prstGeom prst="line">
            <a:avLst/>
          </a:prstGeom>
          <a:ln w="12700">
            <a:solidFill>
              <a:srgbClr val="02558B"/>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flipH="1">
            <a:off x="2252761" y="3962712"/>
            <a:ext cx="7757" cy="462175"/>
          </a:xfrm>
          <a:prstGeom prst="line">
            <a:avLst/>
          </a:prstGeom>
          <a:ln w="12700">
            <a:solidFill>
              <a:srgbClr val="02558B"/>
            </a:solidFill>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flipH="1">
            <a:off x="2912533" y="4581394"/>
            <a:ext cx="7757" cy="462175"/>
          </a:xfrm>
          <a:prstGeom prst="line">
            <a:avLst/>
          </a:prstGeom>
          <a:ln w="12700">
            <a:solidFill>
              <a:srgbClr val="02558B"/>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flipH="1">
            <a:off x="1810804" y="4999500"/>
            <a:ext cx="7757" cy="462175"/>
          </a:xfrm>
          <a:prstGeom prst="line">
            <a:avLst/>
          </a:prstGeom>
          <a:ln w="12700">
            <a:solidFill>
              <a:srgbClr val="02558B"/>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flipH="1">
            <a:off x="1681997" y="4955038"/>
            <a:ext cx="7757" cy="462175"/>
          </a:xfrm>
          <a:prstGeom prst="line">
            <a:avLst/>
          </a:prstGeom>
          <a:ln w="12700">
            <a:solidFill>
              <a:srgbClr val="02558B"/>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flipH="1">
            <a:off x="1563442" y="4673486"/>
            <a:ext cx="7757" cy="462175"/>
          </a:xfrm>
          <a:prstGeom prst="line">
            <a:avLst/>
          </a:prstGeom>
          <a:ln w="12700">
            <a:solidFill>
              <a:srgbClr val="02558B"/>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flipH="1">
            <a:off x="338649" y="4300236"/>
            <a:ext cx="540" cy="630113"/>
          </a:xfrm>
          <a:prstGeom prst="line">
            <a:avLst/>
          </a:prstGeom>
          <a:ln w="12700">
            <a:solidFill>
              <a:srgbClr val="02558B"/>
            </a:solidFill>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flipV="1">
            <a:off x="426001" y="5583543"/>
            <a:ext cx="3397095" cy="1190621"/>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flipV="1">
            <a:off x="299657" y="5515032"/>
            <a:ext cx="3530663" cy="1235556"/>
          </a:xfrm>
          <a:prstGeom prst="line">
            <a:avLst/>
          </a:prstGeom>
          <a:ln w="28575">
            <a:solidFill>
              <a:srgbClr val="2C2CEF"/>
            </a:solidFill>
          </a:ln>
        </p:spPr>
        <p:style>
          <a:lnRef idx="1">
            <a:schemeClr val="accent1"/>
          </a:lnRef>
          <a:fillRef idx="0">
            <a:schemeClr val="accent1"/>
          </a:fillRef>
          <a:effectRef idx="0">
            <a:schemeClr val="accent1"/>
          </a:effectRef>
          <a:fontRef idx="minor">
            <a:schemeClr val="tx1"/>
          </a:fontRef>
        </p:style>
      </p:cxnSp>
      <p:sp>
        <p:nvSpPr>
          <p:cNvPr id="31" name="object 4"/>
          <p:cNvSpPr txBox="1"/>
          <p:nvPr/>
        </p:nvSpPr>
        <p:spPr>
          <a:xfrm>
            <a:off x="851704" y="5093987"/>
            <a:ext cx="2909925" cy="559127"/>
          </a:xfrm>
          <a:prstGeom prst="rect">
            <a:avLst/>
          </a:prstGeom>
          <a:solidFill>
            <a:schemeClr val="bg1">
              <a:lumMod val="95000"/>
            </a:schemeClr>
          </a:solidFill>
        </p:spPr>
        <p:txBody>
          <a:bodyPr vert="horz" wrap="square" lIns="0" tIns="66040" rIns="0" bIns="0" rtlCol="0">
            <a:spAutoFit/>
          </a:bodyPr>
          <a:lstStyle/>
          <a:p>
            <a:pPr marL="3175" algn="r">
              <a:lnSpc>
                <a:spcPct val="100000"/>
              </a:lnSpc>
            </a:pPr>
            <a:r>
              <a:rPr lang="en-US" sz="1600" dirty="0">
                <a:solidFill>
                  <a:srgbClr val="1D5293"/>
                </a:solidFill>
                <a:ea typeface="+mj-ea"/>
              </a:rPr>
              <a:t>Барилга бүрхцийн харьцаа </a:t>
            </a:r>
            <a:r>
              <a:rPr lang="en-US" sz="1600" dirty="0">
                <a:solidFill>
                  <a:srgbClr val="14C095"/>
                </a:solidFill>
                <a:ea typeface="+mj-ea"/>
              </a:rPr>
              <a:t>(BCR)</a:t>
            </a:r>
          </a:p>
          <a:p>
            <a:pPr marL="3175" algn="r"/>
            <a:r>
              <a:rPr lang="en-US" sz="1600" dirty="0">
                <a:solidFill>
                  <a:srgbClr val="1D5293"/>
                </a:solidFill>
                <a:ea typeface="+mj-ea"/>
              </a:rPr>
              <a:t>Давхар талбайн харьцаа </a:t>
            </a:r>
            <a:r>
              <a:rPr lang="en-US" sz="1600" dirty="0">
                <a:solidFill>
                  <a:srgbClr val="14C095"/>
                </a:solidFill>
                <a:ea typeface="+mj-ea"/>
              </a:rPr>
              <a:t>(FAR)</a:t>
            </a:r>
          </a:p>
        </p:txBody>
      </p:sp>
      <p:cxnSp>
        <p:nvCxnSpPr>
          <p:cNvPr id="104" name="Straight Connector 103"/>
          <p:cNvCxnSpPr/>
          <p:nvPr/>
        </p:nvCxnSpPr>
        <p:spPr>
          <a:xfrm>
            <a:off x="267907" y="5346907"/>
            <a:ext cx="583797" cy="368093"/>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a:xfrm>
            <a:off x="834685" y="5695226"/>
            <a:ext cx="459464" cy="1076324"/>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
        <p:nvSpPr>
          <p:cNvPr id="112" name="Freeform: Shape 111"/>
          <p:cNvSpPr/>
          <p:nvPr/>
        </p:nvSpPr>
        <p:spPr>
          <a:xfrm>
            <a:off x="4107180" y="1051560"/>
            <a:ext cx="5341620" cy="1927860"/>
          </a:xfrm>
          <a:custGeom>
            <a:avLst/>
            <a:gdLst>
              <a:gd name="connsiteX0" fmla="*/ 83820 w 5341620"/>
              <a:gd name="connsiteY0" fmla="*/ 670560 h 1927860"/>
              <a:gd name="connsiteX1" fmla="*/ 213360 w 5341620"/>
              <a:gd name="connsiteY1" fmla="*/ 716280 h 1927860"/>
              <a:gd name="connsiteX2" fmla="*/ 381000 w 5341620"/>
              <a:gd name="connsiteY2" fmla="*/ 716280 h 1927860"/>
              <a:gd name="connsiteX3" fmla="*/ 518160 w 5341620"/>
              <a:gd name="connsiteY3" fmla="*/ 731520 h 1927860"/>
              <a:gd name="connsiteX4" fmla="*/ 632460 w 5341620"/>
              <a:gd name="connsiteY4" fmla="*/ 800100 h 1927860"/>
              <a:gd name="connsiteX5" fmla="*/ 701040 w 5341620"/>
              <a:gd name="connsiteY5" fmla="*/ 899160 h 1927860"/>
              <a:gd name="connsiteX6" fmla="*/ 739140 w 5341620"/>
              <a:gd name="connsiteY6" fmla="*/ 998220 h 1927860"/>
              <a:gd name="connsiteX7" fmla="*/ 1066800 w 5341620"/>
              <a:gd name="connsiteY7" fmla="*/ 1150620 h 1927860"/>
              <a:gd name="connsiteX8" fmla="*/ 1257300 w 5341620"/>
              <a:gd name="connsiteY8" fmla="*/ 1173480 h 1927860"/>
              <a:gd name="connsiteX9" fmla="*/ 1935480 w 5341620"/>
              <a:gd name="connsiteY9" fmla="*/ 1333500 h 1927860"/>
              <a:gd name="connsiteX10" fmla="*/ 2057400 w 5341620"/>
              <a:gd name="connsiteY10" fmla="*/ 1402080 h 1927860"/>
              <a:gd name="connsiteX11" fmla="*/ 2255520 w 5341620"/>
              <a:gd name="connsiteY11" fmla="*/ 1379220 h 1927860"/>
              <a:gd name="connsiteX12" fmla="*/ 2468880 w 5341620"/>
              <a:gd name="connsiteY12" fmla="*/ 1402080 h 1927860"/>
              <a:gd name="connsiteX13" fmla="*/ 2735580 w 5341620"/>
              <a:gd name="connsiteY13" fmla="*/ 1455420 h 1927860"/>
              <a:gd name="connsiteX14" fmla="*/ 2918460 w 5341620"/>
              <a:gd name="connsiteY14" fmla="*/ 1424940 h 1927860"/>
              <a:gd name="connsiteX15" fmla="*/ 3055620 w 5341620"/>
              <a:gd name="connsiteY15" fmla="*/ 1287780 h 1927860"/>
              <a:gd name="connsiteX16" fmla="*/ 3139440 w 5341620"/>
              <a:gd name="connsiteY16" fmla="*/ 891540 h 1927860"/>
              <a:gd name="connsiteX17" fmla="*/ 3215640 w 5341620"/>
              <a:gd name="connsiteY17" fmla="*/ 800100 h 1927860"/>
              <a:gd name="connsiteX18" fmla="*/ 3329940 w 5341620"/>
              <a:gd name="connsiteY18" fmla="*/ 762000 h 1927860"/>
              <a:gd name="connsiteX19" fmla="*/ 3627120 w 5341620"/>
              <a:gd name="connsiteY19" fmla="*/ 838200 h 1927860"/>
              <a:gd name="connsiteX20" fmla="*/ 3794760 w 5341620"/>
              <a:gd name="connsiteY20" fmla="*/ 861060 h 1927860"/>
              <a:gd name="connsiteX21" fmla="*/ 4236720 w 5341620"/>
              <a:gd name="connsiteY21" fmla="*/ 723900 h 1927860"/>
              <a:gd name="connsiteX22" fmla="*/ 5341620 w 5341620"/>
              <a:gd name="connsiteY22" fmla="*/ 0 h 1927860"/>
              <a:gd name="connsiteX23" fmla="*/ 5341620 w 5341620"/>
              <a:gd name="connsiteY23" fmla="*/ 198120 h 1927860"/>
              <a:gd name="connsiteX24" fmla="*/ 5219700 w 5341620"/>
              <a:gd name="connsiteY24" fmla="*/ 350520 h 1927860"/>
              <a:gd name="connsiteX25" fmla="*/ 5013960 w 5341620"/>
              <a:gd name="connsiteY25" fmla="*/ 487680 h 1927860"/>
              <a:gd name="connsiteX26" fmla="*/ 4853940 w 5341620"/>
              <a:gd name="connsiteY26" fmla="*/ 670560 h 1927860"/>
              <a:gd name="connsiteX27" fmla="*/ 4297680 w 5341620"/>
              <a:gd name="connsiteY27" fmla="*/ 1226820 h 1927860"/>
              <a:gd name="connsiteX28" fmla="*/ 4069080 w 5341620"/>
              <a:gd name="connsiteY28" fmla="*/ 1394460 h 1927860"/>
              <a:gd name="connsiteX29" fmla="*/ 3657600 w 5341620"/>
              <a:gd name="connsiteY29" fmla="*/ 1546860 h 1927860"/>
              <a:gd name="connsiteX30" fmla="*/ 3032760 w 5341620"/>
              <a:gd name="connsiteY30" fmla="*/ 1882140 h 1927860"/>
              <a:gd name="connsiteX31" fmla="*/ 2865120 w 5341620"/>
              <a:gd name="connsiteY31" fmla="*/ 1927860 h 1927860"/>
              <a:gd name="connsiteX32" fmla="*/ 1653540 w 5341620"/>
              <a:gd name="connsiteY32" fmla="*/ 1645920 h 1927860"/>
              <a:gd name="connsiteX33" fmla="*/ 1584960 w 5341620"/>
              <a:gd name="connsiteY33" fmla="*/ 1584960 h 1927860"/>
              <a:gd name="connsiteX34" fmla="*/ 1264920 w 5341620"/>
              <a:gd name="connsiteY34" fmla="*/ 1524000 h 1927860"/>
              <a:gd name="connsiteX35" fmla="*/ 1104900 w 5341620"/>
              <a:gd name="connsiteY35" fmla="*/ 1432560 h 1927860"/>
              <a:gd name="connsiteX36" fmla="*/ 891540 w 5341620"/>
              <a:gd name="connsiteY36" fmla="*/ 1303020 h 1927860"/>
              <a:gd name="connsiteX37" fmla="*/ 0 w 5341620"/>
              <a:gd name="connsiteY37" fmla="*/ 1043940 h 1927860"/>
              <a:gd name="connsiteX38" fmla="*/ 83820 w 5341620"/>
              <a:gd name="connsiteY38" fmla="*/ 670560 h 1927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5341620" h="1927860">
                <a:moveTo>
                  <a:pt x="83820" y="670560"/>
                </a:moveTo>
                <a:lnTo>
                  <a:pt x="213360" y="716280"/>
                </a:lnTo>
                <a:lnTo>
                  <a:pt x="381000" y="716280"/>
                </a:lnTo>
                <a:lnTo>
                  <a:pt x="518160" y="731520"/>
                </a:lnTo>
                <a:lnTo>
                  <a:pt x="632460" y="800100"/>
                </a:lnTo>
                <a:lnTo>
                  <a:pt x="701040" y="899160"/>
                </a:lnTo>
                <a:lnTo>
                  <a:pt x="739140" y="998220"/>
                </a:lnTo>
                <a:lnTo>
                  <a:pt x="1066800" y="1150620"/>
                </a:lnTo>
                <a:lnTo>
                  <a:pt x="1257300" y="1173480"/>
                </a:lnTo>
                <a:lnTo>
                  <a:pt x="1935480" y="1333500"/>
                </a:lnTo>
                <a:lnTo>
                  <a:pt x="2057400" y="1402080"/>
                </a:lnTo>
                <a:lnTo>
                  <a:pt x="2255520" y="1379220"/>
                </a:lnTo>
                <a:lnTo>
                  <a:pt x="2468880" y="1402080"/>
                </a:lnTo>
                <a:lnTo>
                  <a:pt x="2735580" y="1455420"/>
                </a:lnTo>
                <a:lnTo>
                  <a:pt x="2918460" y="1424940"/>
                </a:lnTo>
                <a:lnTo>
                  <a:pt x="3055620" y="1287780"/>
                </a:lnTo>
                <a:lnTo>
                  <a:pt x="3139440" y="891540"/>
                </a:lnTo>
                <a:lnTo>
                  <a:pt x="3215640" y="800100"/>
                </a:lnTo>
                <a:lnTo>
                  <a:pt x="3329940" y="762000"/>
                </a:lnTo>
                <a:lnTo>
                  <a:pt x="3627120" y="838200"/>
                </a:lnTo>
                <a:lnTo>
                  <a:pt x="3794760" y="861060"/>
                </a:lnTo>
                <a:lnTo>
                  <a:pt x="4236720" y="723900"/>
                </a:lnTo>
                <a:lnTo>
                  <a:pt x="5341620" y="0"/>
                </a:lnTo>
                <a:lnTo>
                  <a:pt x="5341620" y="198120"/>
                </a:lnTo>
                <a:lnTo>
                  <a:pt x="5219700" y="350520"/>
                </a:lnTo>
                <a:lnTo>
                  <a:pt x="5013960" y="487680"/>
                </a:lnTo>
                <a:lnTo>
                  <a:pt x="4853940" y="670560"/>
                </a:lnTo>
                <a:lnTo>
                  <a:pt x="4297680" y="1226820"/>
                </a:lnTo>
                <a:lnTo>
                  <a:pt x="4069080" y="1394460"/>
                </a:lnTo>
                <a:lnTo>
                  <a:pt x="3657600" y="1546860"/>
                </a:lnTo>
                <a:lnTo>
                  <a:pt x="3032760" y="1882140"/>
                </a:lnTo>
                <a:lnTo>
                  <a:pt x="2865120" y="1927860"/>
                </a:lnTo>
                <a:lnTo>
                  <a:pt x="1653540" y="1645920"/>
                </a:lnTo>
                <a:lnTo>
                  <a:pt x="1584960" y="1584960"/>
                </a:lnTo>
                <a:lnTo>
                  <a:pt x="1264920" y="1524000"/>
                </a:lnTo>
                <a:lnTo>
                  <a:pt x="1104900" y="1432560"/>
                </a:lnTo>
                <a:lnTo>
                  <a:pt x="891540" y="1303020"/>
                </a:lnTo>
                <a:lnTo>
                  <a:pt x="0" y="1043940"/>
                </a:lnTo>
                <a:lnTo>
                  <a:pt x="83820" y="670560"/>
                </a:lnTo>
                <a:close/>
              </a:path>
            </a:pathLst>
          </a:custGeom>
          <a:solidFill>
            <a:srgbClr val="FDCA59">
              <a:alpha val="3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blue and green text on a black background&#10;&#10;Description automatically generated">
            <a:extLst>
              <a:ext uri="{FF2B5EF4-FFF2-40B4-BE49-F238E27FC236}">
                <a16:creationId xmlns:a16="http://schemas.microsoft.com/office/drawing/2014/main" id="{E9DB995B-7B73-004A-2EF4-45B84AFA4C3E}"/>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90681" y="364578"/>
            <a:ext cx="2459736" cy="397714"/>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rcRect l="4996" r="1730"/>
          <a:stretch>
            <a:fillRect/>
          </a:stretch>
        </p:blipFill>
        <p:spPr>
          <a:xfrm>
            <a:off x="8090686" y="0"/>
            <a:ext cx="4101314" cy="6858000"/>
          </a:xfrm>
          <a:prstGeom prst="rect">
            <a:avLst/>
          </a:prstGeom>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rcRect l="5859" r="49927"/>
          <a:stretch>
            <a:fillRect/>
          </a:stretch>
        </p:blipFill>
        <p:spPr>
          <a:xfrm>
            <a:off x="0" y="1"/>
            <a:ext cx="4096512" cy="6858000"/>
          </a:xfrm>
          <a:prstGeom prst="rect">
            <a:avLst/>
          </a:prstGeom>
          <a:solidFill>
            <a:srgbClr val="FF0000"/>
          </a:solidFill>
          <a:ln w="12700">
            <a:solidFill>
              <a:schemeClr val="tx1"/>
            </a:solidFill>
          </a:ln>
        </p:spPr>
      </p:pic>
      <p:pic>
        <p:nvPicPr>
          <p:cNvPr id="35" name="Picture 34"/>
          <p:cNvPicPr>
            <a:picLocks noChangeAspect="1"/>
          </p:cNvPicPr>
          <p:nvPr/>
        </p:nvPicPr>
        <p:blipFill>
          <a:blip r:embed="rId5" cstate="email"/>
          <a:srcRect/>
          <a:stretch>
            <a:fillRect/>
          </a:stretch>
        </p:blipFill>
        <p:spPr>
          <a:xfrm>
            <a:off x="4158830" y="0"/>
            <a:ext cx="3868777" cy="6858000"/>
          </a:xfrm>
          <a:prstGeom prst="rect">
            <a:avLst/>
          </a:prstGeom>
        </p:spPr>
      </p:pic>
      <p:sp>
        <p:nvSpPr>
          <p:cNvPr id="80" name="TextBox 79"/>
          <p:cNvSpPr txBox="1"/>
          <p:nvPr/>
        </p:nvSpPr>
        <p:spPr>
          <a:xfrm>
            <a:off x="184996" y="945130"/>
            <a:ext cx="3783509" cy="738664"/>
          </a:xfrm>
          <a:prstGeom prst="rect">
            <a:avLst/>
          </a:prstGeom>
          <a:noFill/>
        </p:spPr>
        <p:txBody>
          <a:bodyPr wrap="square" rtlCol="0">
            <a:spAutoFit/>
          </a:bodyPr>
          <a:lstStyle/>
          <a:p>
            <a:pPr algn="ctr"/>
            <a:r>
              <a:rPr lang="en-US" sz="1200" b="1" dirty="0">
                <a:solidFill>
                  <a:schemeClr val="bg1"/>
                </a:solidFill>
                <a:latin typeface="Noto Sans" panose="020B0502040504020204" pitchFamily="34" charset="0"/>
                <a:ea typeface="Noto Sans" panose="020B0502040504020204" pitchFamily="34" charset="0"/>
                <a:cs typeface="Noto Sans" panose="020B0502040504020204" pitchFamily="34" charset="0"/>
              </a:rPr>
              <a:t>ХОТЫН ТӨВ, ЗАСАГ ЗАХИРГААНЫ ТӨВ </a:t>
            </a:r>
            <a:r>
              <a:rPr lang="en-US" b="1" dirty="0">
                <a:solidFill>
                  <a:srgbClr val="1D5293"/>
                </a:solidFill>
                <a:latin typeface="Noto Sans" panose="020B0502040504020204" pitchFamily="34" charset="0"/>
                <a:ea typeface="Noto Sans" panose="020B0502040504020204" pitchFamily="34" charset="0"/>
                <a:cs typeface="Noto Sans" panose="020B0502040504020204" pitchFamily="34" charset="0"/>
              </a:rPr>
              <a:t>3000га</a:t>
            </a:r>
          </a:p>
          <a:p>
            <a:pPr marL="285750" indent="-285750">
              <a:buFont typeface="Arial" panose="020B0604020202020204" pitchFamily="34" charset="0"/>
              <a:buChar char="•"/>
            </a:pPr>
            <a:endParaRPr lang="en-US" sz="1200"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14" name="object 4"/>
          <p:cNvSpPr txBox="1"/>
          <p:nvPr/>
        </p:nvSpPr>
        <p:spPr>
          <a:xfrm>
            <a:off x="5498568" y="92279"/>
            <a:ext cx="6497465" cy="897682"/>
          </a:xfrm>
          <a:prstGeom prst="rect">
            <a:avLst/>
          </a:prstGeom>
        </p:spPr>
        <p:txBody>
          <a:bodyPr vert="horz" wrap="square" lIns="0" tIns="66040" rIns="0" bIns="0" rtlCol="0">
            <a:spAutoFit/>
          </a:bodyPr>
          <a:lstStyle/>
          <a:p>
            <a:pPr marL="3175" algn="r">
              <a:lnSpc>
                <a:spcPct val="100000"/>
              </a:lnSpc>
            </a:pPr>
            <a:r>
              <a:rPr lang="en-US" b="1" dirty="0">
                <a:solidFill>
                  <a:schemeClr val="bg1"/>
                </a:solidFill>
                <a:ea typeface="+mj-ea"/>
              </a:rPr>
              <a:t>ЭХНИЙ ЭЭЛЖИЙН ТӨСЛИЙН</a:t>
            </a:r>
          </a:p>
          <a:p>
            <a:pPr marL="3175" algn="r">
              <a:lnSpc>
                <a:spcPct val="100000"/>
              </a:lnSpc>
            </a:pPr>
            <a:r>
              <a:rPr lang="en-US" b="1" dirty="0">
                <a:solidFill>
                  <a:schemeClr val="bg1"/>
                </a:solidFill>
                <a:ea typeface="+mj-ea"/>
              </a:rPr>
              <a:t> ТАЛБАЙН БҮТЭЭН БАЙГУУЛАЛТ</a:t>
            </a:r>
          </a:p>
          <a:p>
            <a:pPr marL="3175" algn="r">
              <a:lnSpc>
                <a:spcPct val="100000"/>
              </a:lnSpc>
            </a:pPr>
            <a:r>
              <a:rPr lang="en-US" b="1" dirty="0">
                <a:solidFill>
                  <a:schemeClr val="bg1"/>
                </a:solidFill>
                <a:ea typeface="+mj-ea"/>
              </a:rPr>
              <a:t> 286.0га </a:t>
            </a:r>
          </a:p>
        </p:txBody>
      </p:sp>
      <p:sp>
        <p:nvSpPr>
          <p:cNvPr id="9" name="TextBox 8"/>
          <p:cNvSpPr txBox="1"/>
          <p:nvPr/>
        </p:nvSpPr>
        <p:spPr>
          <a:xfrm rot="18749421">
            <a:off x="-437933" y="4974486"/>
            <a:ext cx="1512139" cy="184666"/>
          </a:xfrm>
          <a:prstGeom prst="rect">
            <a:avLst/>
          </a:prstGeom>
          <a:noFill/>
        </p:spPr>
        <p:txBody>
          <a:bodyPr wrap="square" rtlCol="0">
            <a:spAutoFit/>
          </a:bodyPr>
          <a:lstStyle/>
          <a:p>
            <a:pPr algn="ctr"/>
            <a:r>
              <a:rPr lang="en-US" sz="600" dirty="0">
                <a:solidFill>
                  <a:schemeClr val="bg1"/>
                </a:solidFill>
                <a:latin typeface="Montserrat" panose="00000500000000000000" pitchFamily="2" charset="0"/>
              </a:rPr>
              <a:t>Зуун мод</a:t>
            </a:r>
          </a:p>
        </p:txBody>
      </p:sp>
      <p:sp>
        <p:nvSpPr>
          <p:cNvPr id="10" name="TextBox 9"/>
          <p:cNvSpPr txBox="1"/>
          <p:nvPr/>
        </p:nvSpPr>
        <p:spPr>
          <a:xfrm rot="159241">
            <a:off x="1917903" y="5822267"/>
            <a:ext cx="566181" cy="184666"/>
          </a:xfrm>
          <a:prstGeom prst="rect">
            <a:avLst/>
          </a:prstGeom>
          <a:noFill/>
        </p:spPr>
        <p:txBody>
          <a:bodyPr wrap="square" rtlCol="0">
            <a:spAutoFit/>
          </a:bodyPr>
          <a:lstStyle/>
          <a:p>
            <a:r>
              <a:rPr lang="en-US" sz="600" dirty="0">
                <a:solidFill>
                  <a:schemeClr val="bg1"/>
                </a:solidFill>
                <a:latin typeface="Montserrat" panose="00000500000000000000" pitchFamily="2" charset="0"/>
              </a:rPr>
              <a:t>Дундговь</a:t>
            </a:r>
          </a:p>
        </p:txBody>
      </p:sp>
      <p:sp>
        <p:nvSpPr>
          <p:cNvPr id="20" name="object 4"/>
          <p:cNvSpPr txBox="1"/>
          <p:nvPr/>
        </p:nvSpPr>
        <p:spPr>
          <a:xfrm>
            <a:off x="1154380" y="6286615"/>
            <a:ext cx="2515190" cy="282129"/>
          </a:xfrm>
          <a:prstGeom prst="rect">
            <a:avLst/>
          </a:prstGeom>
        </p:spPr>
        <p:txBody>
          <a:bodyPr vert="horz" wrap="square" lIns="0" tIns="66040" rIns="0" bIns="0" rtlCol="0">
            <a:spAutoFit/>
          </a:bodyPr>
          <a:lstStyle/>
          <a:p>
            <a:pPr marL="3175" algn="r">
              <a:lnSpc>
                <a:spcPct val="100000"/>
              </a:lnSpc>
              <a:spcBef>
                <a:spcPts val="3025"/>
              </a:spcBef>
            </a:pPr>
            <a:r>
              <a:rPr lang="en-US" sz="1400" b="1" dirty="0">
                <a:solidFill>
                  <a:srgbClr val="F9D316"/>
                </a:solidFill>
                <a:ea typeface="+mj-ea"/>
              </a:rPr>
              <a:t>ТӨЛӨВЛӨЛТ</a:t>
            </a:r>
          </a:p>
        </p:txBody>
      </p:sp>
      <p:sp>
        <p:nvSpPr>
          <p:cNvPr id="28" name="Freeform: Shape 27"/>
          <p:cNvSpPr/>
          <p:nvPr/>
        </p:nvSpPr>
        <p:spPr>
          <a:xfrm>
            <a:off x="530352" y="1897664"/>
            <a:ext cx="3056001" cy="3725893"/>
          </a:xfrm>
          <a:custGeom>
            <a:avLst/>
            <a:gdLst>
              <a:gd name="connsiteX0" fmla="*/ 1133856 w 2221992"/>
              <a:gd name="connsiteY0" fmla="*/ 3255264 h 3255264"/>
              <a:gd name="connsiteX1" fmla="*/ 694944 w 2221992"/>
              <a:gd name="connsiteY1" fmla="*/ 3227832 h 3255264"/>
              <a:gd name="connsiteX2" fmla="*/ 246888 w 2221992"/>
              <a:gd name="connsiteY2" fmla="*/ 3191256 h 3255264"/>
              <a:gd name="connsiteX3" fmla="*/ 9144 w 2221992"/>
              <a:gd name="connsiteY3" fmla="*/ 3090672 h 3255264"/>
              <a:gd name="connsiteX4" fmla="*/ 0 w 2221992"/>
              <a:gd name="connsiteY4" fmla="*/ 2898648 h 3255264"/>
              <a:gd name="connsiteX5" fmla="*/ 146304 w 2221992"/>
              <a:gd name="connsiteY5" fmla="*/ 2660904 h 3255264"/>
              <a:gd name="connsiteX6" fmla="*/ 557784 w 2221992"/>
              <a:gd name="connsiteY6" fmla="*/ 2167128 h 3255264"/>
              <a:gd name="connsiteX7" fmla="*/ 932688 w 2221992"/>
              <a:gd name="connsiteY7" fmla="*/ 1636776 h 3255264"/>
              <a:gd name="connsiteX8" fmla="*/ 1325880 w 2221992"/>
              <a:gd name="connsiteY8" fmla="*/ 612648 h 3255264"/>
              <a:gd name="connsiteX9" fmla="*/ 1499616 w 2221992"/>
              <a:gd name="connsiteY9" fmla="*/ 118872 h 3255264"/>
              <a:gd name="connsiteX10" fmla="*/ 1554480 w 2221992"/>
              <a:gd name="connsiteY10" fmla="*/ 0 h 3255264"/>
              <a:gd name="connsiteX11" fmla="*/ 1673352 w 2221992"/>
              <a:gd name="connsiteY11" fmla="*/ 45720 h 3255264"/>
              <a:gd name="connsiteX12" fmla="*/ 1810512 w 2221992"/>
              <a:gd name="connsiteY12" fmla="*/ 155448 h 3255264"/>
              <a:gd name="connsiteX13" fmla="*/ 1938528 w 2221992"/>
              <a:gd name="connsiteY13" fmla="*/ 274320 h 3255264"/>
              <a:gd name="connsiteX14" fmla="*/ 2185416 w 2221992"/>
              <a:gd name="connsiteY14" fmla="*/ 265176 h 3255264"/>
              <a:gd name="connsiteX15" fmla="*/ 2221992 w 2221992"/>
              <a:gd name="connsiteY15" fmla="*/ 356616 h 3255264"/>
              <a:gd name="connsiteX16" fmla="*/ 2157984 w 2221992"/>
              <a:gd name="connsiteY16" fmla="*/ 566928 h 3255264"/>
              <a:gd name="connsiteX17" fmla="*/ 2057400 w 2221992"/>
              <a:gd name="connsiteY17" fmla="*/ 704088 h 3255264"/>
              <a:gd name="connsiteX18" fmla="*/ 1911096 w 2221992"/>
              <a:gd name="connsiteY18" fmla="*/ 685800 h 3255264"/>
              <a:gd name="connsiteX19" fmla="*/ 1819656 w 2221992"/>
              <a:gd name="connsiteY19" fmla="*/ 667512 h 3255264"/>
              <a:gd name="connsiteX20" fmla="*/ 1783080 w 2221992"/>
              <a:gd name="connsiteY20" fmla="*/ 676656 h 3255264"/>
              <a:gd name="connsiteX21" fmla="*/ 1709928 w 2221992"/>
              <a:gd name="connsiteY21" fmla="*/ 923544 h 3255264"/>
              <a:gd name="connsiteX22" fmla="*/ 1527048 w 2221992"/>
              <a:gd name="connsiteY22" fmla="*/ 1481328 h 3255264"/>
              <a:gd name="connsiteX23" fmla="*/ 1426464 w 2221992"/>
              <a:gd name="connsiteY23" fmla="*/ 1764792 h 3255264"/>
              <a:gd name="connsiteX24" fmla="*/ 1289304 w 2221992"/>
              <a:gd name="connsiteY24" fmla="*/ 2011680 h 3255264"/>
              <a:gd name="connsiteX25" fmla="*/ 1463040 w 2221992"/>
              <a:gd name="connsiteY25" fmla="*/ 2185416 h 3255264"/>
              <a:gd name="connsiteX26" fmla="*/ 1133856 w 2221992"/>
              <a:gd name="connsiteY26" fmla="*/ 2514600 h 3255264"/>
              <a:gd name="connsiteX27" fmla="*/ 1234440 w 2221992"/>
              <a:gd name="connsiteY27" fmla="*/ 2670048 h 3255264"/>
              <a:gd name="connsiteX28" fmla="*/ 1225296 w 2221992"/>
              <a:gd name="connsiteY28" fmla="*/ 2898648 h 3255264"/>
              <a:gd name="connsiteX29" fmla="*/ 1133856 w 2221992"/>
              <a:gd name="connsiteY29" fmla="*/ 3255264 h 3255264"/>
              <a:gd name="connsiteX0" fmla="*/ 1133856 w 2995041"/>
              <a:gd name="connsiteY0" fmla="*/ 3255264 h 3255264"/>
              <a:gd name="connsiteX1" fmla="*/ 694944 w 2995041"/>
              <a:gd name="connsiteY1" fmla="*/ 3227832 h 3255264"/>
              <a:gd name="connsiteX2" fmla="*/ 246888 w 2995041"/>
              <a:gd name="connsiteY2" fmla="*/ 3191256 h 3255264"/>
              <a:gd name="connsiteX3" fmla="*/ 9144 w 2995041"/>
              <a:gd name="connsiteY3" fmla="*/ 3090672 h 3255264"/>
              <a:gd name="connsiteX4" fmla="*/ 0 w 2995041"/>
              <a:gd name="connsiteY4" fmla="*/ 2898648 h 3255264"/>
              <a:gd name="connsiteX5" fmla="*/ 146304 w 2995041"/>
              <a:gd name="connsiteY5" fmla="*/ 2660904 h 3255264"/>
              <a:gd name="connsiteX6" fmla="*/ 557784 w 2995041"/>
              <a:gd name="connsiteY6" fmla="*/ 2167128 h 3255264"/>
              <a:gd name="connsiteX7" fmla="*/ 932688 w 2995041"/>
              <a:gd name="connsiteY7" fmla="*/ 1636776 h 3255264"/>
              <a:gd name="connsiteX8" fmla="*/ 1325880 w 2995041"/>
              <a:gd name="connsiteY8" fmla="*/ 612648 h 3255264"/>
              <a:gd name="connsiteX9" fmla="*/ 1499616 w 2995041"/>
              <a:gd name="connsiteY9" fmla="*/ 118872 h 3255264"/>
              <a:gd name="connsiteX10" fmla="*/ 1554480 w 2995041"/>
              <a:gd name="connsiteY10" fmla="*/ 0 h 3255264"/>
              <a:gd name="connsiteX11" fmla="*/ 1673352 w 2995041"/>
              <a:gd name="connsiteY11" fmla="*/ 45720 h 3255264"/>
              <a:gd name="connsiteX12" fmla="*/ 1810512 w 2995041"/>
              <a:gd name="connsiteY12" fmla="*/ 155448 h 3255264"/>
              <a:gd name="connsiteX13" fmla="*/ 1938528 w 2995041"/>
              <a:gd name="connsiteY13" fmla="*/ 274320 h 3255264"/>
              <a:gd name="connsiteX14" fmla="*/ 2995041 w 2995041"/>
              <a:gd name="connsiteY14" fmla="*/ 179451 h 3255264"/>
              <a:gd name="connsiteX15" fmla="*/ 2221992 w 2995041"/>
              <a:gd name="connsiteY15" fmla="*/ 356616 h 3255264"/>
              <a:gd name="connsiteX16" fmla="*/ 2157984 w 2995041"/>
              <a:gd name="connsiteY16" fmla="*/ 566928 h 3255264"/>
              <a:gd name="connsiteX17" fmla="*/ 2057400 w 2995041"/>
              <a:gd name="connsiteY17" fmla="*/ 704088 h 3255264"/>
              <a:gd name="connsiteX18" fmla="*/ 1911096 w 2995041"/>
              <a:gd name="connsiteY18" fmla="*/ 685800 h 3255264"/>
              <a:gd name="connsiteX19" fmla="*/ 1819656 w 2995041"/>
              <a:gd name="connsiteY19" fmla="*/ 667512 h 3255264"/>
              <a:gd name="connsiteX20" fmla="*/ 1783080 w 2995041"/>
              <a:gd name="connsiteY20" fmla="*/ 676656 h 3255264"/>
              <a:gd name="connsiteX21" fmla="*/ 1709928 w 2995041"/>
              <a:gd name="connsiteY21" fmla="*/ 923544 h 3255264"/>
              <a:gd name="connsiteX22" fmla="*/ 1527048 w 2995041"/>
              <a:gd name="connsiteY22" fmla="*/ 1481328 h 3255264"/>
              <a:gd name="connsiteX23" fmla="*/ 1426464 w 2995041"/>
              <a:gd name="connsiteY23" fmla="*/ 1764792 h 3255264"/>
              <a:gd name="connsiteX24" fmla="*/ 1289304 w 2995041"/>
              <a:gd name="connsiteY24" fmla="*/ 2011680 h 3255264"/>
              <a:gd name="connsiteX25" fmla="*/ 1463040 w 2995041"/>
              <a:gd name="connsiteY25" fmla="*/ 2185416 h 3255264"/>
              <a:gd name="connsiteX26" fmla="*/ 1133856 w 2995041"/>
              <a:gd name="connsiteY26" fmla="*/ 2514600 h 3255264"/>
              <a:gd name="connsiteX27" fmla="*/ 1234440 w 2995041"/>
              <a:gd name="connsiteY27" fmla="*/ 2670048 h 3255264"/>
              <a:gd name="connsiteX28" fmla="*/ 1225296 w 2995041"/>
              <a:gd name="connsiteY28" fmla="*/ 2898648 h 3255264"/>
              <a:gd name="connsiteX29" fmla="*/ 1133856 w 2995041"/>
              <a:gd name="connsiteY29" fmla="*/ 3255264 h 3255264"/>
              <a:gd name="connsiteX0" fmla="*/ 1133856 w 2995041"/>
              <a:gd name="connsiteY0" fmla="*/ 3476244 h 3476244"/>
              <a:gd name="connsiteX1" fmla="*/ 694944 w 2995041"/>
              <a:gd name="connsiteY1" fmla="*/ 3448812 h 3476244"/>
              <a:gd name="connsiteX2" fmla="*/ 246888 w 2995041"/>
              <a:gd name="connsiteY2" fmla="*/ 3412236 h 3476244"/>
              <a:gd name="connsiteX3" fmla="*/ 9144 w 2995041"/>
              <a:gd name="connsiteY3" fmla="*/ 3311652 h 3476244"/>
              <a:gd name="connsiteX4" fmla="*/ 0 w 2995041"/>
              <a:gd name="connsiteY4" fmla="*/ 3119628 h 3476244"/>
              <a:gd name="connsiteX5" fmla="*/ 146304 w 2995041"/>
              <a:gd name="connsiteY5" fmla="*/ 2881884 h 3476244"/>
              <a:gd name="connsiteX6" fmla="*/ 557784 w 2995041"/>
              <a:gd name="connsiteY6" fmla="*/ 2388108 h 3476244"/>
              <a:gd name="connsiteX7" fmla="*/ 932688 w 2995041"/>
              <a:gd name="connsiteY7" fmla="*/ 1857756 h 3476244"/>
              <a:gd name="connsiteX8" fmla="*/ 1325880 w 2995041"/>
              <a:gd name="connsiteY8" fmla="*/ 833628 h 3476244"/>
              <a:gd name="connsiteX9" fmla="*/ 1499616 w 2995041"/>
              <a:gd name="connsiteY9" fmla="*/ 339852 h 3476244"/>
              <a:gd name="connsiteX10" fmla="*/ 1554480 w 2995041"/>
              <a:gd name="connsiteY10" fmla="*/ 220980 h 3476244"/>
              <a:gd name="connsiteX11" fmla="*/ 1673352 w 2995041"/>
              <a:gd name="connsiteY11" fmla="*/ 266700 h 3476244"/>
              <a:gd name="connsiteX12" fmla="*/ 1810512 w 2995041"/>
              <a:gd name="connsiteY12" fmla="*/ 376428 h 3476244"/>
              <a:gd name="connsiteX13" fmla="*/ 2795778 w 2995041"/>
              <a:gd name="connsiteY13" fmla="*/ 0 h 3476244"/>
              <a:gd name="connsiteX14" fmla="*/ 2995041 w 2995041"/>
              <a:gd name="connsiteY14" fmla="*/ 400431 h 3476244"/>
              <a:gd name="connsiteX15" fmla="*/ 2221992 w 2995041"/>
              <a:gd name="connsiteY15" fmla="*/ 577596 h 3476244"/>
              <a:gd name="connsiteX16" fmla="*/ 2157984 w 2995041"/>
              <a:gd name="connsiteY16" fmla="*/ 787908 h 3476244"/>
              <a:gd name="connsiteX17" fmla="*/ 2057400 w 2995041"/>
              <a:gd name="connsiteY17" fmla="*/ 925068 h 3476244"/>
              <a:gd name="connsiteX18" fmla="*/ 1911096 w 2995041"/>
              <a:gd name="connsiteY18" fmla="*/ 906780 h 3476244"/>
              <a:gd name="connsiteX19" fmla="*/ 1819656 w 2995041"/>
              <a:gd name="connsiteY19" fmla="*/ 888492 h 3476244"/>
              <a:gd name="connsiteX20" fmla="*/ 1783080 w 2995041"/>
              <a:gd name="connsiteY20" fmla="*/ 897636 h 3476244"/>
              <a:gd name="connsiteX21" fmla="*/ 1709928 w 2995041"/>
              <a:gd name="connsiteY21" fmla="*/ 1144524 h 3476244"/>
              <a:gd name="connsiteX22" fmla="*/ 1527048 w 2995041"/>
              <a:gd name="connsiteY22" fmla="*/ 1702308 h 3476244"/>
              <a:gd name="connsiteX23" fmla="*/ 1426464 w 2995041"/>
              <a:gd name="connsiteY23" fmla="*/ 1985772 h 3476244"/>
              <a:gd name="connsiteX24" fmla="*/ 1289304 w 2995041"/>
              <a:gd name="connsiteY24" fmla="*/ 2232660 h 3476244"/>
              <a:gd name="connsiteX25" fmla="*/ 1463040 w 2995041"/>
              <a:gd name="connsiteY25" fmla="*/ 2406396 h 3476244"/>
              <a:gd name="connsiteX26" fmla="*/ 1133856 w 2995041"/>
              <a:gd name="connsiteY26" fmla="*/ 2735580 h 3476244"/>
              <a:gd name="connsiteX27" fmla="*/ 1234440 w 2995041"/>
              <a:gd name="connsiteY27" fmla="*/ 2891028 h 3476244"/>
              <a:gd name="connsiteX28" fmla="*/ 1225296 w 2995041"/>
              <a:gd name="connsiteY28" fmla="*/ 3119628 h 3476244"/>
              <a:gd name="connsiteX29" fmla="*/ 1133856 w 2995041"/>
              <a:gd name="connsiteY29" fmla="*/ 3476244 h 3476244"/>
              <a:gd name="connsiteX0" fmla="*/ 1133856 w 2995041"/>
              <a:gd name="connsiteY0" fmla="*/ 3479413 h 3479413"/>
              <a:gd name="connsiteX1" fmla="*/ 694944 w 2995041"/>
              <a:gd name="connsiteY1" fmla="*/ 3451981 h 3479413"/>
              <a:gd name="connsiteX2" fmla="*/ 246888 w 2995041"/>
              <a:gd name="connsiteY2" fmla="*/ 3415405 h 3479413"/>
              <a:gd name="connsiteX3" fmla="*/ 9144 w 2995041"/>
              <a:gd name="connsiteY3" fmla="*/ 3314821 h 3479413"/>
              <a:gd name="connsiteX4" fmla="*/ 0 w 2995041"/>
              <a:gd name="connsiteY4" fmla="*/ 3122797 h 3479413"/>
              <a:gd name="connsiteX5" fmla="*/ 146304 w 2995041"/>
              <a:gd name="connsiteY5" fmla="*/ 2885053 h 3479413"/>
              <a:gd name="connsiteX6" fmla="*/ 557784 w 2995041"/>
              <a:gd name="connsiteY6" fmla="*/ 2391277 h 3479413"/>
              <a:gd name="connsiteX7" fmla="*/ 932688 w 2995041"/>
              <a:gd name="connsiteY7" fmla="*/ 1860925 h 3479413"/>
              <a:gd name="connsiteX8" fmla="*/ 1325880 w 2995041"/>
              <a:gd name="connsiteY8" fmla="*/ 836797 h 3479413"/>
              <a:gd name="connsiteX9" fmla="*/ 1499616 w 2995041"/>
              <a:gd name="connsiteY9" fmla="*/ 343021 h 3479413"/>
              <a:gd name="connsiteX10" fmla="*/ 1554480 w 2995041"/>
              <a:gd name="connsiteY10" fmla="*/ 224149 h 3479413"/>
              <a:gd name="connsiteX11" fmla="*/ 1673352 w 2995041"/>
              <a:gd name="connsiteY11" fmla="*/ 269869 h 3479413"/>
              <a:gd name="connsiteX12" fmla="*/ 1810512 w 2995041"/>
              <a:gd name="connsiteY12" fmla="*/ 379597 h 3479413"/>
              <a:gd name="connsiteX13" fmla="*/ 2795778 w 2995041"/>
              <a:gd name="connsiteY13" fmla="*/ 3169 h 3479413"/>
              <a:gd name="connsiteX14" fmla="*/ 2995041 w 2995041"/>
              <a:gd name="connsiteY14" fmla="*/ 403600 h 3479413"/>
              <a:gd name="connsiteX15" fmla="*/ 2221992 w 2995041"/>
              <a:gd name="connsiteY15" fmla="*/ 580765 h 3479413"/>
              <a:gd name="connsiteX16" fmla="*/ 2157984 w 2995041"/>
              <a:gd name="connsiteY16" fmla="*/ 791077 h 3479413"/>
              <a:gd name="connsiteX17" fmla="*/ 2057400 w 2995041"/>
              <a:gd name="connsiteY17" fmla="*/ 928237 h 3479413"/>
              <a:gd name="connsiteX18" fmla="*/ 1911096 w 2995041"/>
              <a:gd name="connsiteY18" fmla="*/ 909949 h 3479413"/>
              <a:gd name="connsiteX19" fmla="*/ 1819656 w 2995041"/>
              <a:gd name="connsiteY19" fmla="*/ 891661 h 3479413"/>
              <a:gd name="connsiteX20" fmla="*/ 1783080 w 2995041"/>
              <a:gd name="connsiteY20" fmla="*/ 900805 h 3479413"/>
              <a:gd name="connsiteX21" fmla="*/ 1709928 w 2995041"/>
              <a:gd name="connsiteY21" fmla="*/ 1147693 h 3479413"/>
              <a:gd name="connsiteX22" fmla="*/ 1527048 w 2995041"/>
              <a:gd name="connsiteY22" fmla="*/ 1705477 h 3479413"/>
              <a:gd name="connsiteX23" fmla="*/ 1426464 w 2995041"/>
              <a:gd name="connsiteY23" fmla="*/ 1988941 h 3479413"/>
              <a:gd name="connsiteX24" fmla="*/ 1289304 w 2995041"/>
              <a:gd name="connsiteY24" fmla="*/ 2235829 h 3479413"/>
              <a:gd name="connsiteX25" fmla="*/ 1463040 w 2995041"/>
              <a:gd name="connsiteY25" fmla="*/ 2409565 h 3479413"/>
              <a:gd name="connsiteX26" fmla="*/ 1133856 w 2995041"/>
              <a:gd name="connsiteY26" fmla="*/ 2738749 h 3479413"/>
              <a:gd name="connsiteX27" fmla="*/ 1234440 w 2995041"/>
              <a:gd name="connsiteY27" fmla="*/ 2894197 h 3479413"/>
              <a:gd name="connsiteX28" fmla="*/ 1225296 w 2995041"/>
              <a:gd name="connsiteY28" fmla="*/ 3122797 h 3479413"/>
              <a:gd name="connsiteX29" fmla="*/ 1133856 w 2995041"/>
              <a:gd name="connsiteY29" fmla="*/ 3479413 h 3479413"/>
              <a:gd name="connsiteX0" fmla="*/ 1133856 w 2995041"/>
              <a:gd name="connsiteY0" fmla="*/ 3545537 h 3545537"/>
              <a:gd name="connsiteX1" fmla="*/ 694944 w 2995041"/>
              <a:gd name="connsiteY1" fmla="*/ 3518105 h 3545537"/>
              <a:gd name="connsiteX2" fmla="*/ 246888 w 2995041"/>
              <a:gd name="connsiteY2" fmla="*/ 3481529 h 3545537"/>
              <a:gd name="connsiteX3" fmla="*/ 9144 w 2995041"/>
              <a:gd name="connsiteY3" fmla="*/ 3380945 h 3545537"/>
              <a:gd name="connsiteX4" fmla="*/ 0 w 2995041"/>
              <a:gd name="connsiteY4" fmla="*/ 3188921 h 3545537"/>
              <a:gd name="connsiteX5" fmla="*/ 146304 w 2995041"/>
              <a:gd name="connsiteY5" fmla="*/ 2951177 h 3545537"/>
              <a:gd name="connsiteX6" fmla="*/ 557784 w 2995041"/>
              <a:gd name="connsiteY6" fmla="*/ 2457401 h 3545537"/>
              <a:gd name="connsiteX7" fmla="*/ 932688 w 2995041"/>
              <a:gd name="connsiteY7" fmla="*/ 1927049 h 3545537"/>
              <a:gd name="connsiteX8" fmla="*/ 1325880 w 2995041"/>
              <a:gd name="connsiteY8" fmla="*/ 902921 h 3545537"/>
              <a:gd name="connsiteX9" fmla="*/ 1499616 w 2995041"/>
              <a:gd name="connsiteY9" fmla="*/ 409145 h 3545537"/>
              <a:gd name="connsiteX10" fmla="*/ 1554480 w 2995041"/>
              <a:gd name="connsiteY10" fmla="*/ 290273 h 3545537"/>
              <a:gd name="connsiteX11" fmla="*/ 1673352 w 2995041"/>
              <a:gd name="connsiteY11" fmla="*/ 335993 h 3545537"/>
              <a:gd name="connsiteX12" fmla="*/ 1810512 w 2995041"/>
              <a:gd name="connsiteY12" fmla="*/ 445721 h 3545537"/>
              <a:gd name="connsiteX13" fmla="*/ 2776728 w 2995041"/>
              <a:gd name="connsiteY13" fmla="*/ 2618 h 3545537"/>
              <a:gd name="connsiteX14" fmla="*/ 2995041 w 2995041"/>
              <a:gd name="connsiteY14" fmla="*/ 469724 h 3545537"/>
              <a:gd name="connsiteX15" fmla="*/ 2221992 w 2995041"/>
              <a:gd name="connsiteY15" fmla="*/ 646889 h 3545537"/>
              <a:gd name="connsiteX16" fmla="*/ 2157984 w 2995041"/>
              <a:gd name="connsiteY16" fmla="*/ 857201 h 3545537"/>
              <a:gd name="connsiteX17" fmla="*/ 2057400 w 2995041"/>
              <a:gd name="connsiteY17" fmla="*/ 994361 h 3545537"/>
              <a:gd name="connsiteX18" fmla="*/ 1911096 w 2995041"/>
              <a:gd name="connsiteY18" fmla="*/ 976073 h 3545537"/>
              <a:gd name="connsiteX19" fmla="*/ 1819656 w 2995041"/>
              <a:gd name="connsiteY19" fmla="*/ 957785 h 3545537"/>
              <a:gd name="connsiteX20" fmla="*/ 1783080 w 2995041"/>
              <a:gd name="connsiteY20" fmla="*/ 966929 h 3545537"/>
              <a:gd name="connsiteX21" fmla="*/ 1709928 w 2995041"/>
              <a:gd name="connsiteY21" fmla="*/ 1213817 h 3545537"/>
              <a:gd name="connsiteX22" fmla="*/ 1527048 w 2995041"/>
              <a:gd name="connsiteY22" fmla="*/ 1771601 h 3545537"/>
              <a:gd name="connsiteX23" fmla="*/ 1426464 w 2995041"/>
              <a:gd name="connsiteY23" fmla="*/ 2055065 h 3545537"/>
              <a:gd name="connsiteX24" fmla="*/ 1289304 w 2995041"/>
              <a:gd name="connsiteY24" fmla="*/ 2301953 h 3545537"/>
              <a:gd name="connsiteX25" fmla="*/ 1463040 w 2995041"/>
              <a:gd name="connsiteY25" fmla="*/ 2475689 h 3545537"/>
              <a:gd name="connsiteX26" fmla="*/ 1133856 w 2995041"/>
              <a:gd name="connsiteY26" fmla="*/ 2804873 h 3545537"/>
              <a:gd name="connsiteX27" fmla="*/ 1234440 w 2995041"/>
              <a:gd name="connsiteY27" fmla="*/ 2960321 h 3545537"/>
              <a:gd name="connsiteX28" fmla="*/ 1225296 w 2995041"/>
              <a:gd name="connsiteY28" fmla="*/ 3188921 h 3545537"/>
              <a:gd name="connsiteX29" fmla="*/ 1133856 w 2995041"/>
              <a:gd name="connsiteY29" fmla="*/ 3545537 h 3545537"/>
              <a:gd name="connsiteX0" fmla="*/ 1133856 w 2995041"/>
              <a:gd name="connsiteY0" fmla="*/ 3573330 h 3573330"/>
              <a:gd name="connsiteX1" fmla="*/ 694944 w 2995041"/>
              <a:gd name="connsiteY1" fmla="*/ 3545898 h 3573330"/>
              <a:gd name="connsiteX2" fmla="*/ 246888 w 2995041"/>
              <a:gd name="connsiteY2" fmla="*/ 3509322 h 3573330"/>
              <a:gd name="connsiteX3" fmla="*/ 9144 w 2995041"/>
              <a:gd name="connsiteY3" fmla="*/ 3408738 h 3573330"/>
              <a:gd name="connsiteX4" fmla="*/ 0 w 2995041"/>
              <a:gd name="connsiteY4" fmla="*/ 3216714 h 3573330"/>
              <a:gd name="connsiteX5" fmla="*/ 146304 w 2995041"/>
              <a:gd name="connsiteY5" fmla="*/ 2978970 h 3573330"/>
              <a:gd name="connsiteX6" fmla="*/ 557784 w 2995041"/>
              <a:gd name="connsiteY6" fmla="*/ 2485194 h 3573330"/>
              <a:gd name="connsiteX7" fmla="*/ 932688 w 2995041"/>
              <a:gd name="connsiteY7" fmla="*/ 1954842 h 3573330"/>
              <a:gd name="connsiteX8" fmla="*/ 1325880 w 2995041"/>
              <a:gd name="connsiteY8" fmla="*/ 930714 h 3573330"/>
              <a:gd name="connsiteX9" fmla="*/ 1499616 w 2995041"/>
              <a:gd name="connsiteY9" fmla="*/ 436938 h 3573330"/>
              <a:gd name="connsiteX10" fmla="*/ 1554480 w 2995041"/>
              <a:gd name="connsiteY10" fmla="*/ 318066 h 3573330"/>
              <a:gd name="connsiteX11" fmla="*/ 1673352 w 2995041"/>
              <a:gd name="connsiteY11" fmla="*/ 363786 h 3573330"/>
              <a:gd name="connsiteX12" fmla="*/ 2105787 w 2995041"/>
              <a:gd name="connsiteY12" fmla="*/ 92514 h 3573330"/>
              <a:gd name="connsiteX13" fmla="*/ 2776728 w 2995041"/>
              <a:gd name="connsiteY13" fmla="*/ 30411 h 3573330"/>
              <a:gd name="connsiteX14" fmla="*/ 2995041 w 2995041"/>
              <a:gd name="connsiteY14" fmla="*/ 497517 h 3573330"/>
              <a:gd name="connsiteX15" fmla="*/ 2221992 w 2995041"/>
              <a:gd name="connsiteY15" fmla="*/ 674682 h 3573330"/>
              <a:gd name="connsiteX16" fmla="*/ 2157984 w 2995041"/>
              <a:gd name="connsiteY16" fmla="*/ 884994 h 3573330"/>
              <a:gd name="connsiteX17" fmla="*/ 2057400 w 2995041"/>
              <a:gd name="connsiteY17" fmla="*/ 1022154 h 3573330"/>
              <a:gd name="connsiteX18" fmla="*/ 1911096 w 2995041"/>
              <a:gd name="connsiteY18" fmla="*/ 1003866 h 3573330"/>
              <a:gd name="connsiteX19" fmla="*/ 1819656 w 2995041"/>
              <a:gd name="connsiteY19" fmla="*/ 985578 h 3573330"/>
              <a:gd name="connsiteX20" fmla="*/ 1783080 w 2995041"/>
              <a:gd name="connsiteY20" fmla="*/ 994722 h 3573330"/>
              <a:gd name="connsiteX21" fmla="*/ 1709928 w 2995041"/>
              <a:gd name="connsiteY21" fmla="*/ 1241610 h 3573330"/>
              <a:gd name="connsiteX22" fmla="*/ 1527048 w 2995041"/>
              <a:gd name="connsiteY22" fmla="*/ 1799394 h 3573330"/>
              <a:gd name="connsiteX23" fmla="*/ 1426464 w 2995041"/>
              <a:gd name="connsiteY23" fmla="*/ 2082858 h 3573330"/>
              <a:gd name="connsiteX24" fmla="*/ 1289304 w 2995041"/>
              <a:gd name="connsiteY24" fmla="*/ 2329746 h 3573330"/>
              <a:gd name="connsiteX25" fmla="*/ 1463040 w 2995041"/>
              <a:gd name="connsiteY25" fmla="*/ 2503482 h 3573330"/>
              <a:gd name="connsiteX26" fmla="*/ 1133856 w 2995041"/>
              <a:gd name="connsiteY26" fmla="*/ 2832666 h 3573330"/>
              <a:gd name="connsiteX27" fmla="*/ 1234440 w 2995041"/>
              <a:gd name="connsiteY27" fmla="*/ 2988114 h 3573330"/>
              <a:gd name="connsiteX28" fmla="*/ 1225296 w 2995041"/>
              <a:gd name="connsiteY28" fmla="*/ 3216714 h 3573330"/>
              <a:gd name="connsiteX29" fmla="*/ 1133856 w 2995041"/>
              <a:gd name="connsiteY29" fmla="*/ 3573330 h 3573330"/>
              <a:gd name="connsiteX0" fmla="*/ 1133856 w 2995041"/>
              <a:gd name="connsiteY0" fmla="*/ 3573330 h 3573330"/>
              <a:gd name="connsiteX1" fmla="*/ 694944 w 2995041"/>
              <a:gd name="connsiteY1" fmla="*/ 3545898 h 3573330"/>
              <a:gd name="connsiteX2" fmla="*/ 246888 w 2995041"/>
              <a:gd name="connsiteY2" fmla="*/ 3509322 h 3573330"/>
              <a:gd name="connsiteX3" fmla="*/ 9144 w 2995041"/>
              <a:gd name="connsiteY3" fmla="*/ 3408738 h 3573330"/>
              <a:gd name="connsiteX4" fmla="*/ 0 w 2995041"/>
              <a:gd name="connsiteY4" fmla="*/ 3216714 h 3573330"/>
              <a:gd name="connsiteX5" fmla="*/ 146304 w 2995041"/>
              <a:gd name="connsiteY5" fmla="*/ 2978970 h 3573330"/>
              <a:gd name="connsiteX6" fmla="*/ 557784 w 2995041"/>
              <a:gd name="connsiteY6" fmla="*/ 2485194 h 3573330"/>
              <a:gd name="connsiteX7" fmla="*/ 932688 w 2995041"/>
              <a:gd name="connsiteY7" fmla="*/ 1954842 h 3573330"/>
              <a:gd name="connsiteX8" fmla="*/ 1325880 w 2995041"/>
              <a:gd name="connsiteY8" fmla="*/ 930714 h 3573330"/>
              <a:gd name="connsiteX9" fmla="*/ 1499616 w 2995041"/>
              <a:gd name="connsiteY9" fmla="*/ 436938 h 3573330"/>
              <a:gd name="connsiteX10" fmla="*/ 1554480 w 2995041"/>
              <a:gd name="connsiteY10" fmla="*/ 318066 h 3573330"/>
              <a:gd name="connsiteX11" fmla="*/ 1673352 w 2995041"/>
              <a:gd name="connsiteY11" fmla="*/ 363786 h 3573330"/>
              <a:gd name="connsiteX12" fmla="*/ 2105787 w 2995041"/>
              <a:gd name="connsiteY12" fmla="*/ 92514 h 3573330"/>
              <a:gd name="connsiteX13" fmla="*/ 2776728 w 2995041"/>
              <a:gd name="connsiteY13" fmla="*/ 30411 h 3573330"/>
              <a:gd name="connsiteX14" fmla="*/ 2995041 w 2995041"/>
              <a:gd name="connsiteY14" fmla="*/ 497517 h 3573330"/>
              <a:gd name="connsiteX15" fmla="*/ 2221992 w 2995041"/>
              <a:gd name="connsiteY15" fmla="*/ 674682 h 3573330"/>
              <a:gd name="connsiteX16" fmla="*/ 2157984 w 2995041"/>
              <a:gd name="connsiteY16" fmla="*/ 884994 h 3573330"/>
              <a:gd name="connsiteX17" fmla="*/ 2057400 w 2995041"/>
              <a:gd name="connsiteY17" fmla="*/ 1022154 h 3573330"/>
              <a:gd name="connsiteX18" fmla="*/ 1911096 w 2995041"/>
              <a:gd name="connsiteY18" fmla="*/ 1003866 h 3573330"/>
              <a:gd name="connsiteX19" fmla="*/ 1819656 w 2995041"/>
              <a:gd name="connsiteY19" fmla="*/ 985578 h 3573330"/>
              <a:gd name="connsiteX20" fmla="*/ 1783080 w 2995041"/>
              <a:gd name="connsiteY20" fmla="*/ 994722 h 3573330"/>
              <a:gd name="connsiteX21" fmla="*/ 1709928 w 2995041"/>
              <a:gd name="connsiteY21" fmla="*/ 1241610 h 3573330"/>
              <a:gd name="connsiteX22" fmla="*/ 1527048 w 2995041"/>
              <a:gd name="connsiteY22" fmla="*/ 1799394 h 3573330"/>
              <a:gd name="connsiteX23" fmla="*/ 1426464 w 2995041"/>
              <a:gd name="connsiteY23" fmla="*/ 2082858 h 3573330"/>
              <a:gd name="connsiteX24" fmla="*/ 1289304 w 2995041"/>
              <a:gd name="connsiteY24" fmla="*/ 2329746 h 3573330"/>
              <a:gd name="connsiteX25" fmla="*/ 1463040 w 2995041"/>
              <a:gd name="connsiteY25" fmla="*/ 2503482 h 3573330"/>
              <a:gd name="connsiteX26" fmla="*/ 1133856 w 2995041"/>
              <a:gd name="connsiteY26" fmla="*/ 2832666 h 3573330"/>
              <a:gd name="connsiteX27" fmla="*/ 1234440 w 2995041"/>
              <a:gd name="connsiteY27" fmla="*/ 2988114 h 3573330"/>
              <a:gd name="connsiteX28" fmla="*/ 1225296 w 2995041"/>
              <a:gd name="connsiteY28" fmla="*/ 3216714 h 3573330"/>
              <a:gd name="connsiteX29" fmla="*/ 1133856 w 2995041"/>
              <a:gd name="connsiteY29" fmla="*/ 3573330 h 3573330"/>
              <a:gd name="connsiteX0" fmla="*/ 1133856 w 2995041"/>
              <a:gd name="connsiteY0" fmla="*/ 3624299 h 3624299"/>
              <a:gd name="connsiteX1" fmla="*/ 694944 w 2995041"/>
              <a:gd name="connsiteY1" fmla="*/ 3596867 h 3624299"/>
              <a:gd name="connsiteX2" fmla="*/ 246888 w 2995041"/>
              <a:gd name="connsiteY2" fmla="*/ 3560291 h 3624299"/>
              <a:gd name="connsiteX3" fmla="*/ 9144 w 2995041"/>
              <a:gd name="connsiteY3" fmla="*/ 3459707 h 3624299"/>
              <a:gd name="connsiteX4" fmla="*/ 0 w 2995041"/>
              <a:gd name="connsiteY4" fmla="*/ 3267683 h 3624299"/>
              <a:gd name="connsiteX5" fmla="*/ 146304 w 2995041"/>
              <a:gd name="connsiteY5" fmla="*/ 3029939 h 3624299"/>
              <a:gd name="connsiteX6" fmla="*/ 557784 w 2995041"/>
              <a:gd name="connsiteY6" fmla="*/ 2536163 h 3624299"/>
              <a:gd name="connsiteX7" fmla="*/ 932688 w 2995041"/>
              <a:gd name="connsiteY7" fmla="*/ 2005811 h 3624299"/>
              <a:gd name="connsiteX8" fmla="*/ 1325880 w 2995041"/>
              <a:gd name="connsiteY8" fmla="*/ 981683 h 3624299"/>
              <a:gd name="connsiteX9" fmla="*/ 1499616 w 2995041"/>
              <a:gd name="connsiteY9" fmla="*/ 487907 h 3624299"/>
              <a:gd name="connsiteX10" fmla="*/ 1554480 w 2995041"/>
              <a:gd name="connsiteY10" fmla="*/ 369035 h 3624299"/>
              <a:gd name="connsiteX11" fmla="*/ 1673352 w 2995041"/>
              <a:gd name="connsiteY11" fmla="*/ 414755 h 3624299"/>
              <a:gd name="connsiteX12" fmla="*/ 2477262 w 2995041"/>
              <a:gd name="connsiteY12" fmla="*/ 57758 h 3624299"/>
              <a:gd name="connsiteX13" fmla="*/ 2776728 w 2995041"/>
              <a:gd name="connsiteY13" fmla="*/ 81380 h 3624299"/>
              <a:gd name="connsiteX14" fmla="*/ 2995041 w 2995041"/>
              <a:gd name="connsiteY14" fmla="*/ 548486 h 3624299"/>
              <a:gd name="connsiteX15" fmla="*/ 2221992 w 2995041"/>
              <a:gd name="connsiteY15" fmla="*/ 725651 h 3624299"/>
              <a:gd name="connsiteX16" fmla="*/ 2157984 w 2995041"/>
              <a:gd name="connsiteY16" fmla="*/ 935963 h 3624299"/>
              <a:gd name="connsiteX17" fmla="*/ 2057400 w 2995041"/>
              <a:gd name="connsiteY17" fmla="*/ 1073123 h 3624299"/>
              <a:gd name="connsiteX18" fmla="*/ 1911096 w 2995041"/>
              <a:gd name="connsiteY18" fmla="*/ 1054835 h 3624299"/>
              <a:gd name="connsiteX19" fmla="*/ 1819656 w 2995041"/>
              <a:gd name="connsiteY19" fmla="*/ 1036547 h 3624299"/>
              <a:gd name="connsiteX20" fmla="*/ 1783080 w 2995041"/>
              <a:gd name="connsiteY20" fmla="*/ 1045691 h 3624299"/>
              <a:gd name="connsiteX21" fmla="*/ 1709928 w 2995041"/>
              <a:gd name="connsiteY21" fmla="*/ 1292579 h 3624299"/>
              <a:gd name="connsiteX22" fmla="*/ 1527048 w 2995041"/>
              <a:gd name="connsiteY22" fmla="*/ 1850363 h 3624299"/>
              <a:gd name="connsiteX23" fmla="*/ 1426464 w 2995041"/>
              <a:gd name="connsiteY23" fmla="*/ 2133827 h 3624299"/>
              <a:gd name="connsiteX24" fmla="*/ 1289304 w 2995041"/>
              <a:gd name="connsiteY24" fmla="*/ 2380715 h 3624299"/>
              <a:gd name="connsiteX25" fmla="*/ 1463040 w 2995041"/>
              <a:gd name="connsiteY25" fmla="*/ 2554451 h 3624299"/>
              <a:gd name="connsiteX26" fmla="*/ 1133856 w 2995041"/>
              <a:gd name="connsiteY26" fmla="*/ 2883635 h 3624299"/>
              <a:gd name="connsiteX27" fmla="*/ 1234440 w 2995041"/>
              <a:gd name="connsiteY27" fmla="*/ 3039083 h 3624299"/>
              <a:gd name="connsiteX28" fmla="*/ 1225296 w 2995041"/>
              <a:gd name="connsiteY28" fmla="*/ 3267683 h 3624299"/>
              <a:gd name="connsiteX29" fmla="*/ 1133856 w 2995041"/>
              <a:gd name="connsiteY29" fmla="*/ 3624299 h 3624299"/>
              <a:gd name="connsiteX0" fmla="*/ 1133856 w 2995041"/>
              <a:gd name="connsiteY0" fmla="*/ 3578686 h 3578686"/>
              <a:gd name="connsiteX1" fmla="*/ 694944 w 2995041"/>
              <a:gd name="connsiteY1" fmla="*/ 3551254 h 3578686"/>
              <a:gd name="connsiteX2" fmla="*/ 246888 w 2995041"/>
              <a:gd name="connsiteY2" fmla="*/ 3514678 h 3578686"/>
              <a:gd name="connsiteX3" fmla="*/ 9144 w 2995041"/>
              <a:gd name="connsiteY3" fmla="*/ 3414094 h 3578686"/>
              <a:gd name="connsiteX4" fmla="*/ 0 w 2995041"/>
              <a:gd name="connsiteY4" fmla="*/ 3222070 h 3578686"/>
              <a:gd name="connsiteX5" fmla="*/ 146304 w 2995041"/>
              <a:gd name="connsiteY5" fmla="*/ 2984326 h 3578686"/>
              <a:gd name="connsiteX6" fmla="*/ 557784 w 2995041"/>
              <a:gd name="connsiteY6" fmla="*/ 2490550 h 3578686"/>
              <a:gd name="connsiteX7" fmla="*/ 932688 w 2995041"/>
              <a:gd name="connsiteY7" fmla="*/ 1960198 h 3578686"/>
              <a:gd name="connsiteX8" fmla="*/ 1325880 w 2995041"/>
              <a:gd name="connsiteY8" fmla="*/ 936070 h 3578686"/>
              <a:gd name="connsiteX9" fmla="*/ 1499616 w 2995041"/>
              <a:gd name="connsiteY9" fmla="*/ 442294 h 3578686"/>
              <a:gd name="connsiteX10" fmla="*/ 1554480 w 2995041"/>
              <a:gd name="connsiteY10" fmla="*/ 323422 h 3578686"/>
              <a:gd name="connsiteX11" fmla="*/ 1673352 w 2995041"/>
              <a:gd name="connsiteY11" fmla="*/ 369142 h 3578686"/>
              <a:gd name="connsiteX12" fmla="*/ 2477262 w 2995041"/>
              <a:gd name="connsiteY12" fmla="*/ 12145 h 3578686"/>
              <a:gd name="connsiteX13" fmla="*/ 2776728 w 2995041"/>
              <a:gd name="connsiteY13" fmla="*/ 35767 h 3578686"/>
              <a:gd name="connsiteX14" fmla="*/ 2995041 w 2995041"/>
              <a:gd name="connsiteY14" fmla="*/ 502873 h 3578686"/>
              <a:gd name="connsiteX15" fmla="*/ 2221992 w 2995041"/>
              <a:gd name="connsiteY15" fmla="*/ 680038 h 3578686"/>
              <a:gd name="connsiteX16" fmla="*/ 2157984 w 2995041"/>
              <a:gd name="connsiteY16" fmla="*/ 890350 h 3578686"/>
              <a:gd name="connsiteX17" fmla="*/ 2057400 w 2995041"/>
              <a:gd name="connsiteY17" fmla="*/ 1027510 h 3578686"/>
              <a:gd name="connsiteX18" fmla="*/ 1911096 w 2995041"/>
              <a:gd name="connsiteY18" fmla="*/ 1009222 h 3578686"/>
              <a:gd name="connsiteX19" fmla="*/ 1819656 w 2995041"/>
              <a:gd name="connsiteY19" fmla="*/ 990934 h 3578686"/>
              <a:gd name="connsiteX20" fmla="*/ 1783080 w 2995041"/>
              <a:gd name="connsiteY20" fmla="*/ 1000078 h 3578686"/>
              <a:gd name="connsiteX21" fmla="*/ 1709928 w 2995041"/>
              <a:gd name="connsiteY21" fmla="*/ 1246966 h 3578686"/>
              <a:gd name="connsiteX22" fmla="*/ 1527048 w 2995041"/>
              <a:gd name="connsiteY22" fmla="*/ 1804750 h 3578686"/>
              <a:gd name="connsiteX23" fmla="*/ 1426464 w 2995041"/>
              <a:gd name="connsiteY23" fmla="*/ 2088214 h 3578686"/>
              <a:gd name="connsiteX24" fmla="*/ 1289304 w 2995041"/>
              <a:gd name="connsiteY24" fmla="*/ 2335102 h 3578686"/>
              <a:gd name="connsiteX25" fmla="*/ 1463040 w 2995041"/>
              <a:gd name="connsiteY25" fmla="*/ 2508838 h 3578686"/>
              <a:gd name="connsiteX26" fmla="*/ 1133856 w 2995041"/>
              <a:gd name="connsiteY26" fmla="*/ 2838022 h 3578686"/>
              <a:gd name="connsiteX27" fmla="*/ 1234440 w 2995041"/>
              <a:gd name="connsiteY27" fmla="*/ 2993470 h 3578686"/>
              <a:gd name="connsiteX28" fmla="*/ 1225296 w 2995041"/>
              <a:gd name="connsiteY28" fmla="*/ 3222070 h 3578686"/>
              <a:gd name="connsiteX29" fmla="*/ 1133856 w 2995041"/>
              <a:gd name="connsiteY29" fmla="*/ 3578686 h 3578686"/>
              <a:gd name="connsiteX0" fmla="*/ 1133856 w 2995041"/>
              <a:gd name="connsiteY0" fmla="*/ 3612579 h 3612579"/>
              <a:gd name="connsiteX1" fmla="*/ 694944 w 2995041"/>
              <a:gd name="connsiteY1" fmla="*/ 3585147 h 3612579"/>
              <a:gd name="connsiteX2" fmla="*/ 246888 w 2995041"/>
              <a:gd name="connsiteY2" fmla="*/ 3548571 h 3612579"/>
              <a:gd name="connsiteX3" fmla="*/ 9144 w 2995041"/>
              <a:gd name="connsiteY3" fmla="*/ 3447987 h 3612579"/>
              <a:gd name="connsiteX4" fmla="*/ 0 w 2995041"/>
              <a:gd name="connsiteY4" fmla="*/ 3255963 h 3612579"/>
              <a:gd name="connsiteX5" fmla="*/ 146304 w 2995041"/>
              <a:gd name="connsiteY5" fmla="*/ 3018219 h 3612579"/>
              <a:gd name="connsiteX6" fmla="*/ 557784 w 2995041"/>
              <a:gd name="connsiteY6" fmla="*/ 2524443 h 3612579"/>
              <a:gd name="connsiteX7" fmla="*/ 932688 w 2995041"/>
              <a:gd name="connsiteY7" fmla="*/ 1994091 h 3612579"/>
              <a:gd name="connsiteX8" fmla="*/ 1325880 w 2995041"/>
              <a:gd name="connsiteY8" fmla="*/ 969963 h 3612579"/>
              <a:gd name="connsiteX9" fmla="*/ 1499616 w 2995041"/>
              <a:gd name="connsiteY9" fmla="*/ 476187 h 3612579"/>
              <a:gd name="connsiteX10" fmla="*/ 1554480 w 2995041"/>
              <a:gd name="connsiteY10" fmla="*/ 357315 h 3612579"/>
              <a:gd name="connsiteX11" fmla="*/ 1682877 w 2995041"/>
              <a:gd name="connsiteY11" fmla="*/ 88710 h 3612579"/>
              <a:gd name="connsiteX12" fmla="*/ 2477262 w 2995041"/>
              <a:gd name="connsiteY12" fmla="*/ 46038 h 3612579"/>
              <a:gd name="connsiteX13" fmla="*/ 2776728 w 2995041"/>
              <a:gd name="connsiteY13" fmla="*/ 69660 h 3612579"/>
              <a:gd name="connsiteX14" fmla="*/ 2995041 w 2995041"/>
              <a:gd name="connsiteY14" fmla="*/ 536766 h 3612579"/>
              <a:gd name="connsiteX15" fmla="*/ 2221992 w 2995041"/>
              <a:gd name="connsiteY15" fmla="*/ 713931 h 3612579"/>
              <a:gd name="connsiteX16" fmla="*/ 2157984 w 2995041"/>
              <a:gd name="connsiteY16" fmla="*/ 924243 h 3612579"/>
              <a:gd name="connsiteX17" fmla="*/ 2057400 w 2995041"/>
              <a:gd name="connsiteY17" fmla="*/ 1061403 h 3612579"/>
              <a:gd name="connsiteX18" fmla="*/ 1911096 w 2995041"/>
              <a:gd name="connsiteY18" fmla="*/ 1043115 h 3612579"/>
              <a:gd name="connsiteX19" fmla="*/ 1819656 w 2995041"/>
              <a:gd name="connsiteY19" fmla="*/ 1024827 h 3612579"/>
              <a:gd name="connsiteX20" fmla="*/ 1783080 w 2995041"/>
              <a:gd name="connsiteY20" fmla="*/ 1033971 h 3612579"/>
              <a:gd name="connsiteX21" fmla="*/ 1709928 w 2995041"/>
              <a:gd name="connsiteY21" fmla="*/ 1280859 h 3612579"/>
              <a:gd name="connsiteX22" fmla="*/ 1527048 w 2995041"/>
              <a:gd name="connsiteY22" fmla="*/ 1838643 h 3612579"/>
              <a:gd name="connsiteX23" fmla="*/ 1426464 w 2995041"/>
              <a:gd name="connsiteY23" fmla="*/ 2122107 h 3612579"/>
              <a:gd name="connsiteX24" fmla="*/ 1289304 w 2995041"/>
              <a:gd name="connsiteY24" fmla="*/ 2368995 h 3612579"/>
              <a:gd name="connsiteX25" fmla="*/ 1463040 w 2995041"/>
              <a:gd name="connsiteY25" fmla="*/ 2542731 h 3612579"/>
              <a:gd name="connsiteX26" fmla="*/ 1133856 w 2995041"/>
              <a:gd name="connsiteY26" fmla="*/ 2871915 h 3612579"/>
              <a:gd name="connsiteX27" fmla="*/ 1234440 w 2995041"/>
              <a:gd name="connsiteY27" fmla="*/ 3027363 h 3612579"/>
              <a:gd name="connsiteX28" fmla="*/ 1225296 w 2995041"/>
              <a:gd name="connsiteY28" fmla="*/ 3255963 h 3612579"/>
              <a:gd name="connsiteX29" fmla="*/ 1133856 w 2995041"/>
              <a:gd name="connsiteY29" fmla="*/ 3612579 h 3612579"/>
              <a:gd name="connsiteX0" fmla="*/ 1133856 w 2995041"/>
              <a:gd name="connsiteY0" fmla="*/ 3660485 h 3660485"/>
              <a:gd name="connsiteX1" fmla="*/ 694944 w 2995041"/>
              <a:gd name="connsiteY1" fmla="*/ 3633053 h 3660485"/>
              <a:gd name="connsiteX2" fmla="*/ 246888 w 2995041"/>
              <a:gd name="connsiteY2" fmla="*/ 3596477 h 3660485"/>
              <a:gd name="connsiteX3" fmla="*/ 9144 w 2995041"/>
              <a:gd name="connsiteY3" fmla="*/ 3495893 h 3660485"/>
              <a:gd name="connsiteX4" fmla="*/ 0 w 2995041"/>
              <a:gd name="connsiteY4" fmla="*/ 3303869 h 3660485"/>
              <a:gd name="connsiteX5" fmla="*/ 146304 w 2995041"/>
              <a:gd name="connsiteY5" fmla="*/ 3066125 h 3660485"/>
              <a:gd name="connsiteX6" fmla="*/ 557784 w 2995041"/>
              <a:gd name="connsiteY6" fmla="*/ 2572349 h 3660485"/>
              <a:gd name="connsiteX7" fmla="*/ 932688 w 2995041"/>
              <a:gd name="connsiteY7" fmla="*/ 2041997 h 3660485"/>
              <a:gd name="connsiteX8" fmla="*/ 1325880 w 2995041"/>
              <a:gd name="connsiteY8" fmla="*/ 1017869 h 3660485"/>
              <a:gd name="connsiteX9" fmla="*/ 1499616 w 2995041"/>
              <a:gd name="connsiteY9" fmla="*/ 524093 h 3660485"/>
              <a:gd name="connsiteX10" fmla="*/ 1554480 w 2995041"/>
              <a:gd name="connsiteY10" fmla="*/ 405221 h 3660485"/>
              <a:gd name="connsiteX11" fmla="*/ 1682877 w 2995041"/>
              <a:gd name="connsiteY11" fmla="*/ 136616 h 3660485"/>
              <a:gd name="connsiteX12" fmla="*/ 2477262 w 2995041"/>
              <a:gd name="connsiteY12" fmla="*/ 93944 h 3660485"/>
              <a:gd name="connsiteX13" fmla="*/ 2776728 w 2995041"/>
              <a:gd name="connsiteY13" fmla="*/ 117566 h 3660485"/>
              <a:gd name="connsiteX14" fmla="*/ 2995041 w 2995041"/>
              <a:gd name="connsiteY14" fmla="*/ 584672 h 3660485"/>
              <a:gd name="connsiteX15" fmla="*/ 2221992 w 2995041"/>
              <a:gd name="connsiteY15" fmla="*/ 761837 h 3660485"/>
              <a:gd name="connsiteX16" fmla="*/ 2157984 w 2995041"/>
              <a:gd name="connsiteY16" fmla="*/ 972149 h 3660485"/>
              <a:gd name="connsiteX17" fmla="*/ 2057400 w 2995041"/>
              <a:gd name="connsiteY17" fmla="*/ 1109309 h 3660485"/>
              <a:gd name="connsiteX18" fmla="*/ 1911096 w 2995041"/>
              <a:gd name="connsiteY18" fmla="*/ 1091021 h 3660485"/>
              <a:gd name="connsiteX19" fmla="*/ 1819656 w 2995041"/>
              <a:gd name="connsiteY19" fmla="*/ 1072733 h 3660485"/>
              <a:gd name="connsiteX20" fmla="*/ 1783080 w 2995041"/>
              <a:gd name="connsiteY20" fmla="*/ 1081877 h 3660485"/>
              <a:gd name="connsiteX21" fmla="*/ 1709928 w 2995041"/>
              <a:gd name="connsiteY21" fmla="*/ 1328765 h 3660485"/>
              <a:gd name="connsiteX22" fmla="*/ 1527048 w 2995041"/>
              <a:gd name="connsiteY22" fmla="*/ 1886549 h 3660485"/>
              <a:gd name="connsiteX23" fmla="*/ 1426464 w 2995041"/>
              <a:gd name="connsiteY23" fmla="*/ 2170013 h 3660485"/>
              <a:gd name="connsiteX24" fmla="*/ 1289304 w 2995041"/>
              <a:gd name="connsiteY24" fmla="*/ 2416901 h 3660485"/>
              <a:gd name="connsiteX25" fmla="*/ 1463040 w 2995041"/>
              <a:gd name="connsiteY25" fmla="*/ 2590637 h 3660485"/>
              <a:gd name="connsiteX26" fmla="*/ 1133856 w 2995041"/>
              <a:gd name="connsiteY26" fmla="*/ 2919821 h 3660485"/>
              <a:gd name="connsiteX27" fmla="*/ 1234440 w 2995041"/>
              <a:gd name="connsiteY27" fmla="*/ 3075269 h 3660485"/>
              <a:gd name="connsiteX28" fmla="*/ 1225296 w 2995041"/>
              <a:gd name="connsiteY28" fmla="*/ 3303869 h 3660485"/>
              <a:gd name="connsiteX29" fmla="*/ 1133856 w 2995041"/>
              <a:gd name="connsiteY29" fmla="*/ 3660485 h 3660485"/>
              <a:gd name="connsiteX0" fmla="*/ 1133856 w 2995041"/>
              <a:gd name="connsiteY0" fmla="*/ 3660485 h 3660485"/>
              <a:gd name="connsiteX1" fmla="*/ 694944 w 2995041"/>
              <a:gd name="connsiteY1" fmla="*/ 3633053 h 3660485"/>
              <a:gd name="connsiteX2" fmla="*/ 246888 w 2995041"/>
              <a:gd name="connsiteY2" fmla="*/ 3596477 h 3660485"/>
              <a:gd name="connsiteX3" fmla="*/ 9144 w 2995041"/>
              <a:gd name="connsiteY3" fmla="*/ 3495893 h 3660485"/>
              <a:gd name="connsiteX4" fmla="*/ 0 w 2995041"/>
              <a:gd name="connsiteY4" fmla="*/ 3303869 h 3660485"/>
              <a:gd name="connsiteX5" fmla="*/ 146304 w 2995041"/>
              <a:gd name="connsiteY5" fmla="*/ 3066125 h 3660485"/>
              <a:gd name="connsiteX6" fmla="*/ 557784 w 2995041"/>
              <a:gd name="connsiteY6" fmla="*/ 2572349 h 3660485"/>
              <a:gd name="connsiteX7" fmla="*/ 932688 w 2995041"/>
              <a:gd name="connsiteY7" fmla="*/ 2041997 h 3660485"/>
              <a:gd name="connsiteX8" fmla="*/ 1325880 w 2995041"/>
              <a:gd name="connsiteY8" fmla="*/ 1017869 h 3660485"/>
              <a:gd name="connsiteX9" fmla="*/ 1499616 w 2995041"/>
              <a:gd name="connsiteY9" fmla="*/ 524093 h 3660485"/>
              <a:gd name="connsiteX10" fmla="*/ 1554480 w 2995041"/>
              <a:gd name="connsiteY10" fmla="*/ 405221 h 3660485"/>
              <a:gd name="connsiteX11" fmla="*/ 1682877 w 2995041"/>
              <a:gd name="connsiteY11" fmla="*/ 136616 h 3660485"/>
              <a:gd name="connsiteX12" fmla="*/ 2477262 w 2995041"/>
              <a:gd name="connsiteY12" fmla="*/ 93944 h 3660485"/>
              <a:gd name="connsiteX13" fmla="*/ 2776728 w 2995041"/>
              <a:gd name="connsiteY13" fmla="*/ 117566 h 3660485"/>
              <a:gd name="connsiteX14" fmla="*/ 2995041 w 2995041"/>
              <a:gd name="connsiteY14" fmla="*/ 584672 h 3660485"/>
              <a:gd name="connsiteX15" fmla="*/ 2221992 w 2995041"/>
              <a:gd name="connsiteY15" fmla="*/ 761837 h 3660485"/>
              <a:gd name="connsiteX16" fmla="*/ 2157984 w 2995041"/>
              <a:gd name="connsiteY16" fmla="*/ 972149 h 3660485"/>
              <a:gd name="connsiteX17" fmla="*/ 2057400 w 2995041"/>
              <a:gd name="connsiteY17" fmla="*/ 1109309 h 3660485"/>
              <a:gd name="connsiteX18" fmla="*/ 1911096 w 2995041"/>
              <a:gd name="connsiteY18" fmla="*/ 1091021 h 3660485"/>
              <a:gd name="connsiteX19" fmla="*/ 1819656 w 2995041"/>
              <a:gd name="connsiteY19" fmla="*/ 1072733 h 3660485"/>
              <a:gd name="connsiteX20" fmla="*/ 1783080 w 2995041"/>
              <a:gd name="connsiteY20" fmla="*/ 1081877 h 3660485"/>
              <a:gd name="connsiteX21" fmla="*/ 1709928 w 2995041"/>
              <a:gd name="connsiteY21" fmla="*/ 1328765 h 3660485"/>
              <a:gd name="connsiteX22" fmla="*/ 1527048 w 2995041"/>
              <a:gd name="connsiteY22" fmla="*/ 1886549 h 3660485"/>
              <a:gd name="connsiteX23" fmla="*/ 1426464 w 2995041"/>
              <a:gd name="connsiteY23" fmla="*/ 2170013 h 3660485"/>
              <a:gd name="connsiteX24" fmla="*/ 1289304 w 2995041"/>
              <a:gd name="connsiteY24" fmla="*/ 2416901 h 3660485"/>
              <a:gd name="connsiteX25" fmla="*/ 1463040 w 2995041"/>
              <a:gd name="connsiteY25" fmla="*/ 2590637 h 3660485"/>
              <a:gd name="connsiteX26" fmla="*/ 1133856 w 2995041"/>
              <a:gd name="connsiteY26" fmla="*/ 2919821 h 3660485"/>
              <a:gd name="connsiteX27" fmla="*/ 1234440 w 2995041"/>
              <a:gd name="connsiteY27" fmla="*/ 3075269 h 3660485"/>
              <a:gd name="connsiteX28" fmla="*/ 1225296 w 2995041"/>
              <a:gd name="connsiteY28" fmla="*/ 3303869 h 3660485"/>
              <a:gd name="connsiteX29" fmla="*/ 1133856 w 2995041"/>
              <a:gd name="connsiteY29" fmla="*/ 3660485 h 3660485"/>
              <a:gd name="connsiteX0" fmla="*/ 1133856 w 2995041"/>
              <a:gd name="connsiteY0" fmla="*/ 3730005 h 3730005"/>
              <a:gd name="connsiteX1" fmla="*/ 694944 w 2995041"/>
              <a:gd name="connsiteY1" fmla="*/ 3702573 h 3730005"/>
              <a:gd name="connsiteX2" fmla="*/ 246888 w 2995041"/>
              <a:gd name="connsiteY2" fmla="*/ 3665997 h 3730005"/>
              <a:gd name="connsiteX3" fmla="*/ 9144 w 2995041"/>
              <a:gd name="connsiteY3" fmla="*/ 3565413 h 3730005"/>
              <a:gd name="connsiteX4" fmla="*/ 0 w 2995041"/>
              <a:gd name="connsiteY4" fmla="*/ 3373389 h 3730005"/>
              <a:gd name="connsiteX5" fmla="*/ 146304 w 2995041"/>
              <a:gd name="connsiteY5" fmla="*/ 3135645 h 3730005"/>
              <a:gd name="connsiteX6" fmla="*/ 557784 w 2995041"/>
              <a:gd name="connsiteY6" fmla="*/ 2641869 h 3730005"/>
              <a:gd name="connsiteX7" fmla="*/ 932688 w 2995041"/>
              <a:gd name="connsiteY7" fmla="*/ 2111517 h 3730005"/>
              <a:gd name="connsiteX8" fmla="*/ 1325880 w 2995041"/>
              <a:gd name="connsiteY8" fmla="*/ 1087389 h 3730005"/>
              <a:gd name="connsiteX9" fmla="*/ 1499616 w 2995041"/>
              <a:gd name="connsiteY9" fmla="*/ 593613 h 3730005"/>
              <a:gd name="connsiteX10" fmla="*/ 1554480 w 2995041"/>
              <a:gd name="connsiteY10" fmla="*/ 474741 h 3730005"/>
              <a:gd name="connsiteX11" fmla="*/ 1759077 w 2995041"/>
              <a:gd name="connsiteY11" fmla="*/ 101361 h 3730005"/>
              <a:gd name="connsiteX12" fmla="*/ 2477262 w 2995041"/>
              <a:gd name="connsiteY12" fmla="*/ 163464 h 3730005"/>
              <a:gd name="connsiteX13" fmla="*/ 2776728 w 2995041"/>
              <a:gd name="connsiteY13" fmla="*/ 187086 h 3730005"/>
              <a:gd name="connsiteX14" fmla="*/ 2995041 w 2995041"/>
              <a:gd name="connsiteY14" fmla="*/ 654192 h 3730005"/>
              <a:gd name="connsiteX15" fmla="*/ 2221992 w 2995041"/>
              <a:gd name="connsiteY15" fmla="*/ 831357 h 3730005"/>
              <a:gd name="connsiteX16" fmla="*/ 2157984 w 2995041"/>
              <a:gd name="connsiteY16" fmla="*/ 1041669 h 3730005"/>
              <a:gd name="connsiteX17" fmla="*/ 2057400 w 2995041"/>
              <a:gd name="connsiteY17" fmla="*/ 1178829 h 3730005"/>
              <a:gd name="connsiteX18" fmla="*/ 1911096 w 2995041"/>
              <a:gd name="connsiteY18" fmla="*/ 1160541 h 3730005"/>
              <a:gd name="connsiteX19" fmla="*/ 1819656 w 2995041"/>
              <a:gd name="connsiteY19" fmla="*/ 1142253 h 3730005"/>
              <a:gd name="connsiteX20" fmla="*/ 1783080 w 2995041"/>
              <a:gd name="connsiteY20" fmla="*/ 1151397 h 3730005"/>
              <a:gd name="connsiteX21" fmla="*/ 1709928 w 2995041"/>
              <a:gd name="connsiteY21" fmla="*/ 1398285 h 3730005"/>
              <a:gd name="connsiteX22" fmla="*/ 1527048 w 2995041"/>
              <a:gd name="connsiteY22" fmla="*/ 1956069 h 3730005"/>
              <a:gd name="connsiteX23" fmla="*/ 1426464 w 2995041"/>
              <a:gd name="connsiteY23" fmla="*/ 2239533 h 3730005"/>
              <a:gd name="connsiteX24" fmla="*/ 1289304 w 2995041"/>
              <a:gd name="connsiteY24" fmla="*/ 2486421 h 3730005"/>
              <a:gd name="connsiteX25" fmla="*/ 1463040 w 2995041"/>
              <a:gd name="connsiteY25" fmla="*/ 2660157 h 3730005"/>
              <a:gd name="connsiteX26" fmla="*/ 1133856 w 2995041"/>
              <a:gd name="connsiteY26" fmla="*/ 2989341 h 3730005"/>
              <a:gd name="connsiteX27" fmla="*/ 1234440 w 2995041"/>
              <a:gd name="connsiteY27" fmla="*/ 3144789 h 3730005"/>
              <a:gd name="connsiteX28" fmla="*/ 1225296 w 2995041"/>
              <a:gd name="connsiteY28" fmla="*/ 3373389 h 3730005"/>
              <a:gd name="connsiteX29" fmla="*/ 1133856 w 2995041"/>
              <a:gd name="connsiteY29" fmla="*/ 3730005 h 3730005"/>
              <a:gd name="connsiteX0" fmla="*/ 1133856 w 2995041"/>
              <a:gd name="connsiteY0" fmla="*/ 3641111 h 3641111"/>
              <a:gd name="connsiteX1" fmla="*/ 694944 w 2995041"/>
              <a:gd name="connsiteY1" fmla="*/ 3613679 h 3641111"/>
              <a:gd name="connsiteX2" fmla="*/ 246888 w 2995041"/>
              <a:gd name="connsiteY2" fmla="*/ 3577103 h 3641111"/>
              <a:gd name="connsiteX3" fmla="*/ 9144 w 2995041"/>
              <a:gd name="connsiteY3" fmla="*/ 3476519 h 3641111"/>
              <a:gd name="connsiteX4" fmla="*/ 0 w 2995041"/>
              <a:gd name="connsiteY4" fmla="*/ 3284495 h 3641111"/>
              <a:gd name="connsiteX5" fmla="*/ 146304 w 2995041"/>
              <a:gd name="connsiteY5" fmla="*/ 3046751 h 3641111"/>
              <a:gd name="connsiteX6" fmla="*/ 557784 w 2995041"/>
              <a:gd name="connsiteY6" fmla="*/ 2552975 h 3641111"/>
              <a:gd name="connsiteX7" fmla="*/ 932688 w 2995041"/>
              <a:gd name="connsiteY7" fmla="*/ 2022623 h 3641111"/>
              <a:gd name="connsiteX8" fmla="*/ 1325880 w 2995041"/>
              <a:gd name="connsiteY8" fmla="*/ 998495 h 3641111"/>
              <a:gd name="connsiteX9" fmla="*/ 1499616 w 2995041"/>
              <a:gd name="connsiteY9" fmla="*/ 504719 h 3641111"/>
              <a:gd name="connsiteX10" fmla="*/ 1554480 w 2995041"/>
              <a:gd name="connsiteY10" fmla="*/ 385847 h 3641111"/>
              <a:gd name="connsiteX11" fmla="*/ 1759077 w 2995041"/>
              <a:gd name="connsiteY11" fmla="*/ 12467 h 3641111"/>
              <a:gd name="connsiteX12" fmla="*/ 2477262 w 2995041"/>
              <a:gd name="connsiteY12" fmla="*/ 74570 h 3641111"/>
              <a:gd name="connsiteX13" fmla="*/ 2776728 w 2995041"/>
              <a:gd name="connsiteY13" fmla="*/ 98192 h 3641111"/>
              <a:gd name="connsiteX14" fmla="*/ 2995041 w 2995041"/>
              <a:gd name="connsiteY14" fmla="*/ 565298 h 3641111"/>
              <a:gd name="connsiteX15" fmla="*/ 2221992 w 2995041"/>
              <a:gd name="connsiteY15" fmla="*/ 742463 h 3641111"/>
              <a:gd name="connsiteX16" fmla="*/ 2157984 w 2995041"/>
              <a:gd name="connsiteY16" fmla="*/ 952775 h 3641111"/>
              <a:gd name="connsiteX17" fmla="*/ 2057400 w 2995041"/>
              <a:gd name="connsiteY17" fmla="*/ 1089935 h 3641111"/>
              <a:gd name="connsiteX18" fmla="*/ 1911096 w 2995041"/>
              <a:gd name="connsiteY18" fmla="*/ 1071647 h 3641111"/>
              <a:gd name="connsiteX19" fmla="*/ 1819656 w 2995041"/>
              <a:gd name="connsiteY19" fmla="*/ 1053359 h 3641111"/>
              <a:gd name="connsiteX20" fmla="*/ 1783080 w 2995041"/>
              <a:gd name="connsiteY20" fmla="*/ 1062503 h 3641111"/>
              <a:gd name="connsiteX21" fmla="*/ 1709928 w 2995041"/>
              <a:gd name="connsiteY21" fmla="*/ 1309391 h 3641111"/>
              <a:gd name="connsiteX22" fmla="*/ 1527048 w 2995041"/>
              <a:gd name="connsiteY22" fmla="*/ 1867175 h 3641111"/>
              <a:gd name="connsiteX23" fmla="*/ 1426464 w 2995041"/>
              <a:gd name="connsiteY23" fmla="*/ 2150639 h 3641111"/>
              <a:gd name="connsiteX24" fmla="*/ 1289304 w 2995041"/>
              <a:gd name="connsiteY24" fmla="*/ 2397527 h 3641111"/>
              <a:gd name="connsiteX25" fmla="*/ 1463040 w 2995041"/>
              <a:gd name="connsiteY25" fmla="*/ 2571263 h 3641111"/>
              <a:gd name="connsiteX26" fmla="*/ 1133856 w 2995041"/>
              <a:gd name="connsiteY26" fmla="*/ 2900447 h 3641111"/>
              <a:gd name="connsiteX27" fmla="*/ 1234440 w 2995041"/>
              <a:gd name="connsiteY27" fmla="*/ 3055895 h 3641111"/>
              <a:gd name="connsiteX28" fmla="*/ 1225296 w 2995041"/>
              <a:gd name="connsiteY28" fmla="*/ 3284495 h 3641111"/>
              <a:gd name="connsiteX29" fmla="*/ 1133856 w 2995041"/>
              <a:gd name="connsiteY29" fmla="*/ 3641111 h 3641111"/>
              <a:gd name="connsiteX0" fmla="*/ 1133856 w 2995041"/>
              <a:gd name="connsiteY0" fmla="*/ 3648530 h 3648530"/>
              <a:gd name="connsiteX1" fmla="*/ 694944 w 2995041"/>
              <a:gd name="connsiteY1" fmla="*/ 3621098 h 3648530"/>
              <a:gd name="connsiteX2" fmla="*/ 246888 w 2995041"/>
              <a:gd name="connsiteY2" fmla="*/ 3584522 h 3648530"/>
              <a:gd name="connsiteX3" fmla="*/ 9144 w 2995041"/>
              <a:gd name="connsiteY3" fmla="*/ 3483938 h 3648530"/>
              <a:gd name="connsiteX4" fmla="*/ 0 w 2995041"/>
              <a:gd name="connsiteY4" fmla="*/ 3291914 h 3648530"/>
              <a:gd name="connsiteX5" fmla="*/ 146304 w 2995041"/>
              <a:gd name="connsiteY5" fmla="*/ 3054170 h 3648530"/>
              <a:gd name="connsiteX6" fmla="*/ 557784 w 2995041"/>
              <a:gd name="connsiteY6" fmla="*/ 2560394 h 3648530"/>
              <a:gd name="connsiteX7" fmla="*/ 932688 w 2995041"/>
              <a:gd name="connsiteY7" fmla="*/ 2030042 h 3648530"/>
              <a:gd name="connsiteX8" fmla="*/ 1325880 w 2995041"/>
              <a:gd name="connsiteY8" fmla="*/ 1005914 h 3648530"/>
              <a:gd name="connsiteX9" fmla="*/ 1499616 w 2995041"/>
              <a:gd name="connsiteY9" fmla="*/ 512138 h 3648530"/>
              <a:gd name="connsiteX10" fmla="*/ 1554480 w 2995041"/>
              <a:gd name="connsiteY10" fmla="*/ 393266 h 3648530"/>
              <a:gd name="connsiteX11" fmla="*/ 1968627 w 2995041"/>
              <a:gd name="connsiteY11" fmla="*/ 10361 h 3648530"/>
              <a:gd name="connsiteX12" fmla="*/ 2477262 w 2995041"/>
              <a:gd name="connsiteY12" fmla="*/ 81989 h 3648530"/>
              <a:gd name="connsiteX13" fmla="*/ 2776728 w 2995041"/>
              <a:gd name="connsiteY13" fmla="*/ 105611 h 3648530"/>
              <a:gd name="connsiteX14" fmla="*/ 2995041 w 2995041"/>
              <a:gd name="connsiteY14" fmla="*/ 572717 h 3648530"/>
              <a:gd name="connsiteX15" fmla="*/ 2221992 w 2995041"/>
              <a:gd name="connsiteY15" fmla="*/ 749882 h 3648530"/>
              <a:gd name="connsiteX16" fmla="*/ 2157984 w 2995041"/>
              <a:gd name="connsiteY16" fmla="*/ 960194 h 3648530"/>
              <a:gd name="connsiteX17" fmla="*/ 2057400 w 2995041"/>
              <a:gd name="connsiteY17" fmla="*/ 1097354 h 3648530"/>
              <a:gd name="connsiteX18" fmla="*/ 1911096 w 2995041"/>
              <a:gd name="connsiteY18" fmla="*/ 1079066 h 3648530"/>
              <a:gd name="connsiteX19" fmla="*/ 1819656 w 2995041"/>
              <a:gd name="connsiteY19" fmla="*/ 1060778 h 3648530"/>
              <a:gd name="connsiteX20" fmla="*/ 1783080 w 2995041"/>
              <a:gd name="connsiteY20" fmla="*/ 1069922 h 3648530"/>
              <a:gd name="connsiteX21" fmla="*/ 1709928 w 2995041"/>
              <a:gd name="connsiteY21" fmla="*/ 1316810 h 3648530"/>
              <a:gd name="connsiteX22" fmla="*/ 1527048 w 2995041"/>
              <a:gd name="connsiteY22" fmla="*/ 1874594 h 3648530"/>
              <a:gd name="connsiteX23" fmla="*/ 1426464 w 2995041"/>
              <a:gd name="connsiteY23" fmla="*/ 2158058 h 3648530"/>
              <a:gd name="connsiteX24" fmla="*/ 1289304 w 2995041"/>
              <a:gd name="connsiteY24" fmla="*/ 2404946 h 3648530"/>
              <a:gd name="connsiteX25" fmla="*/ 1463040 w 2995041"/>
              <a:gd name="connsiteY25" fmla="*/ 2578682 h 3648530"/>
              <a:gd name="connsiteX26" fmla="*/ 1133856 w 2995041"/>
              <a:gd name="connsiteY26" fmla="*/ 2907866 h 3648530"/>
              <a:gd name="connsiteX27" fmla="*/ 1234440 w 2995041"/>
              <a:gd name="connsiteY27" fmla="*/ 3063314 h 3648530"/>
              <a:gd name="connsiteX28" fmla="*/ 1225296 w 2995041"/>
              <a:gd name="connsiteY28" fmla="*/ 3291914 h 3648530"/>
              <a:gd name="connsiteX29" fmla="*/ 1133856 w 2995041"/>
              <a:gd name="connsiteY29" fmla="*/ 3648530 h 3648530"/>
              <a:gd name="connsiteX0" fmla="*/ 1133856 w 2995041"/>
              <a:gd name="connsiteY0" fmla="*/ 3645562 h 3645562"/>
              <a:gd name="connsiteX1" fmla="*/ 694944 w 2995041"/>
              <a:gd name="connsiteY1" fmla="*/ 3618130 h 3645562"/>
              <a:gd name="connsiteX2" fmla="*/ 246888 w 2995041"/>
              <a:gd name="connsiteY2" fmla="*/ 3581554 h 3645562"/>
              <a:gd name="connsiteX3" fmla="*/ 9144 w 2995041"/>
              <a:gd name="connsiteY3" fmla="*/ 3480970 h 3645562"/>
              <a:gd name="connsiteX4" fmla="*/ 0 w 2995041"/>
              <a:gd name="connsiteY4" fmla="*/ 3288946 h 3645562"/>
              <a:gd name="connsiteX5" fmla="*/ 146304 w 2995041"/>
              <a:gd name="connsiteY5" fmla="*/ 3051202 h 3645562"/>
              <a:gd name="connsiteX6" fmla="*/ 557784 w 2995041"/>
              <a:gd name="connsiteY6" fmla="*/ 2557426 h 3645562"/>
              <a:gd name="connsiteX7" fmla="*/ 932688 w 2995041"/>
              <a:gd name="connsiteY7" fmla="*/ 2027074 h 3645562"/>
              <a:gd name="connsiteX8" fmla="*/ 1325880 w 2995041"/>
              <a:gd name="connsiteY8" fmla="*/ 1002946 h 3645562"/>
              <a:gd name="connsiteX9" fmla="*/ 1499616 w 2995041"/>
              <a:gd name="connsiteY9" fmla="*/ 509170 h 3645562"/>
              <a:gd name="connsiteX10" fmla="*/ 1554480 w 2995041"/>
              <a:gd name="connsiteY10" fmla="*/ 390298 h 3645562"/>
              <a:gd name="connsiteX11" fmla="*/ 1968627 w 2995041"/>
              <a:gd name="connsiteY11" fmla="*/ 7393 h 3645562"/>
              <a:gd name="connsiteX12" fmla="*/ 2477262 w 2995041"/>
              <a:gd name="connsiteY12" fmla="*/ 79021 h 3645562"/>
              <a:gd name="connsiteX13" fmla="*/ 2776728 w 2995041"/>
              <a:gd name="connsiteY13" fmla="*/ 102643 h 3645562"/>
              <a:gd name="connsiteX14" fmla="*/ 2995041 w 2995041"/>
              <a:gd name="connsiteY14" fmla="*/ 569749 h 3645562"/>
              <a:gd name="connsiteX15" fmla="*/ 2221992 w 2995041"/>
              <a:gd name="connsiteY15" fmla="*/ 746914 h 3645562"/>
              <a:gd name="connsiteX16" fmla="*/ 2157984 w 2995041"/>
              <a:gd name="connsiteY16" fmla="*/ 957226 h 3645562"/>
              <a:gd name="connsiteX17" fmla="*/ 2057400 w 2995041"/>
              <a:gd name="connsiteY17" fmla="*/ 1094386 h 3645562"/>
              <a:gd name="connsiteX18" fmla="*/ 1911096 w 2995041"/>
              <a:gd name="connsiteY18" fmla="*/ 1076098 h 3645562"/>
              <a:gd name="connsiteX19" fmla="*/ 1819656 w 2995041"/>
              <a:gd name="connsiteY19" fmla="*/ 1057810 h 3645562"/>
              <a:gd name="connsiteX20" fmla="*/ 1783080 w 2995041"/>
              <a:gd name="connsiteY20" fmla="*/ 1066954 h 3645562"/>
              <a:gd name="connsiteX21" fmla="*/ 1709928 w 2995041"/>
              <a:gd name="connsiteY21" fmla="*/ 1313842 h 3645562"/>
              <a:gd name="connsiteX22" fmla="*/ 1527048 w 2995041"/>
              <a:gd name="connsiteY22" fmla="*/ 1871626 h 3645562"/>
              <a:gd name="connsiteX23" fmla="*/ 1426464 w 2995041"/>
              <a:gd name="connsiteY23" fmla="*/ 2155090 h 3645562"/>
              <a:gd name="connsiteX24" fmla="*/ 1289304 w 2995041"/>
              <a:gd name="connsiteY24" fmla="*/ 2401978 h 3645562"/>
              <a:gd name="connsiteX25" fmla="*/ 1463040 w 2995041"/>
              <a:gd name="connsiteY25" fmla="*/ 2575714 h 3645562"/>
              <a:gd name="connsiteX26" fmla="*/ 1133856 w 2995041"/>
              <a:gd name="connsiteY26" fmla="*/ 2904898 h 3645562"/>
              <a:gd name="connsiteX27" fmla="*/ 1234440 w 2995041"/>
              <a:gd name="connsiteY27" fmla="*/ 3060346 h 3645562"/>
              <a:gd name="connsiteX28" fmla="*/ 1225296 w 2995041"/>
              <a:gd name="connsiteY28" fmla="*/ 3288946 h 3645562"/>
              <a:gd name="connsiteX29" fmla="*/ 1133856 w 2995041"/>
              <a:gd name="connsiteY29" fmla="*/ 3645562 h 3645562"/>
              <a:gd name="connsiteX0" fmla="*/ 1133856 w 2995041"/>
              <a:gd name="connsiteY0" fmla="*/ 3645562 h 3645562"/>
              <a:gd name="connsiteX1" fmla="*/ 694944 w 2995041"/>
              <a:gd name="connsiteY1" fmla="*/ 3618130 h 3645562"/>
              <a:gd name="connsiteX2" fmla="*/ 246888 w 2995041"/>
              <a:gd name="connsiteY2" fmla="*/ 3581554 h 3645562"/>
              <a:gd name="connsiteX3" fmla="*/ 9144 w 2995041"/>
              <a:gd name="connsiteY3" fmla="*/ 3480970 h 3645562"/>
              <a:gd name="connsiteX4" fmla="*/ 0 w 2995041"/>
              <a:gd name="connsiteY4" fmla="*/ 3288946 h 3645562"/>
              <a:gd name="connsiteX5" fmla="*/ 146304 w 2995041"/>
              <a:gd name="connsiteY5" fmla="*/ 3051202 h 3645562"/>
              <a:gd name="connsiteX6" fmla="*/ 557784 w 2995041"/>
              <a:gd name="connsiteY6" fmla="*/ 2557426 h 3645562"/>
              <a:gd name="connsiteX7" fmla="*/ 932688 w 2995041"/>
              <a:gd name="connsiteY7" fmla="*/ 2027074 h 3645562"/>
              <a:gd name="connsiteX8" fmla="*/ 1325880 w 2995041"/>
              <a:gd name="connsiteY8" fmla="*/ 1002946 h 3645562"/>
              <a:gd name="connsiteX9" fmla="*/ 1499616 w 2995041"/>
              <a:gd name="connsiteY9" fmla="*/ 509170 h 3645562"/>
              <a:gd name="connsiteX10" fmla="*/ 1554480 w 2995041"/>
              <a:gd name="connsiteY10" fmla="*/ 390298 h 3645562"/>
              <a:gd name="connsiteX11" fmla="*/ 1968627 w 2995041"/>
              <a:gd name="connsiteY11" fmla="*/ 7393 h 3645562"/>
              <a:gd name="connsiteX12" fmla="*/ 2524887 w 2995041"/>
              <a:gd name="connsiteY12" fmla="*/ 145696 h 3645562"/>
              <a:gd name="connsiteX13" fmla="*/ 2776728 w 2995041"/>
              <a:gd name="connsiteY13" fmla="*/ 102643 h 3645562"/>
              <a:gd name="connsiteX14" fmla="*/ 2995041 w 2995041"/>
              <a:gd name="connsiteY14" fmla="*/ 569749 h 3645562"/>
              <a:gd name="connsiteX15" fmla="*/ 2221992 w 2995041"/>
              <a:gd name="connsiteY15" fmla="*/ 746914 h 3645562"/>
              <a:gd name="connsiteX16" fmla="*/ 2157984 w 2995041"/>
              <a:gd name="connsiteY16" fmla="*/ 957226 h 3645562"/>
              <a:gd name="connsiteX17" fmla="*/ 2057400 w 2995041"/>
              <a:gd name="connsiteY17" fmla="*/ 1094386 h 3645562"/>
              <a:gd name="connsiteX18" fmla="*/ 1911096 w 2995041"/>
              <a:gd name="connsiteY18" fmla="*/ 1076098 h 3645562"/>
              <a:gd name="connsiteX19" fmla="*/ 1819656 w 2995041"/>
              <a:gd name="connsiteY19" fmla="*/ 1057810 h 3645562"/>
              <a:gd name="connsiteX20" fmla="*/ 1783080 w 2995041"/>
              <a:gd name="connsiteY20" fmla="*/ 1066954 h 3645562"/>
              <a:gd name="connsiteX21" fmla="*/ 1709928 w 2995041"/>
              <a:gd name="connsiteY21" fmla="*/ 1313842 h 3645562"/>
              <a:gd name="connsiteX22" fmla="*/ 1527048 w 2995041"/>
              <a:gd name="connsiteY22" fmla="*/ 1871626 h 3645562"/>
              <a:gd name="connsiteX23" fmla="*/ 1426464 w 2995041"/>
              <a:gd name="connsiteY23" fmla="*/ 2155090 h 3645562"/>
              <a:gd name="connsiteX24" fmla="*/ 1289304 w 2995041"/>
              <a:gd name="connsiteY24" fmla="*/ 2401978 h 3645562"/>
              <a:gd name="connsiteX25" fmla="*/ 1463040 w 2995041"/>
              <a:gd name="connsiteY25" fmla="*/ 2575714 h 3645562"/>
              <a:gd name="connsiteX26" fmla="*/ 1133856 w 2995041"/>
              <a:gd name="connsiteY26" fmla="*/ 2904898 h 3645562"/>
              <a:gd name="connsiteX27" fmla="*/ 1234440 w 2995041"/>
              <a:gd name="connsiteY27" fmla="*/ 3060346 h 3645562"/>
              <a:gd name="connsiteX28" fmla="*/ 1225296 w 2995041"/>
              <a:gd name="connsiteY28" fmla="*/ 3288946 h 3645562"/>
              <a:gd name="connsiteX29" fmla="*/ 1133856 w 2995041"/>
              <a:gd name="connsiteY29" fmla="*/ 3645562 h 3645562"/>
              <a:gd name="connsiteX0" fmla="*/ 1133856 w 2995041"/>
              <a:gd name="connsiteY0" fmla="*/ 3645562 h 3645562"/>
              <a:gd name="connsiteX1" fmla="*/ 694944 w 2995041"/>
              <a:gd name="connsiteY1" fmla="*/ 3618130 h 3645562"/>
              <a:gd name="connsiteX2" fmla="*/ 246888 w 2995041"/>
              <a:gd name="connsiteY2" fmla="*/ 3581554 h 3645562"/>
              <a:gd name="connsiteX3" fmla="*/ 9144 w 2995041"/>
              <a:gd name="connsiteY3" fmla="*/ 3480970 h 3645562"/>
              <a:gd name="connsiteX4" fmla="*/ 0 w 2995041"/>
              <a:gd name="connsiteY4" fmla="*/ 3288946 h 3645562"/>
              <a:gd name="connsiteX5" fmla="*/ 146304 w 2995041"/>
              <a:gd name="connsiteY5" fmla="*/ 3051202 h 3645562"/>
              <a:gd name="connsiteX6" fmla="*/ 557784 w 2995041"/>
              <a:gd name="connsiteY6" fmla="*/ 2557426 h 3645562"/>
              <a:gd name="connsiteX7" fmla="*/ 932688 w 2995041"/>
              <a:gd name="connsiteY7" fmla="*/ 2027074 h 3645562"/>
              <a:gd name="connsiteX8" fmla="*/ 1325880 w 2995041"/>
              <a:gd name="connsiteY8" fmla="*/ 1002946 h 3645562"/>
              <a:gd name="connsiteX9" fmla="*/ 1499616 w 2995041"/>
              <a:gd name="connsiteY9" fmla="*/ 509170 h 3645562"/>
              <a:gd name="connsiteX10" fmla="*/ 1554480 w 2995041"/>
              <a:gd name="connsiteY10" fmla="*/ 390298 h 3645562"/>
              <a:gd name="connsiteX11" fmla="*/ 1968627 w 2995041"/>
              <a:gd name="connsiteY11" fmla="*/ 7393 h 3645562"/>
              <a:gd name="connsiteX12" fmla="*/ 2258187 w 2995041"/>
              <a:gd name="connsiteY12" fmla="*/ 93308 h 3645562"/>
              <a:gd name="connsiteX13" fmla="*/ 2776728 w 2995041"/>
              <a:gd name="connsiteY13" fmla="*/ 102643 h 3645562"/>
              <a:gd name="connsiteX14" fmla="*/ 2995041 w 2995041"/>
              <a:gd name="connsiteY14" fmla="*/ 569749 h 3645562"/>
              <a:gd name="connsiteX15" fmla="*/ 2221992 w 2995041"/>
              <a:gd name="connsiteY15" fmla="*/ 746914 h 3645562"/>
              <a:gd name="connsiteX16" fmla="*/ 2157984 w 2995041"/>
              <a:gd name="connsiteY16" fmla="*/ 957226 h 3645562"/>
              <a:gd name="connsiteX17" fmla="*/ 2057400 w 2995041"/>
              <a:gd name="connsiteY17" fmla="*/ 1094386 h 3645562"/>
              <a:gd name="connsiteX18" fmla="*/ 1911096 w 2995041"/>
              <a:gd name="connsiteY18" fmla="*/ 1076098 h 3645562"/>
              <a:gd name="connsiteX19" fmla="*/ 1819656 w 2995041"/>
              <a:gd name="connsiteY19" fmla="*/ 1057810 h 3645562"/>
              <a:gd name="connsiteX20" fmla="*/ 1783080 w 2995041"/>
              <a:gd name="connsiteY20" fmla="*/ 1066954 h 3645562"/>
              <a:gd name="connsiteX21" fmla="*/ 1709928 w 2995041"/>
              <a:gd name="connsiteY21" fmla="*/ 1313842 h 3645562"/>
              <a:gd name="connsiteX22" fmla="*/ 1527048 w 2995041"/>
              <a:gd name="connsiteY22" fmla="*/ 1871626 h 3645562"/>
              <a:gd name="connsiteX23" fmla="*/ 1426464 w 2995041"/>
              <a:gd name="connsiteY23" fmla="*/ 2155090 h 3645562"/>
              <a:gd name="connsiteX24" fmla="*/ 1289304 w 2995041"/>
              <a:gd name="connsiteY24" fmla="*/ 2401978 h 3645562"/>
              <a:gd name="connsiteX25" fmla="*/ 1463040 w 2995041"/>
              <a:gd name="connsiteY25" fmla="*/ 2575714 h 3645562"/>
              <a:gd name="connsiteX26" fmla="*/ 1133856 w 2995041"/>
              <a:gd name="connsiteY26" fmla="*/ 2904898 h 3645562"/>
              <a:gd name="connsiteX27" fmla="*/ 1234440 w 2995041"/>
              <a:gd name="connsiteY27" fmla="*/ 3060346 h 3645562"/>
              <a:gd name="connsiteX28" fmla="*/ 1225296 w 2995041"/>
              <a:gd name="connsiteY28" fmla="*/ 3288946 h 3645562"/>
              <a:gd name="connsiteX29" fmla="*/ 1133856 w 2995041"/>
              <a:gd name="connsiteY29" fmla="*/ 3645562 h 3645562"/>
              <a:gd name="connsiteX0" fmla="*/ 1133856 w 2995041"/>
              <a:gd name="connsiteY0" fmla="*/ 3645562 h 3645562"/>
              <a:gd name="connsiteX1" fmla="*/ 694944 w 2995041"/>
              <a:gd name="connsiteY1" fmla="*/ 3618130 h 3645562"/>
              <a:gd name="connsiteX2" fmla="*/ 246888 w 2995041"/>
              <a:gd name="connsiteY2" fmla="*/ 3581554 h 3645562"/>
              <a:gd name="connsiteX3" fmla="*/ 9144 w 2995041"/>
              <a:gd name="connsiteY3" fmla="*/ 3480970 h 3645562"/>
              <a:gd name="connsiteX4" fmla="*/ 0 w 2995041"/>
              <a:gd name="connsiteY4" fmla="*/ 3288946 h 3645562"/>
              <a:gd name="connsiteX5" fmla="*/ 146304 w 2995041"/>
              <a:gd name="connsiteY5" fmla="*/ 3051202 h 3645562"/>
              <a:gd name="connsiteX6" fmla="*/ 557784 w 2995041"/>
              <a:gd name="connsiteY6" fmla="*/ 2557426 h 3645562"/>
              <a:gd name="connsiteX7" fmla="*/ 932688 w 2995041"/>
              <a:gd name="connsiteY7" fmla="*/ 2027074 h 3645562"/>
              <a:gd name="connsiteX8" fmla="*/ 1325880 w 2995041"/>
              <a:gd name="connsiteY8" fmla="*/ 1002946 h 3645562"/>
              <a:gd name="connsiteX9" fmla="*/ 1499616 w 2995041"/>
              <a:gd name="connsiteY9" fmla="*/ 509170 h 3645562"/>
              <a:gd name="connsiteX10" fmla="*/ 1554480 w 2995041"/>
              <a:gd name="connsiteY10" fmla="*/ 390298 h 3645562"/>
              <a:gd name="connsiteX11" fmla="*/ 1968627 w 2995041"/>
              <a:gd name="connsiteY11" fmla="*/ 7393 h 3645562"/>
              <a:gd name="connsiteX12" fmla="*/ 2258187 w 2995041"/>
              <a:gd name="connsiteY12" fmla="*/ 93308 h 3645562"/>
              <a:gd name="connsiteX13" fmla="*/ 2776728 w 2995041"/>
              <a:gd name="connsiteY13" fmla="*/ 102643 h 3645562"/>
              <a:gd name="connsiteX14" fmla="*/ 2995041 w 2995041"/>
              <a:gd name="connsiteY14" fmla="*/ 569749 h 3645562"/>
              <a:gd name="connsiteX15" fmla="*/ 2221992 w 2995041"/>
              <a:gd name="connsiteY15" fmla="*/ 746914 h 3645562"/>
              <a:gd name="connsiteX16" fmla="*/ 2157984 w 2995041"/>
              <a:gd name="connsiteY16" fmla="*/ 957226 h 3645562"/>
              <a:gd name="connsiteX17" fmla="*/ 2057400 w 2995041"/>
              <a:gd name="connsiteY17" fmla="*/ 1094386 h 3645562"/>
              <a:gd name="connsiteX18" fmla="*/ 1911096 w 2995041"/>
              <a:gd name="connsiteY18" fmla="*/ 1076098 h 3645562"/>
              <a:gd name="connsiteX19" fmla="*/ 1819656 w 2995041"/>
              <a:gd name="connsiteY19" fmla="*/ 1057810 h 3645562"/>
              <a:gd name="connsiteX20" fmla="*/ 1783080 w 2995041"/>
              <a:gd name="connsiteY20" fmla="*/ 1066954 h 3645562"/>
              <a:gd name="connsiteX21" fmla="*/ 1709928 w 2995041"/>
              <a:gd name="connsiteY21" fmla="*/ 1313842 h 3645562"/>
              <a:gd name="connsiteX22" fmla="*/ 1527048 w 2995041"/>
              <a:gd name="connsiteY22" fmla="*/ 1871626 h 3645562"/>
              <a:gd name="connsiteX23" fmla="*/ 1426464 w 2995041"/>
              <a:gd name="connsiteY23" fmla="*/ 2155090 h 3645562"/>
              <a:gd name="connsiteX24" fmla="*/ 1289304 w 2995041"/>
              <a:gd name="connsiteY24" fmla="*/ 2401978 h 3645562"/>
              <a:gd name="connsiteX25" fmla="*/ 1463040 w 2995041"/>
              <a:gd name="connsiteY25" fmla="*/ 2575714 h 3645562"/>
              <a:gd name="connsiteX26" fmla="*/ 1133856 w 2995041"/>
              <a:gd name="connsiteY26" fmla="*/ 2904898 h 3645562"/>
              <a:gd name="connsiteX27" fmla="*/ 1234440 w 2995041"/>
              <a:gd name="connsiteY27" fmla="*/ 3060346 h 3645562"/>
              <a:gd name="connsiteX28" fmla="*/ 1225296 w 2995041"/>
              <a:gd name="connsiteY28" fmla="*/ 3288946 h 3645562"/>
              <a:gd name="connsiteX29" fmla="*/ 1133856 w 2995041"/>
              <a:gd name="connsiteY29" fmla="*/ 3645562 h 3645562"/>
              <a:gd name="connsiteX0" fmla="*/ 1133856 w 2995041"/>
              <a:gd name="connsiteY0" fmla="*/ 3645562 h 3645562"/>
              <a:gd name="connsiteX1" fmla="*/ 694944 w 2995041"/>
              <a:gd name="connsiteY1" fmla="*/ 3618130 h 3645562"/>
              <a:gd name="connsiteX2" fmla="*/ 246888 w 2995041"/>
              <a:gd name="connsiteY2" fmla="*/ 3581554 h 3645562"/>
              <a:gd name="connsiteX3" fmla="*/ 9144 w 2995041"/>
              <a:gd name="connsiteY3" fmla="*/ 3480970 h 3645562"/>
              <a:gd name="connsiteX4" fmla="*/ 0 w 2995041"/>
              <a:gd name="connsiteY4" fmla="*/ 3288946 h 3645562"/>
              <a:gd name="connsiteX5" fmla="*/ 146304 w 2995041"/>
              <a:gd name="connsiteY5" fmla="*/ 3051202 h 3645562"/>
              <a:gd name="connsiteX6" fmla="*/ 557784 w 2995041"/>
              <a:gd name="connsiteY6" fmla="*/ 2557426 h 3645562"/>
              <a:gd name="connsiteX7" fmla="*/ 932688 w 2995041"/>
              <a:gd name="connsiteY7" fmla="*/ 2027074 h 3645562"/>
              <a:gd name="connsiteX8" fmla="*/ 1325880 w 2995041"/>
              <a:gd name="connsiteY8" fmla="*/ 1002946 h 3645562"/>
              <a:gd name="connsiteX9" fmla="*/ 1499616 w 2995041"/>
              <a:gd name="connsiteY9" fmla="*/ 509170 h 3645562"/>
              <a:gd name="connsiteX10" fmla="*/ 1554480 w 2995041"/>
              <a:gd name="connsiteY10" fmla="*/ 390298 h 3645562"/>
              <a:gd name="connsiteX11" fmla="*/ 1968627 w 2995041"/>
              <a:gd name="connsiteY11" fmla="*/ 7393 h 3645562"/>
              <a:gd name="connsiteX12" fmla="*/ 2591562 w 2995041"/>
              <a:gd name="connsiteY12" fmla="*/ 102833 h 3645562"/>
              <a:gd name="connsiteX13" fmla="*/ 2776728 w 2995041"/>
              <a:gd name="connsiteY13" fmla="*/ 102643 h 3645562"/>
              <a:gd name="connsiteX14" fmla="*/ 2995041 w 2995041"/>
              <a:gd name="connsiteY14" fmla="*/ 569749 h 3645562"/>
              <a:gd name="connsiteX15" fmla="*/ 2221992 w 2995041"/>
              <a:gd name="connsiteY15" fmla="*/ 746914 h 3645562"/>
              <a:gd name="connsiteX16" fmla="*/ 2157984 w 2995041"/>
              <a:gd name="connsiteY16" fmla="*/ 957226 h 3645562"/>
              <a:gd name="connsiteX17" fmla="*/ 2057400 w 2995041"/>
              <a:gd name="connsiteY17" fmla="*/ 1094386 h 3645562"/>
              <a:gd name="connsiteX18" fmla="*/ 1911096 w 2995041"/>
              <a:gd name="connsiteY18" fmla="*/ 1076098 h 3645562"/>
              <a:gd name="connsiteX19" fmla="*/ 1819656 w 2995041"/>
              <a:gd name="connsiteY19" fmla="*/ 1057810 h 3645562"/>
              <a:gd name="connsiteX20" fmla="*/ 1783080 w 2995041"/>
              <a:gd name="connsiteY20" fmla="*/ 1066954 h 3645562"/>
              <a:gd name="connsiteX21" fmla="*/ 1709928 w 2995041"/>
              <a:gd name="connsiteY21" fmla="*/ 1313842 h 3645562"/>
              <a:gd name="connsiteX22" fmla="*/ 1527048 w 2995041"/>
              <a:gd name="connsiteY22" fmla="*/ 1871626 h 3645562"/>
              <a:gd name="connsiteX23" fmla="*/ 1426464 w 2995041"/>
              <a:gd name="connsiteY23" fmla="*/ 2155090 h 3645562"/>
              <a:gd name="connsiteX24" fmla="*/ 1289304 w 2995041"/>
              <a:gd name="connsiteY24" fmla="*/ 2401978 h 3645562"/>
              <a:gd name="connsiteX25" fmla="*/ 1463040 w 2995041"/>
              <a:gd name="connsiteY25" fmla="*/ 2575714 h 3645562"/>
              <a:gd name="connsiteX26" fmla="*/ 1133856 w 2995041"/>
              <a:gd name="connsiteY26" fmla="*/ 2904898 h 3645562"/>
              <a:gd name="connsiteX27" fmla="*/ 1234440 w 2995041"/>
              <a:gd name="connsiteY27" fmla="*/ 3060346 h 3645562"/>
              <a:gd name="connsiteX28" fmla="*/ 1225296 w 2995041"/>
              <a:gd name="connsiteY28" fmla="*/ 3288946 h 3645562"/>
              <a:gd name="connsiteX29" fmla="*/ 1133856 w 2995041"/>
              <a:gd name="connsiteY29" fmla="*/ 3645562 h 3645562"/>
              <a:gd name="connsiteX0" fmla="*/ 1133856 w 2995041"/>
              <a:gd name="connsiteY0" fmla="*/ 3645562 h 3645562"/>
              <a:gd name="connsiteX1" fmla="*/ 694944 w 2995041"/>
              <a:gd name="connsiteY1" fmla="*/ 3618130 h 3645562"/>
              <a:gd name="connsiteX2" fmla="*/ 246888 w 2995041"/>
              <a:gd name="connsiteY2" fmla="*/ 3581554 h 3645562"/>
              <a:gd name="connsiteX3" fmla="*/ 9144 w 2995041"/>
              <a:gd name="connsiteY3" fmla="*/ 3480970 h 3645562"/>
              <a:gd name="connsiteX4" fmla="*/ 0 w 2995041"/>
              <a:gd name="connsiteY4" fmla="*/ 3288946 h 3645562"/>
              <a:gd name="connsiteX5" fmla="*/ 146304 w 2995041"/>
              <a:gd name="connsiteY5" fmla="*/ 3051202 h 3645562"/>
              <a:gd name="connsiteX6" fmla="*/ 557784 w 2995041"/>
              <a:gd name="connsiteY6" fmla="*/ 2557426 h 3645562"/>
              <a:gd name="connsiteX7" fmla="*/ 932688 w 2995041"/>
              <a:gd name="connsiteY7" fmla="*/ 2027074 h 3645562"/>
              <a:gd name="connsiteX8" fmla="*/ 1325880 w 2995041"/>
              <a:gd name="connsiteY8" fmla="*/ 1002946 h 3645562"/>
              <a:gd name="connsiteX9" fmla="*/ 1499616 w 2995041"/>
              <a:gd name="connsiteY9" fmla="*/ 509170 h 3645562"/>
              <a:gd name="connsiteX10" fmla="*/ 1554480 w 2995041"/>
              <a:gd name="connsiteY10" fmla="*/ 390298 h 3645562"/>
              <a:gd name="connsiteX11" fmla="*/ 1968627 w 2995041"/>
              <a:gd name="connsiteY11" fmla="*/ 7393 h 3645562"/>
              <a:gd name="connsiteX12" fmla="*/ 2591562 w 2995041"/>
              <a:gd name="connsiteY12" fmla="*/ 102833 h 3645562"/>
              <a:gd name="connsiteX13" fmla="*/ 2776728 w 2995041"/>
              <a:gd name="connsiteY13" fmla="*/ 102643 h 3645562"/>
              <a:gd name="connsiteX14" fmla="*/ 2995041 w 2995041"/>
              <a:gd name="connsiteY14" fmla="*/ 569749 h 3645562"/>
              <a:gd name="connsiteX15" fmla="*/ 2221992 w 2995041"/>
              <a:gd name="connsiteY15" fmla="*/ 746914 h 3645562"/>
              <a:gd name="connsiteX16" fmla="*/ 2157984 w 2995041"/>
              <a:gd name="connsiteY16" fmla="*/ 957226 h 3645562"/>
              <a:gd name="connsiteX17" fmla="*/ 2057400 w 2995041"/>
              <a:gd name="connsiteY17" fmla="*/ 1094386 h 3645562"/>
              <a:gd name="connsiteX18" fmla="*/ 1911096 w 2995041"/>
              <a:gd name="connsiteY18" fmla="*/ 1076098 h 3645562"/>
              <a:gd name="connsiteX19" fmla="*/ 1819656 w 2995041"/>
              <a:gd name="connsiteY19" fmla="*/ 1057810 h 3645562"/>
              <a:gd name="connsiteX20" fmla="*/ 1783080 w 2995041"/>
              <a:gd name="connsiteY20" fmla="*/ 1066954 h 3645562"/>
              <a:gd name="connsiteX21" fmla="*/ 1709928 w 2995041"/>
              <a:gd name="connsiteY21" fmla="*/ 1313842 h 3645562"/>
              <a:gd name="connsiteX22" fmla="*/ 1527048 w 2995041"/>
              <a:gd name="connsiteY22" fmla="*/ 1871626 h 3645562"/>
              <a:gd name="connsiteX23" fmla="*/ 1426464 w 2995041"/>
              <a:gd name="connsiteY23" fmla="*/ 2155090 h 3645562"/>
              <a:gd name="connsiteX24" fmla="*/ 1289304 w 2995041"/>
              <a:gd name="connsiteY24" fmla="*/ 2401978 h 3645562"/>
              <a:gd name="connsiteX25" fmla="*/ 1463040 w 2995041"/>
              <a:gd name="connsiteY25" fmla="*/ 2575714 h 3645562"/>
              <a:gd name="connsiteX26" fmla="*/ 1133856 w 2995041"/>
              <a:gd name="connsiteY26" fmla="*/ 2904898 h 3645562"/>
              <a:gd name="connsiteX27" fmla="*/ 1234440 w 2995041"/>
              <a:gd name="connsiteY27" fmla="*/ 3060346 h 3645562"/>
              <a:gd name="connsiteX28" fmla="*/ 1225296 w 2995041"/>
              <a:gd name="connsiteY28" fmla="*/ 3288946 h 3645562"/>
              <a:gd name="connsiteX29" fmla="*/ 1133856 w 2995041"/>
              <a:gd name="connsiteY29" fmla="*/ 3645562 h 3645562"/>
              <a:gd name="connsiteX0" fmla="*/ 1133856 w 2995041"/>
              <a:gd name="connsiteY0" fmla="*/ 3645562 h 3645562"/>
              <a:gd name="connsiteX1" fmla="*/ 694944 w 2995041"/>
              <a:gd name="connsiteY1" fmla="*/ 3618130 h 3645562"/>
              <a:gd name="connsiteX2" fmla="*/ 246888 w 2995041"/>
              <a:gd name="connsiteY2" fmla="*/ 3581554 h 3645562"/>
              <a:gd name="connsiteX3" fmla="*/ 9144 w 2995041"/>
              <a:gd name="connsiteY3" fmla="*/ 3480970 h 3645562"/>
              <a:gd name="connsiteX4" fmla="*/ 0 w 2995041"/>
              <a:gd name="connsiteY4" fmla="*/ 3288946 h 3645562"/>
              <a:gd name="connsiteX5" fmla="*/ 146304 w 2995041"/>
              <a:gd name="connsiteY5" fmla="*/ 3051202 h 3645562"/>
              <a:gd name="connsiteX6" fmla="*/ 557784 w 2995041"/>
              <a:gd name="connsiteY6" fmla="*/ 2557426 h 3645562"/>
              <a:gd name="connsiteX7" fmla="*/ 932688 w 2995041"/>
              <a:gd name="connsiteY7" fmla="*/ 2027074 h 3645562"/>
              <a:gd name="connsiteX8" fmla="*/ 1325880 w 2995041"/>
              <a:gd name="connsiteY8" fmla="*/ 1002946 h 3645562"/>
              <a:gd name="connsiteX9" fmla="*/ 1499616 w 2995041"/>
              <a:gd name="connsiteY9" fmla="*/ 509170 h 3645562"/>
              <a:gd name="connsiteX10" fmla="*/ 1554480 w 2995041"/>
              <a:gd name="connsiteY10" fmla="*/ 390298 h 3645562"/>
              <a:gd name="connsiteX11" fmla="*/ 1968627 w 2995041"/>
              <a:gd name="connsiteY11" fmla="*/ 7393 h 3645562"/>
              <a:gd name="connsiteX12" fmla="*/ 2601087 w 2995041"/>
              <a:gd name="connsiteY12" fmla="*/ 88546 h 3645562"/>
              <a:gd name="connsiteX13" fmla="*/ 2776728 w 2995041"/>
              <a:gd name="connsiteY13" fmla="*/ 102643 h 3645562"/>
              <a:gd name="connsiteX14" fmla="*/ 2995041 w 2995041"/>
              <a:gd name="connsiteY14" fmla="*/ 569749 h 3645562"/>
              <a:gd name="connsiteX15" fmla="*/ 2221992 w 2995041"/>
              <a:gd name="connsiteY15" fmla="*/ 746914 h 3645562"/>
              <a:gd name="connsiteX16" fmla="*/ 2157984 w 2995041"/>
              <a:gd name="connsiteY16" fmla="*/ 957226 h 3645562"/>
              <a:gd name="connsiteX17" fmla="*/ 2057400 w 2995041"/>
              <a:gd name="connsiteY17" fmla="*/ 1094386 h 3645562"/>
              <a:gd name="connsiteX18" fmla="*/ 1911096 w 2995041"/>
              <a:gd name="connsiteY18" fmla="*/ 1076098 h 3645562"/>
              <a:gd name="connsiteX19" fmla="*/ 1819656 w 2995041"/>
              <a:gd name="connsiteY19" fmla="*/ 1057810 h 3645562"/>
              <a:gd name="connsiteX20" fmla="*/ 1783080 w 2995041"/>
              <a:gd name="connsiteY20" fmla="*/ 1066954 h 3645562"/>
              <a:gd name="connsiteX21" fmla="*/ 1709928 w 2995041"/>
              <a:gd name="connsiteY21" fmla="*/ 1313842 h 3645562"/>
              <a:gd name="connsiteX22" fmla="*/ 1527048 w 2995041"/>
              <a:gd name="connsiteY22" fmla="*/ 1871626 h 3645562"/>
              <a:gd name="connsiteX23" fmla="*/ 1426464 w 2995041"/>
              <a:gd name="connsiteY23" fmla="*/ 2155090 h 3645562"/>
              <a:gd name="connsiteX24" fmla="*/ 1289304 w 2995041"/>
              <a:gd name="connsiteY24" fmla="*/ 2401978 h 3645562"/>
              <a:gd name="connsiteX25" fmla="*/ 1463040 w 2995041"/>
              <a:gd name="connsiteY25" fmla="*/ 2575714 h 3645562"/>
              <a:gd name="connsiteX26" fmla="*/ 1133856 w 2995041"/>
              <a:gd name="connsiteY26" fmla="*/ 2904898 h 3645562"/>
              <a:gd name="connsiteX27" fmla="*/ 1234440 w 2995041"/>
              <a:gd name="connsiteY27" fmla="*/ 3060346 h 3645562"/>
              <a:gd name="connsiteX28" fmla="*/ 1225296 w 2995041"/>
              <a:gd name="connsiteY28" fmla="*/ 3288946 h 3645562"/>
              <a:gd name="connsiteX29" fmla="*/ 1133856 w 2995041"/>
              <a:gd name="connsiteY29" fmla="*/ 3645562 h 3645562"/>
              <a:gd name="connsiteX0" fmla="*/ 1133856 w 2995041"/>
              <a:gd name="connsiteY0" fmla="*/ 3645562 h 3645562"/>
              <a:gd name="connsiteX1" fmla="*/ 694944 w 2995041"/>
              <a:gd name="connsiteY1" fmla="*/ 3618130 h 3645562"/>
              <a:gd name="connsiteX2" fmla="*/ 246888 w 2995041"/>
              <a:gd name="connsiteY2" fmla="*/ 3581554 h 3645562"/>
              <a:gd name="connsiteX3" fmla="*/ 9144 w 2995041"/>
              <a:gd name="connsiteY3" fmla="*/ 3480970 h 3645562"/>
              <a:gd name="connsiteX4" fmla="*/ 0 w 2995041"/>
              <a:gd name="connsiteY4" fmla="*/ 3288946 h 3645562"/>
              <a:gd name="connsiteX5" fmla="*/ 146304 w 2995041"/>
              <a:gd name="connsiteY5" fmla="*/ 3051202 h 3645562"/>
              <a:gd name="connsiteX6" fmla="*/ 557784 w 2995041"/>
              <a:gd name="connsiteY6" fmla="*/ 2557426 h 3645562"/>
              <a:gd name="connsiteX7" fmla="*/ 932688 w 2995041"/>
              <a:gd name="connsiteY7" fmla="*/ 2027074 h 3645562"/>
              <a:gd name="connsiteX8" fmla="*/ 1325880 w 2995041"/>
              <a:gd name="connsiteY8" fmla="*/ 1002946 h 3645562"/>
              <a:gd name="connsiteX9" fmla="*/ 1499616 w 2995041"/>
              <a:gd name="connsiteY9" fmla="*/ 509170 h 3645562"/>
              <a:gd name="connsiteX10" fmla="*/ 1554480 w 2995041"/>
              <a:gd name="connsiteY10" fmla="*/ 390298 h 3645562"/>
              <a:gd name="connsiteX11" fmla="*/ 1968627 w 2995041"/>
              <a:gd name="connsiteY11" fmla="*/ 7393 h 3645562"/>
              <a:gd name="connsiteX12" fmla="*/ 2601087 w 2995041"/>
              <a:gd name="connsiteY12" fmla="*/ 88546 h 3645562"/>
              <a:gd name="connsiteX13" fmla="*/ 2776728 w 2995041"/>
              <a:gd name="connsiteY13" fmla="*/ 102643 h 3645562"/>
              <a:gd name="connsiteX14" fmla="*/ 2995041 w 2995041"/>
              <a:gd name="connsiteY14" fmla="*/ 569749 h 3645562"/>
              <a:gd name="connsiteX15" fmla="*/ 2221992 w 2995041"/>
              <a:gd name="connsiteY15" fmla="*/ 746914 h 3645562"/>
              <a:gd name="connsiteX16" fmla="*/ 2157984 w 2995041"/>
              <a:gd name="connsiteY16" fmla="*/ 957226 h 3645562"/>
              <a:gd name="connsiteX17" fmla="*/ 2057400 w 2995041"/>
              <a:gd name="connsiteY17" fmla="*/ 1094386 h 3645562"/>
              <a:gd name="connsiteX18" fmla="*/ 1911096 w 2995041"/>
              <a:gd name="connsiteY18" fmla="*/ 1076098 h 3645562"/>
              <a:gd name="connsiteX19" fmla="*/ 1819656 w 2995041"/>
              <a:gd name="connsiteY19" fmla="*/ 1057810 h 3645562"/>
              <a:gd name="connsiteX20" fmla="*/ 1783080 w 2995041"/>
              <a:gd name="connsiteY20" fmla="*/ 1066954 h 3645562"/>
              <a:gd name="connsiteX21" fmla="*/ 1709928 w 2995041"/>
              <a:gd name="connsiteY21" fmla="*/ 1313842 h 3645562"/>
              <a:gd name="connsiteX22" fmla="*/ 1527048 w 2995041"/>
              <a:gd name="connsiteY22" fmla="*/ 1871626 h 3645562"/>
              <a:gd name="connsiteX23" fmla="*/ 1426464 w 2995041"/>
              <a:gd name="connsiteY23" fmla="*/ 2155090 h 3645562"/>
              <a:gd name="connsiteX24" fmla="*/ 1289304 w 2995041"/>
              <a:gd name="connsiteY24" fmla="*/ 2401978 h 3645562"/>
              <a:gd name="connsiteX25" fmla="*/ 1463040 w 2995041"/>
              <a:gd name="connsiteY25" fmla="*/ 2575714 h 3645562"/>
              <a:gd name="connsiteX26" fmla="*/ 1133856 w 2995041"/>
              <a:gd name="connsiteY26" fmla="*/ 2904898 h 3645562"/>
              <a:gd name="connsiteX27" fmla="*/ 1234440 w 2995041"/>
              <a:gd name="connsiteY27" fmla="*/ 3060346 h 3645562"/>
              <a:gd name="connsiteX28" fmla="*/ 1225296 w 2995041"/>
              <a:gd name="connsiteY28" fmla="*/ 3288946 h 3645562"/>
              <a:gd name="connsiteX29" fmla="*/ 1133856 w 2995041"/>
              <a:gd name="connsiteY29" fmla="*/ 3645562 h 3645562"/>
              <a:gd name="connsiteX0" fmla="*/ 1133856 w 2995041"/>
              <a:gd name="connsiteY0" fmla="*/ 3711187 h 3711187"/>
              <a:gd name="connsiteX1" fmla="*/ 694944 w 2995041"/>
              <a:gd name="connsiteY1" fmla="*/ 3683755 h 3711187"/>
              <a:gd name="connsiteX2" fmla="*/ 246888 w 2995041"/>
              <a:gd name="connsiteY2" fmla="*/ 3647179 h 3711187"/>
              <a:gd name="connsiteX3" fmla="*/ 9144 w 2995041"/>
              <a:gd name="connsiteY3" fmla="*/ 3546595 h 3711187"/>
              <a:gd name="connsiteX4" fmla="*/ 0 w 2995041"/>
              <a:gd name="connsiteY4" fmla="*/ 3354571 h 3711187"/>
              <a:gd name="connsiteX5" fmla="*/ 146304 w 2995041"/>
              <a:gd name="connsiteY5" fmla="*/ 3116827 h 3711187"/>
              <a:gd name="connsiteX6" fmla="*/ 557784 w 2995041"/>
              <a:gd name="connsiteY6" fmla="*/ 2623051 h 3711187"/>
              <a:gd name="connsiteX7" fmla="*/ 932688 w 2995041"/>
              <a:gd name="connsiteY7" fmla="*/ 2092699 h 3711187"/>
              <a:gd name="connsiteX8" fmla="*/ 1325880 w 2995041"/>
              <a:gd name="connsiteY8" fmla="*/ 1068571 h 3711187"/>
              <a:gd name="connsiteX9" fmla="*/ 1499616 w 2995041"/>
              <a:gd name="connsiteY9" fmla="*/ 574795 h 3711187"/>
              <a:gd name="connsiteX10" fmla="*/ 1554480 w 2995041"/>
              <a:gd name="connsiteY10" fmla="*/ 455923 h 3711187"/>
              <a:gd name="connsiteX11" fmla="*/ 2011489 w 2995041"/>
              <a:gd name="connsiteY11" fmla="*/ 6343 h 3711187"/>
              <a:gd name="connsiteX12" fmla="*/ 2601087 w 2995041"/>
              <a:gd name="connsiteY12" fmla="*/ 154171 h 3711187"/>
              <a:gd name="connsiteX13" fmla="*/ 2776728 w 2995041"/>
              <a:gd name="connsiteY13" fmla="*/ 168268 h 3711187"/>
              <a:gd name="connsiteX14" fmla="*/ 2995041 w 2995041"/>
              <a:gd name="connsiteY14" fmla="*/ 635374 h 3711187"/>
              <a:gd name="connsiteX15" fmla="*/ 2221992 w 2995041"/>
              <a:gd name="connsiteY15" fmla="*/ 812539 h 3711187"/>
              <a:gd name="connsiteX16" fmla="*/ 2157984 w 2995041"/>
              <a:gd name="connsiteY16" fmla="*/ 1022851 h 3711187"/>
              <a:gd name="connsiteX17" fmla="*/ 2057400 w 2995041"/>
              <a:gd name="connsiteY17" fmla="*/ 1160011 h 3711187"/>
              <a:gd name="connsiteX18" fmla="*/ 1911096 w 2995041"/>
              <a:gd name="connsiteY18" fmla="*/ 1141723 h 3711187"/>
              <a:gd name="connsiteX19" fmla="*/ 1819656 w 2995041"/>
              <a:gd name="connsiteY19" fmla="*/ 1123435 h 3711187"/>
              <a:gd name="connsiteX20" fmla="*/ 1783080 w 2995041"/>
              <a:gd name="connsiteY20" fmla="*/ 1132579 h 3711187"/>
              <a:gd name="connsiteX21" fmla="*/ 1709928 w 2995041"/>
              <a:gd name="connsiteY21" fmla="*/ 1379467 h 3711187"/>
              <a:gd name="connsiteX22" fmla="*/ 1527048 w 2995041"/>
              <a:gd name="connsiteY22" fmla="*/ 1937251 h 3711187"/>
              <a:gd name="connsiteX23" fmla="*/ 1426464 w 2995041"/>
              <a:gd name="connsiteY23" fmla="*/ 2220715 h 3711187"/>
              <a:gd name="connsiteX24" fmla="*/ 1289304 w 2995041"/>
              <a:gd name="connsiteY24" fmla="*/ 2467603 h 3711187"/>
              <a:gd name="connsiteX25" fmla="*/ 1463040 w 2995041"/>
              <a:gd name="connsiteY25" fmla="*/ 2641339 h 3711187"/>
              <a:gd name="connsiteX26" fmla="*/ 1133856 w 2995041"/>
              <a:gd name="connsiteY26" fmla="*/ 2970523 h 3711187"/>
              <a:gd name="connsiteX27" fmla="*/ 1234440 w 2995041"/>
              <a:gd name="connsiteY27" fmla="*/ 3125971 h 3711187"/>
              <a:gd name="connsiteX28" fmla="*/ 1225296 w 2995041"/>
              <a:gd name="connsiteY28" fmla="*/ 3354571 h 3711187"/>
              <a:gd name="connsiteX29" fmla="*/ 1133856 w 2995041"/>
              <a:gd name="connsiteY29" fmla="*/ 3711187 h 3711187"/>
              <a:gd name="connsiteX0" fmla="*/ 1133856 w 2995041"/>
              <a:gd name="connsiteY0" fmla="*/ 3711187 h 3711187"/>
              <a:gd name="connsiteX1" fmla="*/ 694944 w 2995041"/>
              <a:gd name="connsiteY1" fmla="*/ 3683755 h 3711187"/>
              <a:gd name="connsiteX2" fmla="*/ 246888 w 2995041"/>
              <a:gd name="connsiteY2" fmla="*/ 3647179 h 3711187"/>
              <a:gd name="connsiteX3" fmla="*/ 9144 w 2995041"/>
              <a:gd name="connsiteY3" fmla="*/ 3546595 h 3711187"/>
              <a:gd name="connsiteX4" fmla="*/ 0 w 2995041"/>
              <a:gd name="connsiteY4" fmla="*/ 3354571 h 3711187"/>
              <a:gd name="connsiteX5" fmla="*/ 146304 w 2995041"/>
              <a:gd name="connsiteY5" fmla="*/ 3116827 h 3711187"/>
              <a:gd name="connsiteX6" fmla="*/ 557784 w 2995041"/>
              <a:gd name="connsiteY6" fmla="*/ 2623051 h 3711187"/>
              <a:gd name="connsiteX7" fmla="*/ 932688 w 2995041"/>
              <a:gd name="connsiteY7" fmla="*/ 2092699 h 3711187"/>
              <a:gd name="connsiteX8" fmla="*/ 1325880 w 2995041"/>
              <a:gd name="connsiteY8" fmla="*/ 1068571 h 3711187"/>
              <a:gd name="connsiteX9" fmla="*/ 1499616 w 2995041"/>
              <a:gd name="connsiteY9" fmla="*/ 574795 h 3711187"/>
              <a:gd name="connsiteX10" fmla="*/ 1554480 w 2995041"/>
              <a:gd name="connsiteY10" fmla="*/ 455923 h 3711187"/>
              <a:gd name="connsiteX11" fmla="*/ 2011489 w 2995041"/>
              <a:gd name="connsiteY11" fmla="*/ 6343 h 3711187"/>
              <a:gd name="connsiteX12" fmla="*/ 2601087 w 2995041"/>
              <a:gd name="connsiteY12" fmla="*/ 154171 h 3711187"/>
              <a:gd name="connsiteX13" fmla="*/ 2776728 w 2995041"/>
              <a:gd name="connsiteY13" fmla="*/ 168268 h 3711187"/>
              <a:gd name="connsiteX14" fmla="*/ 2995041 w 2995041"/>
              <a:gd name="connsiteY14" fmla="*/ 635374 h 3711187"/>
              <a:gd name="connsiteX15" fmla="*/ 2221992 w 2995041"/>
              <a:gd name="connsiteY15" fmla="*/ 812539 h 3711187"/>
              <a:gd name="connsiteX16" fmla="*/ 2157984 w 2995041"/>
              <a:gd name="connsiteY16" fmla="*/ 1022851 h 3711187"/>
              <a:gd name="connsiteX17" fmla="*/ 2057400 w 2995041"/>
              <a:gd name="connsiteY17" fmla="*/ 1160011 h 3711187"/>
              <a:gd name="connsiteX18" fmla="*/ 1911096 w 2995041"/>
              <a:gd name="connsiteY18" fmla="*/ 1141723 h 3711187"/>
              <a:gd name="connsiteX19" fmla="*/ 1819656 w 2995041"/>
              <a:gd name="connsiteY19" fmla="*/ 1123435 h 3711187"/>
              <a:gd name="connsiteX20" fmla="*/ 1783080 w 2995041"/>
              <a:gd name="connsiteY20" fmla="*/ 1132579 h 3711187"/>
              <a:gd name="connsiteX21" fmla="*/ 1709928 w 2995041"/>
              <a:gd name="connsiteY21" fmla="*/ 1379467 h 3711187"/>
              <a:gd name="connsiteX22" fmla="*/ 1527048 w 2995041"/>
              <a:gd name="connsiteY22" fmla="*/ 1937251 h 3711187"/>
              <a:gd name="connsiteX23" fmla="*/ 1426464 w 2995041"/>
              <a:gd name="connsiteY23" fmla="*/ 2220715 h 3711187"/>
              <a:gd name="connsiteX24" fmla="*/ 1289304 w 2995041"/>
              <a:gd name="connsiteY24" fmla="*/ 2467603 h 3711187"/>
              <a:gd name="connsiteX25" fmla="*/ 1463040 w 2995041"/>
              <a:gd name="connsiteY25" fmla="*/ 2641339 h 3711187"/>
              <a:gd name="connsiteX26" fmla="*/ 1133856 w 2995041"/>
              <a:gd name="connsiteY26" fmla="*/ 2970523 h 3711187"/>
              <a:gd name="connsiteX27" fmla="*/ 1234440 w 2995041"/>
              <a:gd name="connsiteY27" fmla="*/ 3125971 h 3711187"/>
              <a:gd name="connsiteX28" fmla="*/ 1225296 w 2995041"/>
              <a:gd name="connsiteY28" fmla="*/ 3354571 h 3711187"/>
              <a:gd name="connsiteX29" fmla="*/ 1133856 w 2995041"/>
              <a:gd name="connsiteY29" fmla="*/ 3711187 h 3711187"/>
              <a:gd name="connsiteX0" fmla="*/ 1133856 w 2995041"/>
              <a:gd name="connsiteY0" fmla="*/ 3725893 h 3725893"/>
              <a:gd name="connsiteX1" fmla="*/ 694944 w 2995041"/>
              <a:gd name="connsiteY1" fmla="*/ 3698461 h 3725893"/>
              <a:gd name="connsiteX2" fmla="*/ 246888 w 2995041"/>
              <a:gd name="connsiteY2" fmla="*/ 3661885 h 3725893"/>
              <a:gd name="connsiteX3" fmla="*/ 9144 w 2995041"/>
              <a:gd name="connsiteY3" fmla="*/ 3561301 h 3725893"/>
              <a:gd name="connsiteX4" fmla="*/ 0 w 2995041"/>
              <a:gd name="connsiteY4" fmla="*/ 3369277 h 3725893"/>
              <a:gd name="connsiteX5" fmla="*/ 146304 w 2995041"/>
              <a:gd name="connsiteY5" fmla="*/ 3131533 h 3725893"/>
              <a:gd name="connsiteX6" fmla="*/ 557784 w 2995041"/>
              <a:gd name="connsiteY6" fmla="*/ 2637757 h 3725893"/>
              <a:gd name="connsiteX7" fmla="*/ 932688 w 2995041"/>
              <a:gd name="connsiteY7" fmla="*/ 2107405 h 3725893"/>
              <a:gd name="connsiteX8" fmla="*/ 1325880 w 2995041"/>
              <a:gd name="connsiteY8" fmla="*/ 1083277 h 3725893"/>
              <a:gd name="connsiteX9" fmla="*/ 1499616 w 2995041"/>
              <a:gd name="connsiteY9" fmla="*/ 589501 h 3725893"/>
              <a:gd name="connsiteX10" fmla="*/ 1945005 w 2995041"/>
              <a:gd name="connsiteY10" fmla="*/ 137254 h 3725893"/>
              <a:gd name="connsiteX11" fmla="*/ 2011489 w 2995041"/>
              <a:gd name="connsiteY11" fmla="*/ 21049 h 3725893"/>
              <a:gd name="connsiteX12" fmla="*/ 2601087 w 2995041"/>
              <a:gd name="connsiteY12" fmla="*/ 168877 h 3725893"/>
              <a:gd name="connsiteX13" fmla="*/ 2776728 w 2995041"/>
              <a:gd name="connsiteY13" fmla="*/ 182974 h 3725893"/>
              <a:gd name="connsiteX14" fmla="*/ 2995041 w 2995041"/>
              <a:gd name="connsiteY14" fmla="*/ 650080 h 3725893"/>
              <a:gd name="connsiteX15" fmla="*/ 2221992 w 2995041"/>
              <a:gd name="connsiteY15" fmla="*/ 827245 h 3725893"/>
              <a:gd name="connsiteX16" fmla="*/ 2157984 w 2995041"/>
              <a:gd name="connsiteY16" fmla="*/ 1037557 h 3725893"/>
              <a:gd name="connsiteX17" fmla="*/ 2057400 w 2995041"/>
              <a:gd name="connsiteY17" fmla="*/ 1174717 h 3725893"/>
              <a:gd name="connsiteX18" fmla="*/ 1911096 w 2995041"/>
              <a:gd name="connsiteY18" fmla="*/ 1156429 h 3725893"/>
              <a:gd name="connsiteX19" fmla="*/ 1819656 w 2995041"/>
              <a:gd name="connsiteY19" fmla="*/ 1138141 h 3725893"/>
              <a:gd name="connsiteX20" fmla="*/ 1783080 w 2995041"/>
              <a:gd name="connsiteY20" fmla="*/ 1147285 h 3725893"/>
              <a:gd name="connsiteX21" fmla="*/ 1709928 w 2995041"/>
              <a:gd name="connsiteY21" fmla="*/ 1394173 h 3725893"/>
              <a:gd name="connsiteX22" fmla="*/ 1527048 w 2995041"/>
              <a:gd name="connsiteY22" fmla="*/ 1951957 h 3725893"/>
              <a:gd name="connsiteX23" fmla="*/ 1426464 w 2995041"/>
              <a:gd name="connsiteY23" fmla="*/ 2235421 h 3725893"/>
              <a:gd name="connsiteX24" fmla="*/ 1289304 w 2995041"/>
              <a:gd name="connsiteY24" fmla="*/ 2482309 h 3725893"/>
              <a:gd name="connsiteX25" fmla="*/ 1463040 w 2995041"/>
              <a:gd name="connsiteY25" fmla="*/ 2656045 h 3725893"/>
              <a:gd name="connsiteX26" fmla="*/ 1133856 w 2995041"/>
              <a:gd name="connsiteY26" fmla="*/ 2985229 h 3725893"/>
              <a:gd name="connsiteX27" fmla="*/ 1234440 w 2995041"/>
              <a:gd name="connsiteY27" fmla="*/ 3140677 h 3725893"/>
              <a:gd name="connsiteX28" fmla="*/ 1225296 w 2995041"/>
              <a:gd name="connsiteY28" fmla="*/ 3369277 h 3725893"/>
              <a:gd name="connsiteX29" fmla="*/ 1133856 w 2995041"/>
              <a:gd name="connsiteY29" fmla="*/ 3725893 h 3725893"/>
              <a:gd name="connsiteX0" fmla="*/ 1133856 w 2995041"/>
              <a:gd name="connsiteY0" fmla="*/ 3725893 h 3725893"/>
              <a:gd name="connsiteX1" fmla="*/ 694944 w 2995041"/>
              <a:gd name="connsiteY1" fmla="*/ 3698461 h 3725893"/>
              <a:gd name="connsiteX2" fmla="*/ 246888 w 2995041"/>
              <a:gd name="connsiteY2" fmla="*/ 3661885 h 3725893"/>
              <a:gd name="connsiteX3" fmla="*/ 9144 w 2995041"/>
              <a:gd name="connsiteY3" fmla="*/ 3561301 h 3725893"/>
              <a:gd name="connsiteX4" fmla="*/ 0 w 2995041"/>
              <a:gd name="connsiteY4" fmla="*/ 3369277 h 3725893"/>
              <a:gd name="connsiteX5" fmla="*/ 146304 w 2995041"/>
              <a:gd name="connsiteY5" fmla="*/ 3131533 h 3725893"/>
              <a:gd name="connsiteX6" fmla="*/ 557784 w 2995041"/>
              <a:gd name="connsiteY6" fmla="*/ 2637757 h 3725893"/>
              <a:gd name="connsiteX7" fmla="*/ 932688 w 2995041"/>
              <a:gd name="connsiteY7" fmla="*/ 2107405 h 3725893"/>
              <a:gd name="connsiteX8" fmla="*/ 1325880 w 2995041"/>
              <a:gd name="connsiteY8" fmla="*/ 1083277 h 3725893"/>
              <a:gd name="connsiteX9" fmla="*/ 1499616 w 2995041"/>
              <a:gd name="connsiteY9" fmla="*/ 589501 h 3725893"/>
              <a:gd name="connsiteX10" fmla="*/ 1945005 w 2995041"/>
              <a:gd name="connsiteY10" fmla="*/ 137254 h 3725893"/>
              <a:gd name="connsiteX11" fmla="*/ 2011489 w 2995041"/>
              <a:gd name="connsiteY11" fmla="*/ 21049 h 3725893"/>
              <a:gd name="connsiteX12" fmla="*/ 2601087 w 2995041"/>
              <a:gd name="connsiteY12" fmla="*/ 168877 h 3725893"/>
              <a:gd name="connsiteX13" fmla="*/ 2776728 w 2995041"/>
              <a:gd name="connsiteY13" fmla="*/ 182974 h 3725893"/>
              <a:gd name="connsiteX14" fmla="*/ 2995041 w 2995041"/>
              <a:gd name="connsiteY14" fmla="*/ 650080 h 3725893"/>
              <a:gd name="connsiteX15" fmla="*/ 2221992 w 2995041"/>
              <a:gd name="connsiteY15" fmla="*/ 827245 h 3725893"/>
              <a:gd name="connsiteX16" fmla="*/ 2157984 w 2995041"/>
              <a:gd name="connsiteY16" fmla="*/ 1037557 h 3725893"/>
              <a:gd name="connsiteX17" fmla="*/ 2057400 w 2995041"/>
              <a:gd name="connsiteY17" fmla="*/ 1174717 h 3725893"/>
              <a:gd name="connsiteX18" fmla="*/ 1911096 w 2995041"/>
              <a:gd name="connsiteY18" fmla="*/ 1156429 h 3725893"/>
              <a:gd name="connsiteX19" fmla="*/ 1819656 w 2995041"/>
              <a:gd name="connsiteY19" fmla="*/ 1138141 h 3725893"/>
              <a:gd name="connsiteX20" fmla="*/ 1783080 w 2995041"/>
              <a:gd name="connsiteY20" fmla="*/ 1147285 h 3725893"/>
              <a:gd name="connsiteX21" fmla="*/ 1709928 w 2995041"/>
              <a:gd name="connsiteY21" fmla="*/ 1394173 h 3725893"/>
              <a:gd name="connsiteX22" fmla="*/ 1527048 w 2995041"/>
              <a:gd name="connsiteY22" fmla="*/ 1951957 h 3725893"/>
              <a:gd name="connsiteX23" fmla="*/ 1426464 w 2995041"/>
              <a:gd name="connsiteY23" fmla="*/ 2235421 h 3725893"/>
              <a:gd name="connsiteX24" fmla="*/ 1289304 w 2995041"/>
              <a:gd name="connsiteY24" fmla="*/ 2482309 h 3725893"/>
              <a:gd name="connsiteX25" fmla="*/ 1463040 w 2995041"/>
              <a:gd name="connsiteY25" fmla="*/ 2656045 h 3725893"/>
              <a:gd name="connsiteX26" fmla="*/ 1133856 w 2995041"/>
              <a:gd name="connsiteY26" fmla="*/ 2985229 h 3725893"/>
              <a:gd name="connsiteX27" fmla="*/ 1234440 w 2995041"/>
              <a:gd name="connsiteY27" fmla="*/ 3140677 h 3725893"/>
              <a:gd name="connsiteX28" fmla="*/ 1225296 w 2995041"/>
              <a:gd name="connsiteY28" fmla="*/ 3369277 h 3725893"/>
              <a:gd name="connsiteX29" fmla="*/ 1133856 w 2995041"/>
              <a:gd name="connsiteY29" fmla="*/ 3725893 h 3725893"/>
              <a:gd name="connsiteX0" fmla="*/ 1133856 w 2995041"/>
              <a:gd name="connsiteY0" fmla="*/ 3725893 h 3725893"/>
              <a:gd name="connsiteX1" fmla="*/ 694944 w 2995041"/>
              <a:gd name="connsiteY1" fmla="*/ 3698461 h 3725893"/>
              <a:gd name="connsiteX2" fmla="*/ 246888 w 2995041"/>
              <a:gd name="connsiteY2" fmla="*/ 3661885 h 3725893"/>
              <a:gd name="connsiteX3" fmla="*/ 9144 w 2995041"/>
              <a:gd name="connsiteY3" fmla="*/ 3561301 h 3725893"/>
              <a:gd name="connsiteX4" fmla="*/ 0 w 2995041"/>
              <a:gd name="connsiteY4" fmla="*/ 3369277 h 3725893"/>
              <a:gd name="connsiteX5" fmla="*/ 146304 w 2995041"/>
              <a:gd name="connsiteY5" fmla="*/ 3131533 h 3725893"/>
              <a:gd name="connsiteX6" fmla="*/ 557784 w 2995041"/>
              <a:gd name="connsiteY6" fmla="*/ 2637757 h 3725893"/>
              <a:gd name="connsiteX7" fmla="*/ 932688 w 2995041"/>
              <a:gd name="connsiteY7" fmla="*/ 2107405 h 3725893"/>
              <a:gd name="connsiteX8" fmla="*/ 1325880 w 2995041"/>
              <a:gd name="connsiteY8" fmla="*/ 1083277 h 3725893"/>
              <a:gd name="connsiteX9" fmla="*/ 1737741 w 2995041"/>
              <a:gd name="connsiteY9" fmla="*/ 122776 h 3725893"/>
              <a:gd name="connsiteX10" fmla="*/ 1945005 w 2995041"/>
              <a:gd name="connsiteY10" fmla="*/ 137254 h 3725893"/>
              <a:gd name="connsiteX11" fmla="*/ 2011489 w 2995041"/>
              <a:gd name="connsiteY11" fmla="*/ 21049 h 3725893"/>
              <a:gd name="connsiteX12" fmla="*/ 2601087 w 2995041"/>
              <a:gd name="connsiteY12" fmla="*/ 168877 h 3725893"/>
              <a:gd name="connsiteX13" fmla="*/ 2776728 w 2995041"/>
              <a:gd name="connsiteY13" fmla="*/ 182974 h 3725893"/>
              <a:gd name="connsiteX14" fmla="*/ 2995041 w 2995041"/>
              <a:gd name="connsiteY14" fmla="*/ 650080 h 3725893"/>
              <a:gd name="connsiteX15" fmla="*/ 2221992 w 2995041"/>
              <a:gd name="connsiteY15" fmla="*/ 827245 h 3725893"/>
              <a:gd name="connsiteX16" fmla="*/ 2157984 w 2995041"/>
              <a:gd name="connsiteY16" fmla="*/ 1037557 h 3725893"/>
              <a:gd name="connsiteX17" fmla="*/ 2057400 w 2995041"/>
              <a:gd name="connsiteY17" fmla="*/ 1174717 h 3725893"/>
              <a:gd name="connsiteX18" fmla="*/ 1911096 w 2995041"/>
              <a:gd name="connsiteY18" fmla="*/ 1156429 h 3725893"/>
              <a:gd name="connsiteX19" fmla="*/ 1819656 w 2995041"/>
              <a:gd name="connsiteY19" fmla="*/ 1138141 h 3725893"/>
              <a:gd name="connsiteX20" fmla="*/ 1783080 w 2995041"/>
              <a:gd name="connsiteY20" fmla="*/ 1147285 h 3725893"/>
              <a:gd name="connsiteX21" fmla="*/ 1709928 w 2995041"/>
              <a:gd name="connsiteY21" fmla="*/ 1394173 h 3725893"/>
              <a:gd name="connsiteX22" fmla="*/ 1527048 w 2995041"/>
              <a:gd name="connsiteY22" fmla="*/ 1951957 h 3725893"/>
              <a:gd name="connsiteX23" fmla="*/ 1426464 w 2995041"/>
              <a:gd name="connsiteY23" fmla="*/ 2235421 h 3725893"/>
              <a:gd name="connsiteX24" fmla="*/ 1289304 w 2995041"/>
              <a:gd name="connsiteY24" fmla="*/ 2482309 h 3725893"/>
              <a:gd name="connsiteX25" fmla="*/ 1463040 w 2995041"/>
              <a:gd name="connsiteY25" fmla="*/ 2656045 h 3725893"/>
              <a:gd name="connsiteX26" fmla="*/ 1133856 w 2995041"/>
              <a:gd name="connsiteY26" fmla="*/ 2985229 h 3725893"/>
              <a:gd name="connsiteX27" fmla="*/ 1234440 w 2995041"/>
              <a:gd name="connsiteY27" fmla="*/ 3140677 h 3725893"/>
              <a:gd name="connsiteX28" fmla="*/ 1225296 w 2995041"/>
              <a:gd name="connsiteY28" fmla="*/ 3369277 h 3725893"/>
              <a:gd name="connsiteX29" fmla="*/ 1133856 w 2995041"/>
              <a:gd name="connsiteY29" fmla="*/ 3725893 h 3725893"/>
              <a:gd name="connsiteX0" fmla="*/ 1133856 w 2995041"/>
              <a:gd name="connsiteY0" fmla="*/ 3725893 h 3725893"/>
              <a:gd name="connsiteX1" fmla="*/ 694944 w 2995041"/>
              <a:gd name="connsiteY1" fmla="*/ 3698461 h 3725893"/>
              <a:gd name="connsiteX2" fmla="*/ 246888 w 2995041"/>
              <a:gd name="connsiteY2" fmla="*/ 3661885 h 3725893"/>
              <a:gd name="connsiteX3" fmla="*/ 9144 w 2995041"/>
              <a:gd name="connsiteY3" fmla="*/ 3561301 h 3725893"/>
              <a:gd name="connsiteX4" fmla="*/ 0 w 2995041"/>
              <a:gd name="connsiteY4" fmla="*/ 3369277 h 3725893"/>
              <a:gd name="connsiteX5" fmla="*/ 146304 w 2995041"/>
              <a:gd name="connsiteY5" fmla="*/ 3131533 h 3725893"/>
              <a:gd name="connsiteX6" fmla="*/ 557784 w 2995041"/>
              <a:gd name="connsiteY6" fmla="*/ 2637757 h 3725893"/>
              <a:gd name="connsiteX7" fmla="*/ 932688 w 2995041"/>
              <a:gd name="connsiteY7" fmla="*/ 2107405 h 3725893"/>
              <a:gd name="connsiteX8" fmla="*/ 1325880 w 2995041"/>
              <a:gd name="connsiteY8" fmla="*/ 1083277 h 3725893"/>
              <a:gd name="connsiteX9" fmla="*/ 1737741 w 2995041"/>
              <a:gd name="connsiteY9" fmla="*/ 122776 h 3725893"/>
              <a:gd name="connsiteX10" fmla="*/ 1945005 w 2995041"/>
              <a:gd name="connsiteY10" fmla="*/ 137254 h 3725893"/>
              <a:gd name="connsiteX11" fmla="*/ 2011489 w 2995041"/>
              <a:gd name="connsiteY11" fmla="*/ 21049 h 3725893"/>
              <a:gd name="connsiteX12" fmla="*/ 2601087 w 2995041"/>
              <a:gd name="connsiteY12" fmla="*/ 168877 h 3725893"/>
              <a:gd name="connsiteX13" fmla="*/ 2776728 w 2995041"/>
              <a:gd name="connsiteY13" fmla="*/ 182974 h 3725893"/>
              <a:gd name="connsiteX14" fmla="*/ 2995041 w 2995041"/>
              <a:gd name="connsiteY14" fmla="*/ 650080 h 3725893"/>
              <a:gd name="connsiteX15" fmla="*/ 2221992 w 2995041"/>
              <a:gd name="connsiteY15" fmla="*/ 827245 h 3725893"/>
              <a:gd name="connsiteX16" fmla="*/ 2157984 w 2995041"/>
              <a:gd name="connsiteY16" fmla="*/ 1037557 h 3725893"/>
              <a:gd name="connsiteX17" fmla="*/ 2057400 w 2995041"/>
              <a:gd name="connsiteY17" fmla="*/ 1174717 h 3725893"/>
              <a:gd name="connsiteX18" fmla="*/ 1911096 w 2995041"/>
              <a:gd name="connsiteY18" fmla="*/ 1156429 h 3725893"/>
              <a:gd name="connsiteX19" fmla="*/ 1819656 w 2995041"/>
              <a:gd name="connsiteY19" fmla="*/ 1138141 h 3725893"/>
              <a:gd name="connsiteX20" fmla="*/ 1783080 w 2995041"/>
              <a:gd name="connsiteY20" fmla="*/ 1147285 h 3725893"/>
              <a:gd name="connsiteX21" fmla="*/ 1709928 w 2995041"/>
              <a:gd name="connsiteY21" fmla="*/ 1394173 h 3725893"/>
              <a:gd name="connsiteX22" fmla="*/ 1527048 w 2995041"/>
              <a:gd name="connsiteY22" fmla="*/ 1951957 h 3725893"/>
              <a:gd name="connsiteX23" fmla="*/ 1426464 w 2995041"/>
              <a:gd name="connsiteY23" fmla="*/ 2235421 h 3725893"/>
              <a:gd name="connsiteX24" fmla="*/ 1289304 w 2995041"/>
              <a:gd name="connsiteY24" fmla="*/ 2482309 h 3725893"/>
              <a:gd name="connsiteX25" fmla="*/ 1463040 w 2995041"/>
              <a:gd name="connsiteY25" fmla="*/ 2656045 h 3725893"/>
              <a:gd name="connsiteX26" fmla="*/ 1133856 w 2995041"/>
              <a:gd name="connsiteY26" fmla="*/ 2985229 h 3725893"/>
              <a:gd name="connsiteX27" fmla="*/ 1234440 w 2995041"/>
              <a:gd name="connsiteY27" fmla="*/ 3140677 h 3725893"/>
              <a:gd name="connsiteX28" fmla="*/ 1225296 w 2995041"/>
              <a:gd name="connsiteY28" fmla="*/ 3369277 h 3725893"/>
              <a:gd name="connsiteX29" fmla="*/ 1133856 w 2995041"/>
              <a:gd name="connsiteY29" fmla="*/ 3725893 h 3725893"/>
              <a:gd name="connsiteX0" fmla="*/ 1133856 w 2995041"/>
              <a:gd name="connsiteY0" fmla="*/ 3725893 h 3725893"/>
              <a:gd name="connsiteX1" fmla="*/ 694944 w 2995041"/>
              <a:gd name="connsiteY1" fmla="*/ 3698461 h 3725893"/>
              <a:gd name="connsiteX2" fmla="*/ 246888 w 2995041"/>
              <a:gd name="connsiteY2" fmla="*/ 3661885 h 3725893"/>
              <a:gd name="connsiteX3" fmla="*/ 9144 w 2995041"/>
              <a:gd name="connsiteY3" fmla="*/ 3561301 h 3725893"/>
              <a:gd name="connsiteX4" fmla="*/ 0 w 2995041"/>
              <a:gd name="connsiteY4" fmla="*/ 3369277 h 3725893"/>
              <a:gd name="connsiteX5" fmla="*/ 146304 w 2995041"/>
              <a:gd name="connsiteY5" fmla="*/ 3131533 h 3725893"/>
              <a:gd name="connsiteX6" fmla="*/ 557784 w 2995041"/>
              <a:gd name="connsiteY6" fmla="*/ 2637757 h 3725893"/>
              <a:gd name="connsiteX7" fmla="*/ 932688 w 2995041"/>
              <a:gd name="connsiteY7" fmla="*/ 2107405 h 3725893"/>
              <a:gd name="connsiteX8" fmla="*/ 1325880 w 2995041"/>
              <a:gd name="connsiteY8" fmla="*/ 1083277 h 3725893"/>
              <a:gd name="connsiteX9" fmla="*/ 1737741 w 2995041"/>
              <a:gd name="connsiteY9" fmla="*/ 122776 h 3725893"/>
              <a:gd name="connsiteX10" fmla="*/ 1945005 w 2995041"/>
              <a:gd name="connsiteY10" fmla="*/ 137254 h 3725893"/>
              <a:gd name="connsiteX11" fmla="*/ 2011489 w 2995041"/>
              <a:gd name="connsiteY11" fmla="*/ 21049 h 3725893"/>
              <a:gd name="connsiteX12" fmla="*/ 2601087 w 2995041"/>
              <a:gd name="connsiteY12" fmla="*/ 168877 h 3725893"/>
              <a:gd name="connsiteX13" fmla="*/ 2776728 w 2995041"/>
              <a:gd name="connsiteY13" fmla="*/ 182974 h 3725893"/>
              <a:gd name="connsiteX14" fmla="*/ 2995041 w 2995041"/>
              <a:gd name="connsiteY14" fmla="*/ 650080 h 3725893"/>
              <a:gd name="connsiteX15" fmla="*/ 2221992 w 2995041"/>
              <a:gd name="connsiteY15" fmla="*/ 827245 h 3725893"/>
              <a:gd name="connsiteX16" fmla="*/ 2157984 w 2995041"/>
              <a:gd name="connsiteY16" fmla="*/ 1037557 h 3725893"/>
              <a:gd name="connsiteX17" fmla="*/ 2057400 w 2995041"/>
              <a:gd name="connsiteY17" fmla="*/ 1174717 h 3725893"/>
              <a:gd name="connsiteX18" fmla="*/ 1911096 w 2995041"/>
              <a:gd name="connsiteY18" fmla="*/ 1156429 h 3725893"/>
              <a:gd name="connsiteX19" fmla="*/ 1819656 w 2995041"/>
              <a:gd name="connsiteY19" fmla="*/ 1138141 h 3725893"/>
              <a:gd name="connsiteX20" fmla="*/ 1783080 w 2995041"/>
              <a:gd name="connsiteY20" fmla="*/ 1147285 h 3725893"/>
              <a:gd name="connsiteX21" fmla="*/ 1709928 w 2995041"/>
              <a:gd name="connsiteY21" fmla="*/ 1394173 h 3725893"/>
              <a:gd name="connsiteX22" fmla="*/ 1527048 w 2995041"/>
              <a:gd name="connsiteY22" fmla="*/ 1951957 h 3725893"/>
              <a:gd name="connsiteX23" fmla="*/ 1426464 w 2995041"/>
              <a:gd name="connsiteY23" fmla="*/ 2235421 h 3725893"/>
              <a:gd name="connsiteX24" fmla="*/ 1289304 w 2995041"/>
              <a:gd name="connsiteY24" fmla="*/ 2482309 h 3725893"/>
              <a:gd name="connsiteX25" fmla="*/ 1463040 w 2995041"/>
              <a:gd name="connsiteY25" fmla="*/ 2656045 h 3725893"/>
              <a:gd name="connsiteX26" fmla="*/ 1133856 w 2995041"/>
              <a:gd name="connsiteY26" fmla="*/ 2985229 h 3725893"/>
              <a:gd name="connsiteX27" fmla="*/ 1234440 w 2995041"/>
              <a:gd name="connsiteY27" fmla="*/ 3140677 h 3725893"/>
              <a:gd name="connsiteX28" fmla="*/ 1225296 w 2995041"/>
              <a:gd name="connsiteY28" fmla="*/ 3369277 h 3725893"/>
              <a:gd name="connsiteX29" fmla="*/ 1133856 w 2995041"/>
              <a:gd name="connsiteY29" fmla="*/ 3725893 h 3725893"/>
              <a:gd name="connsiteX0" fmla="*/ 1133856 w 2995041"/>
              <a:gd name="connsiteY0" fmla="*/ 3725893 h 3725893"/>
              <a:gd name="connsiteX1" fmla="*/ 694944 w 2995041"/>
              <a:gd name="connsiteY1" fmla="*/ 3698461 h 3725893"/>
              <a:gd name="connsiteX2" fmla="*/ 246888 w 2995041"/>
              <a:gd name="connsiteY2" fmla="*/ 3661885 h 3725893"/>
              <a:gd name="connsiteX3" fmla="*/ 9144 w 2995041"/>
              <a:gd name="connsiteY3" fmla="*/ 3561301 h 3725893"/>
              <a:gd name="connsiteX4" fmla="*/ 0 w 2995041"/>
              <a:gd name="connsiteY4" fmla="*/ 3369277 h 3725893"/>
              <a:gd name="connsiteX5" fmla="*/ 146304 w 2995041"/>
              <a:gd name="connsiteY5" fmla="*/ 3131533 h 3725893"/>
              <a:gd name="connsiteX6" fmla="*/ 557784 w 2995041"/>
              <a:gd name="connsiteY6" fmla="*/ 2637757 h 3725893"/>
              <a:gd name="connsiteX7" fmla="*/ 932688 w 2995041"/>
              <a:gd name="connsiteY7" fmla="*/ 2107405 h 3725893"/>
              <a:gd name="connsiteX8" fmla="*/ 1325880 w 2995041"/>
              <a:gd name="connsiteY8" fmla="*/ 1083277 h 3725893"/>
              <a:gd name="connsiteX9" fmla="*/ 1685353 w 2995041"/>
              <a:gd name="connsiteY9" fmla="*/ 251363 h 3725893"/>
              <a:gd name="connsiteX10" fmla="*/ 1945005 w 2995041"/>
              <a:gd name="connsiteY10" fmla="*/ 137254 h 3725893"/>
              <a:gd name="connsiteX11" fmla="*/ 2011489 w 2995041"/>
              <a:gd name="connsiteY11" fmla="*/ 21049 h 3725893"/>
              <a:gd name="connsiteX12" fmla="*/ 2601087 w 2995041"/>
              <a:gd name="connsiteY12" fmla="*/ 168877 h 3725893"/>
              <a:gd name="connsiteX13" fmla="*/ 2776728 w 2995041"/>
              <a:gd name="connsiteY13" fmla="*/ 182974 h 3725893"/>
              <a:gd name="connsiteX14" fmla="*/ 2995041 w 2995041"/>
              <a:gd name="connsiteY14" fmla="*/ 650080 h 3725893"/>
              <a:gd name="connsiteX15" fmla="*/ 2221992 w 2995041"/>
              <a:gd name="connsiteY15" fmla="*/ 827245 h 3725893"/>
              <a:gd name="connsiteX16" fmla="*/ 2157984 w 2995041"/>
              <a:gd name="connsiteY16" fmla="*/ 1037557 h 3725893"/>
              <a:gd name="connsiteX17" fmla="*/ 2057400 w 2995041"/>
              <a:gd name="connsiteY17" fmla="*/ 1174717 h 3725893"/>
              <a:gd name="connsiteX18" fmla="*/ 1911096 w 2995041"/>
              <a:gd name="connsiteY18" fmla="*/ 1156429 h 3725893"/>
              <a:gd name="connsiteX19" fmla="*/ 1819656 w 2995041"/>
              <a:gd name="connsiteY19" fmla="*/ 1138141 h 3725893"/>
              <a:gd name="connsiteX20" fmla="*/ 1783080 w 2995041"/>
              <a:gd name="connsiteY20" fmla="*/ 1147285 h 3725893"/>
              <a:gd name="connsiteX21" fmla="*/ 1709928 w 2995041"/>
              <a:gd name="connsiteY21" fmla="*/ 1394173 h 3725893"/>
              <a:gd name="connsiteX22" fmla="*/ 1527048 w 2995041"/>
              <a:gd name="connsiteY22" fmla="*/ 1951957 h 3725893"/>
              <a:gd name="connsiteX23" fmla="*/ 1426464 w 2995041"/>
              <a:gd name="connsiteY23" fmla="*/ 2235421 h 3725893"/>
              <a:gd name="connsiteX24" fmla="*/ 1289304 w 2995041"/>
              <a:gd name="connsiteY24" fmla="*/ 2482309 h 3725893"/>
              <a:gd name="connsiteX25" fmla="*/ 1463040 w 2995041"/>
              <a:gd name="connsiteY25" fmla="*/ 2656045 h 3725893"/>
              <a:gd name="connsiteX26" fmla="*/ 1133856 w 2995041"/>
              <a:gd name="connsiteY26" fmla="*/ 2985229 h 3725893"/>
              <a:gd name="connsiteX27" fmla="*/ 1234440 w 2995041"/>
              <a:gd name="connsiteY27" fmla="*/ 3140677 h 3725893"/>
              <a:gd name="connsiteX28" fmla="*/ 1225296 w 2995041"/>
              <a:gd name="connsiteY28" fmla="*/ 3369277 h 3725893"/>
              <a:gd name="connsiteX29" fmla="*/ 1133856 w 2995041"/>
              <a:gd name="connsiteY29" fmla="*/ 3725893 h 3725893"/>
              <a:gd name="connsiteX0" fmla="*/ 1133856 w 2995041"/>
              <a:gd name="connsiteY0" fmla="*/ 3725893 h 3725893"/>
              <a:gd name="connsiteX1" fmla="*/ 694944 w 2995041"/>
              <a:gd name="connsiteY1" fmla="*/ 3698461 h 3725893"/>
              <a:gd name="connsiteX2" fmla="*/ 246888 w 2995041"/>
              <a:gd name="connsiteY2" fmla="*/ 3661885 h 3725893"/>
              <a:gd name="connsiteX3" fmla="*/ 9144 w 2995041"/>
              <a:gd name="connsiteY3" fmla="*/ 3561301 h 3725893"/>
              <a:gd name="connsiteX4" fmla="*/ 0 w 2995041"/>
              <a:gd name="connsiteY4" fmla="*/ 3369277 h 3725893"/>
              <a:gd name="connsiteX5" fmla="*/ 146304 w 2995041"/>
              <a:gd name="connsiteY5" fmla="*/ 3131533 h 3725893"/>
              <a:gd name="connsiteX6" fmla="*/ 557784 w 2995041"/>
              <a:gd name="connsiteY6" fmla="*/ 2637757 h 3725893"/>
              <a:gd name="connsiteX7" fmla="*/ 932688 w 2995041"/>
              <a:gd name="connsiteY7" fmla="*/ 2107405 h 3725893"/>
              <a:gd name="connsiteX8" fmla="*/ 1325880 w 2995041"/>
              <a:gd name="connsiteY8" fmla="*/ 1083277 h 3725893"/>
              <a:gd name="connsiteX9" fmla="*/ 1680590 w 2995041"/>
              <a:gd name="connsiteY9" fmla="*/ 218025 h 3725893"/>
              <a:gd name="connsiteX10" fmla="*/ 1945005 w 2995041"/>
              <a:gd name="connsiteY10" fmla="*/ 137254 h 3725893"/>
              <a:gd name="connsiteX11" fmla="*/ 2011489 w 2995041"/>
              <a:gd name="connsiteY11" fmla="*/ 21049 h 3725893"/>
              <a:gd name="connsiteX12" fmla="*/ 2601087 w 2995041"/>
              <a:gd name="connsiteY12" fmla="*/ 168877 h 3725893"/>
              <a:gd name="connsiteX13" fmla="*/ 2776728 w 2995041"/>
              <a:gd name="connsiteY13" fmla="*/ 182974 h 3725893"/>
              <a:gd name="connsiteX14" fmla="*/ 2995041 w 2995041"/>
              <a:gd name="connsiteY14" fmla="*/ 650080 h 3725893"/>
              <a:gd name="connsiteX15" fmla="*/ 2221992 w 2995041"/>
              <a:gd name="connsiteY15" fmla="*/ 827245 h 3725893"/>
              <a:gd name="connsiteX16" fmla="*/ 2157984 w 2995041"/>
              <a:gd name="connsiteY16" fmla="*/ 1037557 h 3725893"/>
              <a:gd name="connsiteX17" fmla="*/ 2057400 w 2995041"/>
              <a:gd name="connsiteY17" fmla="*/ 1174717 h 3725893"/>
              <a:gd name="connsiteX18" fmla="*/ 1911096 w 2995041"/>
              <a:gd name="connsiteY18" fmla="*/ 1156429 h 3725893"/>
              <a:gd name="connsiteX19" fmla="*/ 1819656 w 2995041"/>
              <a:gd name="connsiteY19" fmla="*/ 1138141 h 3725893"/>
              <a:gd name="connsiteX20" fmla="*/ 1783080 w 2995041"/>
              <a:gd name="connsiteY20" fmla="*/ 1147285 h 3725893"/>
              <a:gd name="connsiteX21" fmla="*/ 1709928 w 2995041"/>
              <a:gd name="connsiteY21" fmla="*/ 1394173 h 3725893"/>
              <a:gd name="connsiteX22" fmla="*/ 1527048 w 2995041"/>
              <a:gd name="connsiteY22" fmla="*/ 1951957 h 3725893"/>
              <a:gd name="connsiteX23" fmla="*/ 1426464 w 2995041"/>
              <a:gd name="connsiteY23" fmla="*/ 2235421 h 3725893"/>
              <a:gd name="connsiteX24" fmla="*/ 1289304 w 2995041"/>
              <a:gd name="connsiteY24" fmla="*/ 2482309 h 3725893"/>
              <a:gd name="connsiteX25" fmla="*/ 1463040 w 2995041"/>
              <a:gd name="connsiteY25" fmla="*/ 2656045 h 3725893"/>
              <a:gd name="connsiteX26" fmla="*/ 1133856 w 2995041"/>
              <a:gd name="connsiteY26" fmla="*/ 2985229 h 3725893"/>
              <a:gd name="connsiteX27" fmla="*/ 1234440 w 2995041"/>
              <a:gd name="connsiteY27" fmla="*/ 3140677 h 3725893"/>
              <a:gd name="connsiteX28" fmla="*/ 1225296 w 2995041"/>
              <a:gd name="connsiteY28" fmla="*/ 3369277 h 3725893"/>
              <a:gd name="connsiteX29" fmla="*/ 1133856 w 2995041"/>
              <a:gd name="connsiteY29" fmla="*/ 3725893 h 3725893"/>
              <a:gd name="connsiteX0" fmla="*/ 1133856 w 2995041"/>
              <a:gd name="connsiteY0" fmla="*/ 3725893 h 3725893"/>
              <a:gd name="connsiteX1" fmla="*/ 694944 w 2995041"/>
              <a:gd name="connsiteY1" fmla="*/ 3698461 h 3725893"/>
              <a:gd name="connsiteX2" fmla="*/ 246888 w 2995041"/>
              <a:gd name="connsiteY2" fmla="*/ 3661885 h 3725893"/>
              <a:gd name="connsiteX3" fmla="*/ 9144 w 2995041"/>
              <a:gd name="connsiteY3" fmla="*/ 3561301 h 3725893"/>
              <a:gd name="connsiteX4" fmla="*/ 0 w 2995041"/>
              <a:gd name="connsiteY4" fmla="*/ 3369277 h 3725893"/>
              <a:gd name="connsiteX5" fmla="*/ 146304 w 2995041"/>
              <a:gd name="connsiteY5" fmla="*/ 3131533 h 3725893"/>
              <a:gd name="connsiteX6" fmla="*/ 557784 w 2995041"/>
              <a:gd name="connsiteY6" fmla="*/ 2637757 h 3725893"/>
              <a:gd name="connsiteX7" fmla="*/ 932688 w 2995041"/>
              <a:gd name="connsiteY7" fmla="*/ 2107405 h 3725893"/>
              <a:gd name="connsiteX8" fmla="*/ 1325880 w 2995041"/>
              <a:gd name="connsiteY8" fmla="*/ 1083277 h 3725893"/>
              <a:gd name="connsiteX9" fmla="*/ 1680590 w 2995041"/>
              <a:gd name="connsiteY9" fmla="*/ 218025 h 3725893"/>
              <a:gd name="connsiteX10" fmla="*/ 1945005 w 2995041"/>
              <a:gd name="connsiteY10" fmla="*/ 137254 h 3725893"/>
              <a:gd name="connsiteX11" fmla="*/ 2011489 w 2995041"/>
              <a:gd name="connsiteY11" fmla="*/ 21049 h 3725893"/>
              <a:gd name="connsiteX12" fmla="*/ 2601087 w 2995041"/>
              <a:gd name="connsiteY12" fmla="*/ 168877 h 3725893"/>
              <a:gd name="connsiteX13" fmla="*/ 2776728 w 2995041"/>
              <a:gd name="connsiteY13" fmla="*/ 182974 h 3725893"/>
              <a:gd name="connsiteX14" fmla="*/ 2995041 w 2995041"/>
              <a:gd name="connsiteY14" fmla="*/ 650080 h 3725893"/>
              <a:gd name="connsiteX15" fmla="*/ 2241042 w 2995041"/>
              <a:gd name="connsiteY15" fmla="*/ 874870 h 3725893"/>
              <a:gd name="connsiteX16" fmla="*/ 2157984 w 2995041"/>
              <a:gd name="connsiteY16" fmla="*/ 1037557 h 3725893"/>
              <a:gd name="connsiteX17" fmla="*/ 2057400 w 2995041"/>
              <a:gd name="connsiteY17" fmla="*/ 1174717 h 3725893"/>
              <a:gd name="connsiteX18" fmla="*/ 1911096 w 2995041"/>
              <a:gd name="connsiteY18" fmla="*/ 1156429 h 3725893"/>
              <a:gd name="connsiteX19" fmla="*/ 1819656 w 2995041"/>
              <a:gd name="connsiteY19" fmla="*/ 1138141 h 3725893"/>
              <a:gd name="connsiteX20" fmla="*/ 1783080 w 2995041"/>
              <a:gd name="connsiteY20" fmla="*/ 1147285 h 3725893"/>
              <a:gd name="connsiteX21" fmla="*/ 1709928 w 2995041"/>
              <a:gd name="connsiteY21" fmla="*/ 1394173 h 3725893"/>
              <a:gd name="connsiteX22" fmla="*/ 1527048 w 2995041"/>
              <a:gd name="connsiteY22" fmla="*/ 1951957 h 3725893"/>
              <a:gd name="connsiteX23" fmla="*/ 1426464 w 2995041"/>
              <a:gd name="connsiteY23" fmla="*/ 2235421 h 3725893"/>
              <a:gd name="connsiteX24" fmla="*/ 1289304 w 2995041"/>
              <a:gd name="connsiteY24" fmla="*/ 2482309 h 3725893"/>
              <a:gd name="connsiteX25" fmla="*/ 1463040 w 2995041"/>
              <a:gd name="connsiteY25" fmla="*/ 2656045 h 3725893"/>
              <a:gd name="connsiteX26" fmla="*/ 1133856 w 2995041"/>
              <a:gd name="connsiteY26" fmla="*/ 2985229 h 3725893"/>
              <a:gd name="connsiteX27" fmla="*/ 1234440 w 2995041"/>
              <a:gd name="connsiteY27" fmla="*/ 3140677 h 3725893"/>
              <a:gd name="connsiteX28" fmla="*/ 1225296 w 2995041"/>
              <a:gd name="connsiteY28" fmla="*/ 3369277 h 3725893"/>
              <a:gd name="connsiteX29" fmla="*/ 1133856 w 2995041"/>
              <a:gd name="connsiteY29" fmla="*/ 3725893 h 3725893"/>
              <a:gd name="connsiteX0" fmla="*/ 1133856 w 3056001"/>
              <a:gd name="connsiteY0" fmla="*/ 3725893 h 3725893"/>
              <a:gd name="connsiteX1" fmla="*/ 694944 w 3056001"/>
              <a:gd name="connsiteY1" fmla="*/ 3698461 h 3725893"/>
              <a:gd name="connsiteX2" fmla="*/ 246888 w 3056001"/>
              <a:gd name="connsiteY2" fmla="*/ 3661885 h 3725893"/>
              <a:gd name="connsiteX3" fmla="*/ 9144 w 3056001"/>
              <a:gd name="connsiteY3" fmla="*/ 3561301 h 3725893"/>
              <a:gd name="connsiteX4" fmla="*/ 0 w 3056001"/>
              <a:gd name="connsiteY4" fmla="*/ 3369277 h 3725893"/>
              <a:gd name="connsiteX5" fmla="*/ 146304 w 3056001"/>
              <a:gd name="connsiteY5" fmla="*/ 3131533 h 3725893"/>
              <a:gd name="connsiteX6" fmla="*/ 557784 w 3056001"/>
              <a:gd name="connsiteY6" fmla="*/ 2637757 h 3725893"/>
              <a:gd name="connsiteX7" fmla="*/ 932688 w 3056001"/>
              <a:gd name="connsiteY7" fmla="*/ 2107405 h 3725893"/>
              <a:gd name="connsiteX8" fmla="*/ 1325880 w 3056001"/>
              <a:gd name="connsiteY8" fmla="*/ 1083277 h 3725893"/>
              <a:gd name="connsiteX9" fmla="*/ 1680590 w 3056001"/>
              <a:gd name="connsiteY9" fmla="*/ 218025 h 3725893"/>
              <a:gd name="connsiteX10" fmla="*/ 1945005 w 3056001"/>
              <a:gd name="connsiteY10" fmla="*/ 137254 h 3725893"/>
              <a:gd name="connsiteX11" fmla="*/ 2011489 w 3056001"/>
              <a:gd name="connsiteY11" fmla="*/ 21049 h 3725893"/>
              <a:gd name="connsiteX12" fmla="*/ 2601087 w 3056001"/>
              <a:gd name="connsiteY12" fmla="*/ 168877 h 3725893"/>
              <a:gd name="connsiteX13" fmla="*/ 2776728 w 3056001"/>
              <a:gd name="connsiteY13" fmla="*/ 182974 h 3725893"/>
              <a:gd name="connsiteX14" fmla="*/ 3056001 w 3056001"/>
              <a:gd name="connsiteY14" fmla="*/ 749140 h 3725893"/>
              <a:gd name="connsiteX15" fmla="*/ 2241042 w 3056001"/>
              <a:gd name="connsiteY15" fmla="*/ 874870 h 3725893"/>
              <a:gd name="connsiteX16" fmla="*/ 2157984 w 3056001"/>
              <a:gd name="connsiteY16" fmla="*/ 1037557 h 3725893"/>
              <a:gd name="connsiteX17" fmla="*/ 2057400 w 3056001"/>
              <a:gd name="connsiteY17" fmla="*/ 1174717 h 3725893"/>
              <a:gd name="connsiteX18" fmla="*/ 1911096 w 3056001"/>
              <a:gd name="connsiteY18" fmla="*/ 1156429 h 3725893"/>
              <a:gd name="connsiteX19" fmla="*/ 1819656 w 3056001"/>
              <a:gd name="connsiteY19" fmla="*/ 1138141 h 3725893"/>
              <a:gd name="connsiteX20" fmla="*/ 1783080 w 3056001"/>
              <a:gd name="connsiteY20" fmla="*/ 1147285 h 3725893"/>
              <a:gd name="connsiteX21" fmla="*/ 1709928 w 3056001"/>
              <a:gd name="connsiteY21" fmla="*/ 1394173 h 3725893"/>
              <a:gd name="connsiteX22" fmla="*/ 1527048 w 3056001"/>
              <a:gd name="connsiteY22" fmla="*/ 1951957 h 3725893"/>
              <a:gd name="connsiteX23" fmla="*/ 1426464 w 3056001"/>
              <a:gd name="connsiteY23" fmla="*/ 2235421 h 3725893"/>
              <a:gd name="connsiteX24" fmla="*/ 1289304 w 3056001"/>
              <a:gd name="connsiteY24" fmla="*/ 2482309 h 3725893"/>
              <a:gd name="connsiteX25" fmla="*/ 1463040 w 3056001"/>
              <a:gd name="connsiteY25" fmla="*/ 2656045 h 3725893"/>
              <a:gd name="connsiteX26" fmla="*/ 1133856 w 3056001"/>
              <a:gd name="connsiteY26" fmla="*/ 2985229 h 3725893"/>
              <a:gd name="connsiteX27" fmla="*/ 1234440 w 3056001"/>
              <a:gd name="connsiteY27" fmla="*/ 3140677 h 3725893"/>
              <a:gd name="connsiteX28" fmla="*/ 1225296 w 3056001"/>
              <a:gd name="connsiteY28" fmla="*/ 3369277 h 3725893"/>
              <a:gd name="connsiteX29" fmla="*/ 1133856 w 3056001"/>
              <a:gd name="connsiteY29" fmla="*/ 3725893 h 3725893"/>
              <a:gd name="connsiteX0" fmla="*/ 1133856 w 3056001"/>
              <a:gd name="connsiteY0" fmla="*/ 3725893 h 3725893"/>
              <a:gd name="connsiteX1" fmla="*/ 694944 w 3056001"/>
              <a:gd name="connsiteY1" fmla="*/ 3698461 h 3725893"/>
              <a:gd name="connsiteX2" fmla="*/ 246888 w 3056001"/>
              <a:gd name="connsiteY2" fmla="*/ 3661885 h 3725893"/>
              <a:gd name="connsiteX3" fmla="*/ 9144 w 3056001"/>
              <a:gd name="connsiteY3" fmla="*/ 3561301 h 3725893"/>
              <a:gd name="connsiteX4" fmla="*/ 0 w 3056001"/>
              <a:gd name="connsiteY4" fmla="*/ 3369277 h 3725893"/>
              <a:gd name="connsiteX5" fmla="*/ 146304 w 3056001"/>
              <a:gd name="connsiteY5" fmla="*/ 3131533 h 3725893"/>
              <a:gd name="connsiteX6" fmla="*/ 557784 w 3056001"/>
              <a:gd name="connsiteY6" fmla="*/ 2637757 h 3725893"/>
              <a:gd name="connsiteX7" fmla="*/ 932688 w 3056001"/>
              <a:gd name="connsiteY7" fmla="*/ 2107405 h 3725893"/>
              <a:gd name="connsiteX8" fmla="*/ 1325880 w 3056001"/>
              <a:gd name="connsiteY8" fmla="*/ 1083277 h 3725893"/>
              <a:gd name="connsiteX9" fmla="*/ 1680590 w 3056001"/>
              <a:gd name="connsiteY9" fmla="*/ 218025 h 3725893"/>
              <a:gd name="connsiteX10" fmla="*/ 1945005 w 3056001"/>
              <a:gd name="connsiteY10" fmla="*/ 137254 h 3725893"/>
              <a:gd name="connsiteX11" fmla="*/ 2011489 w 3056001"/>
              <a:gd name="connsiteY11" fmla="*/ 21049 h 3725893"/>
              <a:gd name="connsiteX12" fmla="*/ 2570607 w 3056001"/>
              <a:gd name="connsiteY12" fmla="*/ 229837 h 3725893"/>
              <a:gd name="connsiteX13" fmla="*/ 2776728 w 3056001"/>
              <a:gd name="connsiteY13" fmla="*/ 182974 h 3725893"/>
              <a:gd name="connsiteX14" fmla="*/ 3056001 w 3056001"/>
              <a:gd name="connsiteY14" fmla="*/ 749140 h 3725893"/>
              <a:gd name="connsiteX15" fmla="*/ 2241042 w 3056001"/>
              <a:gd name="connsiteY15" fmla="*/ 874870 h 3725893"/>
              <a:gd name="connsiteX16" fmla="*/ 2157984 w 3056001"/>
              <a:gd name="connsiteY16" fmla="*/ 1037557 h 3725893"/>
              <a:gd name="connsiteX17" fmla="*/ 2057400 w 3056001"/>
              <a:gd name="connsiteY17" fmla="*/ 1174717 h 3725893"/>
              <a:gd name="connsiteX18" fmla="*/ 1911096 w 3056001"/>
              <a:gd name="connsiteY18" fmla="*/ 1156429 h 3725893"/>
              <a:gd name="connsiteX19" fmla="*/ 1819656 w 3056001"/>
              <a:gd name="connsiteY19" fmla="*/ 1138141 h 3725893"/>
              <a:gd name="connsiteX20" fmla="*/ 1783080 w 3056001"/>
              <a:gd name="connsiteY20" fmla="*/ 1147285 h 3725893"/>
              <a:gd name="connsiteX21" fmla="*/ 1709928 w 3056001"/>
              <a:gd name="connsiteY21" fmla="*/ 1394173 h 3725893"/>
              <a:gd name="connsiteX22" fmla="*/ 1527048 w 3056001"/>
              <a:gd name="connsiteY22" fmla="*/ 1951957 h 3725893"/>
              <a:gd name="connsiteX23" fmla="*/ 1426464 w 3056001"/>
              <a:gd name="connsiteY23" fmla="*/ 2235421 h 3725893"/>
              <a:gd name="connsiteX24" fmla="*/ 1289304 w 3056001"/>
              <a:gd name="connsiteY24" fmla="*/ 2482309 h 3725893"/>
              <a:gd name="connsiteX25" fmla="*/ 1463040 w 3056001"/>
              <a:gd name="connsiteY25" fmla="*/ 2656045 h 3725893"/>
              <a:gd name="connsiteX26" fmla="*/ 1133856 w 3056001"/>
              <a:gd name="connsiteY26" fmla="*/ 2985229 h 3725893"/>
              <a:gd name="connsiteX27" fmla="*/ 1234440 w 3056001"/>
              <a:gd name="connsiteY27" fmla="*/ 3140677 h 3725893"/>
              <a:gd name="connsiteX28" fmla="*/ 1225296 w 3056001"/>
              <a:gd name="connsiteY28" fmla="*/ 3369277 h 3725893"/>
              <a:gd name="connsiteX29" fmla="*/ 1133856 w 3056001"/>
              <a:gd name="connsiteY29" fmla="*/ 3725893 h 3725893"/>
              <a:gd name="connsiteX0" fmla="*/ 1133856 w 3056001"/>
              <a:gd name="connsiteY0" fmla="*/ 3725893 h 3725893"/>
              <a:gd name="connsiteX1" fmla="*/ 694944 w 3056001"/>
              <a:gd name="connsiteY1" fmla="*/ 3698461 h 3725893"/>
              <a:gd name="connsiteX2" fmla="*/ 246888 w 3056001"/>
              <a:gd name="connsiteY2" fmla="*/ 3661885 h 3725893"/>
              <a:gd name="connsiteX3" fmla="*/ 9144 w 3056001"/>
              <a:gd name="connsiteY3" fmla="*/ 3561301 h 3725893"/>
              <a:gd name="connsiteX4" fmla="*/ 0 w 3056001"/>
              <a:gd name="connsiteY4" fmla="*/ 3369277 h 3725893"/>
              <a:gd name="connsiteX5" fmla="*/ 146304 w 3056001"/>
              <a:gd name="connsiteY5" fmla="*/ 3131533 h 3725893"/>
              <a:gd name="connsiteX6" fmla="*/ 557784 w 3056001"/>
              <a:gd name="connsiteY6" fmla="*/ 2637757 h 3725893"/>
              <a:gd name="connsiteX7" fmla="*/ 932688 w 3056001"/>
              <a:gd name="connsiteY7" fmla="*/ 2107405 h 3725893"/>
              <a:gd name="connsiteX8" fmla="*/ 1325880 w 3056001"/>
              <a:gd name="connsiteY8" fmla="*/ 1083277 h 3725893"/>
              <a:gd name="connsiteX9" fmla="*/ 1680590 w 3056001"/>
              <a:gd name="connsiteY9" fmla="*/ 218025 h 3725893"/>
              <a:gd name="connsiteX10" fmla="*/ 1945005 w 3056001"/>
              <a:gd name="connsiteY10" fmla="*/ 137254 h 3725893"/>
              <a:gd name="connsiteX11" fmla="*/ 2011489 w 3056001"/>
              <a:gd name="connsiteY11" fmla="*/ 21049 h 3725893"/>
              <a:gd name="connsiteX12" fmla="*/ 2570607 w 3056001"/>
              <a:gd name="connsiteY12" fmla="*/ 229837 h 3725893"/>
              <a:gd name="connsiteX13" fmla="*/ 2799588 w 3056001"/>
              <a:gd name="connsiteY13" fmla="*/ 251554 h 3725893"/>
              <a:gd name="connsiteX14" fmla="*/ 3056001 w 3056001"/>
              <a:gd name="connsiteY14" fmla="*/ 749140 h 3725893"/>
              <a:gd name="connsiteX15" fmla="*/ 2241042 w 3056001"/>
              <a:gd name="connsiteY15" fmla="*/ 874870 h 3725893"/>
              <a:gd name="connsiteX16" fmla="*/ 2157984 w 3056001"/>
              <a:gd name="connsiteY16" fmla="*/ 1037557 h 3725893"/>
              <a:gd name="connsiteX17" fmla="*/ 2057400 w 3056001"/>
              <a:gd name="connsiteY17" fmla="*/ 1174717 h 3725893"/>
              <a:gd name="connsiteX18" fmla="*/ 1911096 w 3056001"/>
              <a:gd name="connsiteY18" fmla="*/ 1156429 h 3725893"/>
              <a:gd name="connsiteX19" fmla="*/ 1819656 w 3056001"/>
              <a:gd name="connsiteY19" fmla="*/ 1138141 h 3725893"/>
              <a:gd name="connsiteX20" fmla="*/ 1783080 w 3056001"/>
              <a:gd name="connsiteY20" fmla="*/ 1147285 h 3725893"/>
              <a:gd name="connsiteX21" fmla="*/ 1709928 w 3056001"/>
              <a:gd name="connsiteY21" fmla="*/ 1394173 h 3725893"/>
              <a:gd name="connsiteX22" fmla="*/ 1527048 w 3056001"/>
              <a:gd name="connsiteY22" fmla="*/ 1951957 h 3725893"/>
              <a:gd name="connsiteX23" fmla="*/ 1426464 w 3056001"/>
              <a:gd name="connsiteY23" fmla="*/ 2235421 h 3725893"/>
              <a:gd name="connsiteX24" fmla="*/ 1289304 w 3056001"/>
              <a:gd name="connsiteY24" fmla="*/ 2482309 h 3725893"/>
              <a:gd name="connsiteX25" fmla="*/ 1463040 w 3056001"/>
              <a:gd name="connsiteY25" fmla="*/ 2656045 h 3725893"/>
              <a:gd name="connsiteX26" fmla="*/ 1133856 w 3056001"/>
              <a:gd name="connsiteY26" fmla="*/ 2985229 h 3725893"/>
              <a:gd name="connsiteX27" fmla="*/ 1234440 w 3056001"/>
              <a:gd name="connsiteY27" fmla="*/ 3140677 h 3725893"/>
              <a:gd name="connsiteX28" fmla="*/ 1225296 w 3056001"/>
              <a:gd name="connsiteY28" fmla="*/ 3369277 h 3725893"/>
              <a:gd name="connsiteX29" fmla="*/ 1133856 w 3056001"/>
              <a:gd name="connsiteY29" fmla="*/ 3725893 h 3725893"/>
              <a:gd name="connsiteX0" fmla="*/ 1133856 w 3056001"/>
              <a:gd name="connsiteY0" fmla="*/ 3725893 h 3725893"/>
              <a:gd name="connsiteX1" fmla="*/ 694944 w 3056001"/>
              <a:gd name="connsiteY1" fmla="*/ 3698461 h 3725893"/>
              <a:gd name="connsiteX2" fmla="*/ 246888 w 3056001"/>
              <a:gd name="connsiteY2" fmla="*/ 3661885 h 3725893"/>
              <a:gd name="connsiteX3" fmla="*/ 9144 w 3056001"/>
              <a:gd name="connsiteY3" fmla="*/ 3561301 h 3725893"/>
              <a:gd name="connsiteX4" fmla="*/ 0 w 3056001"/>
              <a:gd name="connsiteY4" fmla="*/ 3369277 h 3725893"/>
              <a:gd name="connsiteX5" fmla="*/ 146304 w 3056001"/>
              <a:gd name="connsiteY5" fmla="*/ 3131533 h 3725893"/>
              <a:gd name="connsiteX6" fmla="*/ 557784 w 3056001"/>
              <a:gd name="connsiteY6" fmla="*/ 2637757 h 3725893"/>
              <a:gd name="connsiteX7" fmla="*/ 932688 w 3056001"/>
              <a:gd name="connsiteY7" fmla="*/ 2107405 h 3725893"/>
              <a:gd name="connsiteX8" fmla="*/ 1325880 w 3056001"/>
              <a:gd name="connsiteY8" fmla="*/ 1083277 h 3725893"/>
              <a:gd name="connsiteX9" fmla="*/ 1680590 w 3056001"/>
              <a:gd name="connsiteY9" fmla="*/ 218025 h 3725893"/>
              <a:gd name="connsiteX10" fmla="*/ 1945005 w 3056001"/>
              <a:gd name="connsiteY10" fmla="*/ 137254 h 3725893"/>
              <a:gd name="connsiteX11" fmla="*/ 2011489 w 3056001"/>
              <a:gd name="connsiteY11" fmla="*/ 21049 h 3725893"/>
              <a:gd name="connsiteX12" fmla="*/ 2570607 w 3056001"/>
              <a:gd name="connsiteY12" fmla="*/ 229837 h 3725893"/>
              <a:gd name="connsiteX13" fmla="*/ 2791968 w 3056001"/>
              <a:gd name="connsiteY13" fmla="*/ 213454 h 3725893"/>
              <a:gd name="connsiteX14" fmla="*/ 3056001 w 3056001"/>
              <a:gd name="connsiteY14" fmla="*/ 749140 h 3725893"/>
              <a:gd name="connsiteX15" fmla="*/ 2241042 w 3056001"/>
              <a:gd name="connsiteY15" fmla="*/ 874870 h 3725893"/>
              <a:gd name="connsiteX16" fmla="*/ 2157984 w 3056001"/>
              <a:gd name="connsiteY16" fmla="*/ 1037557 h 3725893"/>
              <a:gd name="connsiteX17" fmla="*/ 2057400 w 3056001"/>
              <a:gd name="connsiteY17" fmla="*/ 1174717 h 3725893"/>
              <a:gd name="connsiteX18" fmla="*/ 1911096 w 3056001"/>
              <a:gd name="connsiteY18" fmla="*/ 1156429 h 3725893"/>
              <a:gd name="connsiteX19" fmla="*/ 1819656 w 3056001"/>
              <a:gd name="connsiteY19" fmla="*/ 1138141 h 3725893"/>
              <a:gd name="connsiteX20" fmla="*/ 1783080 w 3056001"/>
              <a:gd name="connsiteY20" fmla="*/ 1147285 h 3725893"/>
              <a:gd name="connsiteX21" fmla="*/ 1709928 w 3056001"/>
              <a:gd name="connsiteY21" fmla="*/ 1394173 h 3725893"/>
              <a:gd name="connsiteX22" fmla="*/ 1527048 w 3056001"/>
              <a:gd name="connsiteY22" fmla="*/ 1951957 h 3725893"/>
              <a:gd name="connsiteX23" fmla="*/ 1426464 w 3056001"/>
              <a:gd name="connsiteY23" fmla="*/ 2235421 h 3725893"/>
              <a:gd name="connsiteX24" fmla="*/ 1289304 w 3056001"/>
              <a:gd name="connsiteY24" fmla="*/ 2482309 h 3725893"/>
              <a:gd name="connsiteX25" fmla="*/ 1463040 w 3056001"/>
              <a:gd name="connsiteY25" fmla="*/ 2656045 h 3725893"/>
              <a:gd name="connsiteX26" fmla="*/ 1133856 w 3056001"/>
              <a:gd name="connsiteY26" fmla="*/ 2985229 h 3725893"/>
              <a:gd name="connsiteX27" fmla="*/ 1234440 w 3056001"/>
              <a:gd name="connsiteY27" fmla="*/ 3140677 h 3725893"/>
              <a:gd name="connsiteX28" fmla="*/ 1225296 w 3056001"/>
              <a:gd name="connsiteY28" fmla="*/ 3369277 h 3725893"/>
              <a:gd name="connsiteX29" fmla="*/ 1133856 w 3056001"/>
              <a:gd name="connsiteY29" fmla="*/ 3725893 h 3725893"/>
              <a:gd name="connsiteX0" fmla="*/ 1133856 w 3056001"/>
              <a:gd name="connsiteY0" fmla="*/ 3725893 h 3725893"/>
              <a:gd name="connsiteX1" fmla="*/ 694944 w 3056001"/>
              <a:gd name="connsiteY1" fmla="*/ 3698461 h 3725893"/>
              <a:gd name="connsiteX2" fmla="*/ 246888 w 3056001"/>
              <a:gd name="connsiteY2" fmla="*/ 3661885 h 3725893"/>
              <a:gd name="connsiteX3" fmla="*/ 9144 w 3056001"/>
              <a:gd name="connsiteY3" fmla="*/ 3561301 h 3725893"/>
              <a:gd name="connsiteX4" fmla="*/ 0 w 3056001"/>
              <a:gd name="connsiteY4" fmla="*/ 3369277 h 3725893"/>
              <a:gd name="connsiteX5" fmla="*/ 146304 w 3056001"/>
              <a:gd name="connsiteY5" fmla="*/ 3131533 h 3725893"/>
              <a:gd name="connsiteX6" fmla="*/ 557784 w 3056001"/>
              <a:gd name="connsiteY6" fmla="*/ 2637757 h 3725893"/>
              <a:gd name="connsiteX7" fmla="*/ 932688 w 3056001"/>
              <a:gd name="connsiteY7" fmla="*/ 2107405 h 3725893"/>
              <a:gd name="connsiteX8" fmla="*/ 1325880 w 3056001"/>
              <a:gd name="connsiteY8" fmla="*/ 1083277 h 3725893"/>
              <a:gd name="connsiteX9" fmla="*/ 1680590 w 3056001"/>
              <a:gd name="connsiteY9" fmla="*/ 218025 h 3725893"/>
              <a:gd name="connsiteX10" fmla="*/ 1945005 w 3056001"/>
              <a:gd name="connsiteY10" fmla="*/ 137254 h 3725893"/>
              <a:gd name="connsiteX11" fmla="*/ 2011489 w 3056001"/>
              <a:gd name="connsiteY11" fmla="*/ 21049 h 3725893"/>
              <a:gd name="connsiteX12" fmla="*/ 2570607 w 3056001"/>
              <a:gd name="connsiteY12" fmla="*/ 229837 h 3725893"/>
              <a:gd name="connsiteX13" fmla="*/ 2791968 w 3056001"/>
              <a:gd name="connsiteY13" fmla="*/ 213454 h 3725893"/>
              <a:gd name="connsiteX14" fmla="*/ 3056001 w 3056001"/>
              <a:gd name="connsiteY14" fmla="*/ 749140 h 3725893"/>
              <a:gd name="connsiteX15" fmla="*/ 2241042 w 3056001"/>
              <a:gd name="connsiteY15" fmla="*/ 874870 h 3725893"/>
              <a:gd name="connsiteX16" fmla="*/ 2157984 w 3056001"/>
              <a:gd name="connsiteY16" fmla="*/ 1037557 h 3725893"/>
              <a:gd name="connsiteX17" fmla="*/ 2057400 w 3056001"/>
              <a:gd name="connsiteY17" fmla="*/ 1174717 h 3725893"/>
              <a:gd name="connsiteX18" fmla="*/ 1911096 w 3056001"/>
              <a:gd name="connsiteY18" fmla="*/ 1156429 h 3725893"/>
              <a:gd name="connsiteX19" fmla="*/ 1819656 w 3056001"/>
              <a:gd name="connsiteY19" fmla="*/ 1138141 h 3725893"/>
              <a:gd name="connsiteX20" fmla="*/ 1783080 w 3056001"/>
              <a:gd name="connsiteY20" fmla="*/ 1147285 h 3725893"/>
              <a:gd name="connsiteX21" fmla="*/ 1709928 w 3056001"/>
              <a:gd name="connsiteY21" fmla="*/ 1394173 h 3725893"/>
              <a:gd name="connsiteX22" fmla="*/ 1527048 w 3056001"/>
              <a:gd name="connsiteY22" fmla="*/ 1951957 h 3725893"/>
              <a:gd name="connsiteX23" fmla="*/ 1426464 w 3056001"/>
              <a:gd name="connsiteY23" fmla="*/ 2235421 h 3725893"/>
              <a:gd name="connsiteX24" fmla="*/ 1289304 w 3056001"/>
              <a:gd name="connsiteY24" fmla="*/ 2482309 h 3725893"/>
              <a:gd name="connsiteX25" fmla="*/ 1463040 w 3056001"/>
              <a:gd name="connsiteY25" fmla="*/ 2656045 h 3725893"/>
              <a:gd name="connsiteX26" fmla="*/ 1133856 w 3056001"/>
              <a:gd name="connsiteY26" fmla="*/ 2985229 h 3725893"/>
              <a:gd name="connsiteX27" fmla="*/ 1234440 w 3056001"/>
              <a:gd name="connsiteY27" fmla="*/ 3140677 h 3725893"/>
              <a:gd name="connsiteX28" fmla="*/ 1225296 w 3056001"/>
              <a:gd name="connsiteY28" fmla="*/ 3369277 h 3725893"/>
              <a:gd name="connsiteX29" fmla="*/ 1133856 w 3056001"/>
              <a:gd name="connsiteY29" fmla="*/ 3725893 h 3725893"/>
              <a:gd name="connsiteX0" fmla="*/ 1133856 w 3056001"/>
              <a:gd name="connsiteY0" fmla="*/ 3725893 h 3725893"/>
              <a:gd name="connsiteX1" fmla="*/ 694944 w 3056001"/>
              <a:gd name="connsiteY1" fmla="*/ 3698461 h 3725893"/>
              <a:gd name="connsiteX2" fmla="*/ 246888 w 3056001"/>
              <a:gd name="connsiteY2" fmla="*/ 3661885 h 3725893"/>
              <a:gd name="connsiteX3" fmla="*/ 9144 w 3056001"/>
              <a:gd name="connsiteY3" fmla="*/ 3561301 h 3725893"/>
              <a:gd name="connsiteX4" fmla="*/ 0 w 3056001"/>
              <a:gd name="connsiteY4" fmla="*/ 3369277 h 3725893"/>
              <a:gd name="connsiteX5" fmla="*/ 146304 w 3056001"/>
              <a:gd name="connsiteY5" fmla="*/ 3131533 h 3725893"/>
              <a:gd name="connsiteX6" fmla="*/ 557784 w 3056001"/>
              <a:gd name="connsiteY6" fmla="*/ 2637757 h 3725893"/>
              <a:gd name="connsiteX7" fmla="*/ 932688 w 3056001"/>
              <a:gd name="connsiteY7" fmla="*/ 2107405 h 3725893"/>
              <a:gd name="connsiteX8" fmla="*/ 1325880 w 3056001"/>
              <a:gd name="connsiteY8" fmla="*/ 1083277 h 3725893"/>
              <a:gd name="connsiteX9" fmla="*/ 1680590 w 3056001"/>
              <a:gd name="connsiteY9" fmla="*/ 218025 h 3725893"/>
              <a:gd name="connsiteX10" fmla="*/ 1945005 w 3056001"/>
              <a:gd name="connsiteY10" fmla="*/ 137254 h 3725893"/>
              <a:gd name="connsiteX11" fmla="*/ 2011489 w 3056001"/>
              <a:gd name="connsiteY11" fmla="*/ 21049 h 3725893"/>
              <a:gd name="connsiteX12" fmla="*/ 2570607 w 3056001"/>
              <a:gd name="connsiteY12" fmla="*/ 229837 h 3725893"/>
              <a:gd name="connsiteX13" fmla="*/ 2776728 w 3056001"/>
              <a:gd name="connsiteY13" fmla="*/ 175354 h 3725893"/>
              <a:gd name="connsiteX14" fmla="*/ 3056001 w 3056001"/>
              <a:gd name="connsiteY14" fmla="*/ 749140 h 3725893"/>
              <a:gd name="connsiteX15" fmla="*/ 2241042 w 3056001"/>
              <a:gd name="connsiteY15" fmla="*/ 874870 h 3725893"/>
              <a:gd name="connsiteX16" fmla="*/ 2157984 w 3056001"/>
              <a:gd name="connsiteY16" fmla="*/ 1037557 h 3725893"/>
              <a:gd name="connsiteX17" fmla="*/ 2057400 w 3056001"/>
              <a:gd name="connsiteY17" fmla="*/ 1174717 h 3725893"/>
              <a:gd name="connsiteX18" fmla="*/ 1911096 w 3056001"/>
              <a:gd name="connsiteY18" fmla="*/ 1156429 h 3725893"/>
              <a:gd name="connsiteX19" fmla="*/ 1819656 w 3056001"/>
              <a:gd name="connsiteY19" fmla="*/ 1138141 h 3725893"/>
              <a:gd name="connsiteX20" fmla="*/ 1783080 w 3056001"/>
              <a:gd name="connsiteY20" fmla="*/ 1147285 h 3725893"/>
              <a:gd name="connsiteX21" fmla="*/ 1709928 w 3056001"/>
              <a:gd name="connsiteY21" fmla="*/ 1394173 h 3725893"/>
              <a:gd name="connsiteX22" fmla="*/ 1527048 w 3056001"/>
              <a:gd name="connsiteY22" fmla="*/ 1951957 h 3725893"/>
              <a:gd name="connsiteX23" fmla="*/ 1426464 w 3056001"/>
              <a:gd name="connsiteY23" fmla="*/ 2235421 h 3725893"/>
              <a:gd name="connsiteX24" fmla="*/ 1289304 w 3056001"/>
              <a:gd name="connsiteY24" fmla="*/ 2482309 h 3725893"/>
              <a:gd name="connsiteX25" fmla="*/ 1463040 w 3056001"/>
              <a:gd name="connsiteY25" fmla="*/ 2656045 h 3725893"/>
              <a:gd name="connsiteX26" fmla="*/ 1133856 w 3056001"/>
              <a:gd name="connsiteY26" fmla="*/ 2985229 h 3725893"/>
              <a:gd name="connsiteX27" fmla="*/ 1234440 w 3056001"/>
              <a:gd name="connsiteY27" fmla="*/ 3140677 h 3725893"/>
              <a:gd name="connsiteX28" fmla="*/ 1225296 w 3056001"/>
              <a:gd name="connsiteY28" fmla="*/ 3369277 h 3725893"/>
              <a:gd name="connsiteX29" fmla="*/ 1133856 w 3056001"/>
              <a:gd name="connsiteY29" fmla="*/ 3725893 h 3725893"/>
              <a:gd name="connsiteX0" fmla="*/ 1133856 w 3056001"/>
              <a:gd name="connsiteY0" fmla="*/ 3725893 h 3725893"/>
              <a:gd name="connsiteX1" fmla="*/ 694944 w 3056001"/>
              <a:gd name="connsiteY1" fmla="*/ 3698461 h 3725893"/>
              <a:gd name="connsiteX2" fmla="*/ 246888 w 3056001"/>
              <a:gd name="connsiteY2" fmla="*/ 3661885 h 3725893"/>
              <a:gd name="connsiteX3" fmla="*/ 9144 w 3056001"/>
              <a:gd name="connsiteY3" fmla="*/ 3561301 h 3725893"/>
              <a:gd name="connsiteX4" fmla="*/ 0 w 3056001"/>
              <a:gd name="connsiteY4" fmla="*/ 3369277 h 3725893"/>
              <a:gd name="connsiteX5" fmla="*/ 146304 w 3056001"/>
              <a:gd name="connsiteY5" fmla="*/ 3131533 h 3725893"/>
              <a:gd name="connsiteX6" fmla="*/ 557784 w 3056001"/>
              <a:gd name="connsiteY6" fmla="*/ 2637757 h 3725893"/>
              <a:gd name="connsiteX7" fmla="*/ 932688 w 3056001"/>
              <a:gd name="connsiteY7" fmla="*/ 2107405 h 3725893"/>
              <a:gd name="connsiteX8" fmla="*/ 1325880 w 3056001"/>
              <a:gd name="connsiteY8" fmla="*/ 1083277 h 3725893"/>
              <a:gd name="connsiteX9" fmla="*/ 1680590 w 3056001"/>
              <a:gd name="connsiteY9" fmla="*/ 218025 h 3725893"/>
              <a:gd name="connsiteX10" fmla="*/ 1945005 w 3056001"/>
              <a:gd name="connsiteY10" fmla="*/ 137254 h 3725893"/>
              <a:gd name="connsiteX11" fmla="*/ 2011489 w 3056001"/>
              <a:gd name="connsiteY11" fmla="*/ 21049 h 3725893"/>
              <a:gd name="connsiteX12" fmla="*/ 2570607 w 3056001"/>
              <a:gd name="connsiteY12" fmla="*/ 229837 h 3725893"/>
              <a:gd name="connsiteX13" fmla="*/ 2776728 w 3056001"/>
              <a:gd name="connsiteY13" fmla="*/ 175354 h 3725893"/>
              <a:gd name="connsiteX14" fmla="*/ 3056001 w 3056001"/>
              <a:gd name="connsiteY14" fmla="*/ 749140 h 3725893"/>
              <a:gd name="connsiteX15" fmla="*/ 2241042 w 3056001"/>
              <a:gd name="connsiteY15" fmla="*/ 874870 h 3725893"/>
              <a:gd name="connsiteX16" fmla="*/ 2157984 w 3056001"/>
              <a:gd name="connsiteY16" fmla="*/ 1037557 h 3725893"/>
              <a:gd name="connsiteX17" fmla="*/ 2057400 w 3056001"/>
              <a:gd name="connsiteY17" fmla="*/ 1174717 h 3725893"/>
              <a:gd name="connsiteX18" fmla="*/ 1911096 w 3056001"/>
              <a:gd name="connsiteY18" fmla="*/ 1156429 h 3725893"/>
              <a:gd name="connsiteX19" fmla="*/ 1819656 w 3056001"/>
              <a:gd name="connsiteY19" fmla="*/ 1138141 h 3725893"/>
              <a:gd name="connsiteX20" fmla="*/ 1783080 w 3056001"/>
              <a:gd name="connsiteY20" fmla="*/ 1147285 h 3725893"/>
              <a:gd name="connsiteX21" fmla="*/ 1709928 w 3056001"/>
              <a:gd name="connsiteY21" fmla="*/ 1394173 h 3725893"/>
              <a:gd name="connsiteX22" fmla="*/ 1527048 w 3056001"/>
              <a:gd name="connsiteY22" fmla="*/ 1951957 h 3725893"/>
              <a:gd name="connsiteX23" fmla="*/ 1426464 w 3056001"/>
              <a:gd name="connsiteY23" fmla="*/ 2235421 h 3725893"/>
              <a:gd name="connsiteX24" fmla="*/ 1289304 w 3056001"/>
              <a:gd name="connsiteY24" fmla="*/ 2482309 h 3725893"/>
              <a:gd name="connsiteX25" fmla="*/ 1463040 w 3056001"/>
              <a:gd name="connsiteY25" fmla="*/ 2656045 h 3725893"/>
              <a:gd name="connsiteX26" fmla="*/ 1133856 w 3056001"/>
              <a:gd name="connsiteY26" fmla="*/ 2985229 h 3725893"/>
              <a:gd name="connsiteX27" fmla="*/ 1234440 w 3056001"/>
              <a:gd name="connsiteY27" fmla="*/ 3140677 h 3725893"/>
              <a:gd name="connsiteX28" fmla="*/ 1225296 w 3056001"/>
              <a:gd name="connsiteY28" fmla="*/ 3369277 h 3725893"/>
              <a:gd name="connsiteX29" fmla="*/ 1133856 w 3056001"/>
              <a:gd name="connsiteY29" fmla="*/ 3725893 h 3725893"/>
              <a:gd name="connsiteX0" fmla="*/ 1133856 w 3056001"/>
              <a:gd name="connsiteY0" fmla="*/ 3725893 h 3725893"/>
              <a:gd name="connsiteX1" fmla="*/ 694944 w 3056001"/>
              <a:gd name="connsiteY1" fmla="*/ 3698461 h 3725893"/>
              <a:gd name="connsiteX2" fmla="*/ 246888 w 3056001"/>
              <a:gd name="connsiteY2" fmla="*/ 3661885 h 3725893"/>
              <a:gd name="connsiteX3" fmla="*/ 9144 w 3056001"/>
              <a:gd name="connsiteY3" fmla="*/ 3561301 h 3725893"/>
              <a:gd name="connsiteX4" fmla="*/ 0 w 3056001"/>
              <a:gd name="connsiteY4" fmla="*/ 3369277 h 3725893"/>
              <a:gd name="connsiteX5" fmla="*/ 146304 w 3056001"/>
              <a:gd name="connsiteY5" fmla="*/ 3131533 h 3725893"/>
              <a:gd name="connsiteX6" fmla="*/ 557784 w 3056001"/>
              <a:gd name="connsiteY6" fmla="*/ 2637757 h 3725893"/>
              <a:gd name="connsiteX7" fmla="*/ 932688 w 3056001"/>
              <a:gd name="connsiteY7" fmla="*/ 2107405 h 3725893"/>
              <a:gd name="connsiteX8" fmla="*/ 1325880 w 3056001"/>
              <a:gd name="connsiteY8" fmla="*/ 1083277 h 3725893"/>
              <a:gd name="connsiteX9" fmla="*/ 1680590 w 3056001"/>
              <a:gd name="connsiteY9" fmla="*/ 218025 h 3725893"/>
              <a:gd name="connsiteX10" fmla="*/ 1945005 w 3056001"/>
              <a:gd name="connsiteY10" fmla="*/ 137254 h 3725893"/>
              <a:gd name="connsiteX11" fmla="*/ 2011489 w 3056001"/>
              <a:gd name="connsiteY11" fmla="*/ 21049 h 3725893"/>
              <a:gd name="connsiteX12" fmla="*/ 2570607 w 3056001"/>
              <a:gd name="connsiteY12" fmla="*/ 229837 h 3725893"/>
              <a:gd name="connsiteX13" fmla="*/ 2776728 w 3056001"/>
              <a:gd name="connsiteY13" fmla="*/ 160114 h 3725893"/>
              <a:gd name="connsiteX14" fmla="*/ 3056001 w 3056001"/>
              <a:gd name="connsiteY14" fmla="*/ 749140 h 3725893"/>
              <a:gd name="connsiteX15" fmla="*/ 2241042 w 3056001"/>
              <a:gd name="connsiteY15" fmla="*/ 874870 h 3725893"/>
              <a:gd name="connsiteX16" fmla="*/ 2157984 w 3056001"/>
              <a:gd name="connsiteY16" fmla="*/ 1037557 h 3725893"/>
              <a:gd name="connsiteX17" fmla="*/ 2057400 w 3056001"/>
              <a:gd name="connsiteY17" fmla="*/ 1174717 h 3725893"/>
              <a:gd name="connsiteX18" fmla="*/ 1911096 w 3056001"/>
              <a:gd name="connsiteY18" fmla="*/ 1156429 h 3725893"/>
              <a:gd name="connsiteX19" fmla="*/ 1819656 w 3056001"/>
              <a:gd name="connsiteY19" fmla="*/ 1138141 h 3725893"/>
              <a:gd name="connsiteX20" fmla="*/ 1783080 w 3056001"/>
              <a:gd name="connsiteY20" fmla="*/ 1147285 h 3725893"/>
              <a:gd name="connsiteX21" fmla="*/ 1709928 w 3056001"/>
              <a:gd name="connsiteY21" fmla="*/ 1394173 h 3725893"/>
              <a:gd name="connsiteX22" fmla="*/ 1527048 w 3056001"/>
              <a:gd name="connsiteY22" fmla="*/ 1951957 h 3725893"/>
              <a:gd name="connsiteX23" fmla="*/ 1426464 w 3056001"/>
              <a:gd name="connsiteY23" fmla="*/ 2235421 h 3725893"/>
              <a:gd name="connsiteX24" fmla="*/ 1289304 w 3056001"/>
              <a:gd name="connsiteY24" fmla="*/ 2482309 h 3725893"/>
              <a:gd name="connsiteX25" fmla="*/ 1463040 w 3056001"/>
              <a:gd name="connsiteY25" fmla="*/ 2656045 h 3725893"/>
              <a:gd name="connsiteX26" fmla="*/ 1133856 w 3056001"/>
              <a:gd name="connsiteY26" fmla="*/ 2985229 h 3725893"/>
              <a:gd name="connsiteX27" fmla="*/ 1234440 w 3056001"/>
              <a:gd name="connsiteY27" fmla="*/ 3140677 h 3725893"/>
              <a:gd name="connsiteX28" fmla="*/ 1225296 w 3056001"/>
              <a:gd name="connsiteY28" fmla="*/ 3369277 h 3725893"/>
              <a:gd name="connsiteX29" fmla="*/ 1133856 w 3056001"/>
              <a:gd name="connsiteY29" fmla="*/ 3725893 h 3725893"/>
              <a:gd name="connsiteX0" fmla="*/ 1133856 w 3056001"/>
              <a:gd name="connsiteY0" fmla="*/ 3725893 h 3725893"/>
              <a:gd name="connsiteX1" fmla="*/ 694944 w 3056001"/>
              <a:gd name="connsiteY1" fmla="*/ 3698461 h 3725893"/>
              <a:gd name="connsiteX2" fmla="*/ 246888 w 3056001"/>
              <a:gd name="connsiteY2" fmla="*/ 3661885 h 3725893"/>
              <a:gd name="connsiteX3" fmla="*/ 9144 w 3056001"/>
              <a:gd name="connsiteY3" fmla="*/ 3561301 h 3725893"/>
              <a:gd name="connsiteX4" fmla="*/ 0 w 3056001"/>
              <a:gd name="connsiteY4" fmla="*/ 3369277 h 3725893"/>
              <a:gd name="connsiteX5" fmla="*/ 146304 w 3056001"/>
              <a:gd name="connsiteY5" fmla="*/ 3131533 h 3725893"/>
              <a:gd name="connsiteX6" fmla="*/ 557784 w 3056001"/>
              <a:gd name="connsiteY6" fmla="*/ 2637757 h 3725893"/>
              <a:gd name="connsiteX7" fmla="*/ 932688 w 3056001"/>
              <a:gd name="connsiteY7" fmla="*/ 2107405 h 3725893"/>
              <a:gd name="connsiteX8" fmla="*/ 1325880 w 3056001"/>
              <a:gd name="connsiteY8" fmla="*/ 1083277 h 3725893"/>
              <a:gd name="connsiteX9" fmla="*/ 1680590 w 3056001"/>
              <a:gd name="connsiteY9" fmla="*/ 218025 h 3725893"/>
              <a:gd name="connsiteX10" fmla="*/ 1945005 w 3056001"/>
              <a:gd name="connsiteY10" fmla="*/ 137254 h 3725893"/>
              <a:gd name="connsiteX11" fmla="*/ 2011489 w 3056001"/>
              <a:gd name="connsiteY11" fmla="*/ 21049 h 3725893"/>
              <a:gd name="connsiteX12" fmla="*/ 2547747 w 3056001"/>
              <a:gd name="connsiteY12" fmla="*/ 222217 h 3725893"/>
              <a:gd name="connsiteX13" fmla="*/ 2776728 w 3056001"/>
              <a:gd name="connsiteY13" fmla="*/ 160114 h 3725893"/>
              <a:gd name="connsiteX14" fmla="*/ 3056001 w 3056001"/>
              <a:gd name="connsiteY14" fmla="*/ 749140 h 3725893"/>
              <a:gd name="connsiteX15" fmla="*/ 2241042 w 3056001"/>
              <a:gd name="connsiteY15" fmla="*/ 874870 h 3725893"/>
              <a:gd name="connsiteX16" fmla="*/ 2157984 w 3056001"/>
              <a:gd name="connsiteY16" fmla="*/ 1037557 h 3725893"/>
              <a:gd name="connsiteX17" fmla="*/ 2057400 w 3056001"/>
              <a:gd name="connsiteY17" fmla="*/ 1174717 h 3725893"/>
              <a:gd name="connsiteX18" fmla="*/ 1911096 w 3056001"/>
              <a:gd name="connsiteY18" fmla="*/ 1156429 h 3725893"/>
              <a:gd name="connsiteX19" fmla="*/ 1819656 w 3056001"/>
              <a:gd name="connsiteY19" fmla="*/ 1138141 h 3725893"/>
              <a:gd name="connsiteX20" fmla="*/ 1783080 w 3056001"/>
              <a:gd name="connsiteY20" fmla="*/ 1147285 h 3725893"/>
              <a:gd name="connsiteX21" fmla="*/ 1709928 w 3056001"/>
              <a:gd name="connsiteY21" fmla="*/ 1394173 h 3725893"/>
              <a:gd name="connsiteX22" fmla="*/ 1527048 w 3056001"/>
              <a:gd name="connsiteY22" fmla="*/ 1951957 h 3725893"/>
              <a:gd name="connsiteX23" fmla="*/ 1426464 w 3056001"/>
              <a:gd name="connsiteY23" fmla="*/ 2235421 h 3725893"/>
              <a:gd name="connsiteX24" fmla="*/ 1289304 w 3056001"/>
              <a:gd name="connsiteY24" fmla="*/ 2482309 h 3725893"/>
              <a:gd name="connsiteX25" fmla="*/ 1463040 w 3056001"/>
              <a:gd name="connsiteY25" fmla="*/ 2656045 h 3725893"/>
              <a:gd name="connsiteX26" fmla="*/ 1133856 w 3056001"/>
              <a:gd name="connsiteY26" fmla="*/ 2985229 h 3725893"/>
              <a:gd name="connsiteX27" fmla="*/ 1234440 w 3056001"/>
              <a:gd name="connsiteY27" fmla="*/ 3140677 h 3725893"/>
              <a:gd name="connsiteX28" fmla="*/ 1225296 w 3056001"/>
              <a:gd name="connsiteY28" fmla="*/ 3369277 h 3725893"/>
              <a:gd name="connsiteX29" fmla="*/ 1133856 w 3056001"/>
              <a:gd name="connsiteY29" fmla="*/ 3725893 h 3725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056001" h="3725893">
                <a:moveTo>
                  <a:pt x="1133856" y="3725893"/>
                </a:moveTo>
                <a:lnTo>
                  <a:pt x="694944" y="3698461"/>
                </a:lnTo>
                <a:lnTo>
                  <a:pt x="246888" y="3661885"/>
                </a:lnTo>
                <a:lnTo>
                  <a:pt x="9144" y="3561301"/>
                </a:lnTo>
                <a:lnTo>
                  <a:pt x="0" y="3369277"/>
                </a:lnTo>
                <a:lnTo>
                  <a:pt x="146304" y="3131533"/>
                </a:lnTo>
                <a:lnTo>
                  <a:pt x="557784" y="2637757"/>
                </a:lnTo>
                <a:lnTo>
                  <a:pt x="932688" y="2107405"/>
                </a:lnTo>
                <a:lnTo>
                  <a:pt x="1325880" y="1083277"/>
                </a:lnTo>
                <a:lnTo>
                  <a:pt x="1680590" y="218025"/>
                </a:lnTo>
                <a:cubicBezTo>
                  <a:pt x="1729041" y="181575"/>
                  <a:pt x="1672717" y="54640"/>
                  <a:pt x="1945005" y="137254"/>
                </a:cubicBezTo>
                <a:cubicBezTo>
                  <a:pt x="1987804" y="47719"/>
                  <a:pt x="2035365" y="-41816"/>
                  <a:pt x="2011489" y="21049"/>
                </a:cubicBezTo>
                <a:cubicBezTo>
                  <a:pt x="2303271" y="21112"/>
                  <a:pt x="2360740" y="212628"/>
                  <a:pt x="2547747" y="222217"/>
                </a:cubicBezTo>
                <a:cubicBezTo>
                  <a:pt x="2623757" y="230091"/>
                  <a:pt x="2549271" y="230345"/>
                  <a:pt x="2776728" y="160114"/>
                </a:cubicBezTo>
                <a:lnTo>
                  <a:pt x="3056001" y="749140"/>
                </a:lnTo>
                <a:lnTo>
                  <a:pt x="2241042" y="874870"/>
                </a:lnTo>
                <a:lnTo>
                  <a:pt x="2157984" y="1037557"/>
                </a:lnTo>
                <a:lnTo>
                  <a:pt x="2057400" y="1174717"/>
                </a:lnTo>
                <a:lnTo>
                  <a:pt x="1911096" y="1156429"/>
                </a:lnTo>
                <a:lnTo>
                  <a:pt x="1819656" y="1138141"/>
                </a:lnTo>
                <a:lnTo>
                  <a:pt x="1783080" y="1147285"/>
                </a:lnTo>
                <a:lnTo>
                  <a:pt x="1709928" y="1394173"/>
                </a:lnTo>
                <a:lnTo>
                  <a:pt x="1527048" y="1951957"/>
                </a:lnTo>
                <a:lnTo>
                  <a:pt x="1426464" y="2235421"/>
                </a:lnTo>
                <a:lnTo>
                  <a:pt x="1289304" y="2482309"/>
                </a:lnTo>
                <a:lnTo>
                  <a:pt x="1463040" y="2656045"/>
                </a:lnTo>
                <a:lnTo>
                  <a:pt x="1133856" y="2985229"/>
                </a:lnTo>
                <a:lnTo>
                  <a:pt x="1234440" y="3140677"/>
                </a:lnTo>
                <a:lnTo>
                  <a:pt x="1225296" y="3369277"/>
                </a:lnTo>
                <a:lnTo>
                  <a:pt x="1133856" y="3725893"/>
                </a:lnTo>
                <a:close/>
              </a:path>
            </a:pathLst>
          </a:custGeom>
          <a:noFill/>
          <a:ln w="5715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TextBox 35"/>
          <p:cNvSpPr txBox="1"/>
          <p:nvPr/>
        </p:nvSpPr>
        <p:spPr>
          <a:xfrm rot="18749421">
            <a:off x="3902147" y="6243754"/>
            <a:ext cx="1512139" cy="184666"/>
          </a:xfrm>
          <a:prstGeom prst="rect">
            <a:avLst/>
          </a:prstGeom>
          <a:noFill/>
        </p:spPr>
        <p:txBody>
          <a:bodyPr wrap="square" rtlCol="0">
            <a:spAutoFit/>
          </a:bodyPr>
          <a:lstStyle/>
          <a:p>
            <a:pPr algn="ctr"/>
            <a:r>
              <a:rPr lang="en-US" sz="600" dirty="0">
                <a:solidFill>
                  <a:schemeClr val="bg1"/>
                </a:solidFill>
                <a:latin typeface="Montserrat" panose="00000500000000000000" pitchFamily="2" charset="0"/>
              </a:rPr>
              <a:t>Зуун мод</a:t>
            </a:r>
          </a:p>
        </p:txBody>
      </p:sp>
      <p:sp>
        <p:nvSpPr>
          <p:cNvPr id="37" name="TextBox 36"/>
          <p:cNvSpPr txBox="1"/>
          <p:nvPr/>
        </p:nvSpPr>
        <p:spPr>
          <a:xfrm rot="159241">
            <a:off x="6233618" y="5611582"/>
            <a:ext cx="566181" cy="184666"/>
          </a:xfrm>
          <a:prstGeom prst="rect">
            <a:avLst/>
          </a:prstGeom>
          <a:noFill/>
        </p:spPr>
        <p:txBody>
          <a:bodyPr wrap="square" rtlCol="0">
            <a:spAutoFit/>
          </a:bodyPr>
          <a:lstStyle/>
          <a:p>
            <a:r>
              <a:rPr lang="en-US" sz="600" dirty="0">
                <a:solidFill>
                  <a:schemeClr val="bg1"/>
                </a:solidFill>
                <a:latin typeface="Montserrat" panose="00000500000000000000" pitchFamily="2" charset="0"/>
              </a:rPr>
              <a:t>Дундговь</a:t>
            </a:r>
          </a:p>
        </p:txBody>
      </p:sp>
      <p:sp>
        <p:nvSpPr>
          <p:cNvPr id="38" name="Freeform: Shape 37"/>
          <p:cNvSpPr/>
          <p:nvPr/>
        </p:nvSpPr>
        <p:spPr>
          <a:xfrm>
            <a:off x="76200" y="1571625"/>
            <a:ext cx="4038600" cy="5295900"/>
          </a:xfrm>
          <a:custGeom>
            <a:avLst/>
            <a:gdLst>
              <a:gd name="connsiteX0" fmla="*/ 4038600 w 4038600"/>
              <a:gd name="connsiteY0" fmla="*/ 0 h 5295900"/>
              <a:gd name="connsiteX1" fmla="*/ 3095625 w 4038600"/>
              <a:gd name="connsiteY1" fmla="*/ 200025 h 5295900"/>
              <a:gd name="connsiteX2" fmla="*/ 2362200 w 4038600"/>
              <a:gd name="connsiteY2" fmla="*/ 19050 h 5295900"/>
              <a:gd name="connsiteX3" fmla="*/ 1943100 w 4038600"/>
              <a:gd name="connsiteY3" fmla="*/ 600075 h 5295900"/>
              <a:gd name="connsiteX4" fmla="*/ 1457325 w 4038600"/>
              <a:gd name="connsiteY4" fmla="*/ 1838325 h 5295900"/>
              <a:gd name="connsiteX5" fmla="*/ 857250 w 4038600"/>
              <a:gd name="connsiteY5" fmla="*/ 2895600 h 5295900"/>
              <a:gd name="connsiteX6" fmla="*/ 0 w 4038600"/>
              <a:gd name="connsiteY6" fmla="*/ 3943350 h 5295900"/>
              <a:gd name="connsiteX7" fmla="*/ 400050 w 4038600"/>
              <a:gd name="connsiteY7" fmla="*/ 4152900 h 5295900"/>
              <a:gd name="connsiteX8" fmla="*/ 1828800 w 4038600"/>
              <a:gd name="connsiteY8" fmla="*/ 4181475 h 5295900"/>
              <a:gd name="connsiteX9" fmla="*/ 2371725 w 4038600"/>
              <a:gd name="connsiteY9" fmla="*/ 4238625 h 5295900"/>
              <a:gd name="connsiteX10" fmla="*/ 2762250 w 4038600"/>
              <a:gd name="connsiteY10" fmla="*/ 4391025 h 5295900"/>
              <a:gd name="connsiteX11" fmla="*/ 3305175 w 4038600"/>
              <a:gd name="connsiteY11" fmla="*/ 5267325 h 5295900"/>
              <a:gd name="connsiteX12" fmla="*/ 4010025 w 4038600"/>
              <a:gd name="connsiteY12" fmla="*/ 5295900 h 5295900"/>
              <a:gd name="connsiteX13" fmla="*/ 4038600 w 4038600"/>
              <a:gd name="connsiteY13" fmla="*/ 0 h 5295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038600" h="5295900">
                <a:moveTo>
                  <a:pt x="4038600" y="0"/>
                </a:moveTo>
                <a:lnTo>
                  <a:pt x="3095625" y="200025"/>
                </a:lnTo>
                <a:lnTo>
                  <a:pt x="2362200" y="19050"/>
                </a:lnTo>
                <a:lnTo>
                  <a:pt x="1943100" y="600075"/>
                </a:lnTo>
                <a:lnTo>
                  <a:pt x="1457325" y="1838325"/>
                </a:lnTo>
                <a:lnTo>
                  <a:pt x="857250" y="2895600"/>
                </a:lnTo>
                <a:lnTo>
                  <a:pt x="0" y="3943350"/>
                </a:lnTo>
                <a:lnTo>
                  <a:pt x="400050" y="4152900"/>
                </a:lnTo>
                <a:lnTo>
                  <a:pt x="1828800" y="4181475"/>
                </a:lnTo>
                <a:lnTo>
                  <a:pt x="2371725" y="4238625"/>
                </a:lnTo>
                <a:lnTo>
                  <a:pt x="2762250" y="4391025"/>
                </a:lnTo>
                <a:lnTo>
                  <a:pt x="3305175" y="5267325"/>
                </a:lnTo>
                <a:lnTo>
                  <a:pt x="4010025" y="5295900"/>
                </a:lnTo>
                <a:lnTo>
                  <a:pt x="4038600" y="0"/>
                </a:lnTo>
                <a:close/>
              </a:path>
            </a:pathLst>
          </a:custGeom>
          <a:noFill/>
          <a:ln>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Freeform: Shape 38"/>
          <p:cNvSpPr/>
          <p:nvPr/>
        </p:nvSpPr>
        <p:spPr>
          <a:xfrm>
            <a:off x="4514500" y="1488716"/>
            <a:ext cx="3527425" cy="5387975"/>
          </a:xfrm>
          <a:custGeom>
            <a:avLst/>
            <a:gdLst>
              <a:gd name="connsiteX0" fmla="*/ 4038600 w 4038600"/>
              <a:gd name="connsiteY0" fmla="*/ 0 h 5295900"/>
              <a:gd name="connsiteX1" fmla="*/ 3095625 w 4038600"/>
              <a:gd name="connsiteY1" fmla="*/ 200025 h 5295900"/>
              <a:gd name="connsiteX2" fmla="*/ 2362200 w 4038600"/>
              <a:gd name="connsiteY2" fmla="*/ 19050 h 5295900"/>
              <a:gd name="connsiteX3" fmla="*/ 1943100 w 4038600"/>
              <a:gd name="connsiteY3" fmla="*/ 600075 h 5295900"/>
              <a:gd name="connsiteX4" fmla="*/ 1457325 w 4038600"/>
              <a:gd name="connsiteY4" fmla="*/ 1838325 h 5295900"/>
              <a:gd name="connsiteX5" fmla="*/ 857250 w 4038600"/>
              <a:gd name="connsiteY5" fmla="*/ 2895600 h 5295900"/>
              <a:gd name="connsiteX6" fmla="*/ 0 w 4038600"/>
              <a:gd name="connsiteY6" fmla="*/ 3943350 h 5295900"/>
              <a:gd name="connsiteX7" fmla="*/ 400050 w 4038600"/>
              <a:gd name="connsiteY7" fmla="*/ 4152900 h 5295900"/>
              <a:gd name="connsiteX8" fmla="*/ 1828800 w 4038600"/>
              <a:gd name="connsiteY8" fmla="*/ 4181475 h 5295900"/>
              <a:gd name="connsiteX9" fmla="*/ 2371725 w 4038600"/>
              <a:gd name="connsiteY9" fmla="*/ 4238625 h 5295900"/>
              <a:gd name="connsiteX10" fmla="*/ 2762250 w 4038600"/>
              <a:gd name="connsiteY10" fmla="*/ 4391025 h 5295900"/>
              <a:gd name="connsiteX11" fmla="*/ 3305175 w 4038600"/>
              <a:gd name="connsiteY11" fmla="*/ 5267325 h 5295900"/>
              <a:gd name="connsiteX12" fmla="*/ 4010025 w 4038600"/>
              <a:gd name="connsiteY12" fmla="*/ 5295900 h 5295900"/>
              <a:gd name="connsiteX13" fmla="*/ 4038600 w 4038600"/>
              <a:gd name="connsiteY13" fmla="*/ 0 h 5295900"/>
              <a:gd name="connsiteX0-1" fmla="*/ 4038600 w 4124325"/>
              <a:gd name="connsiteY0-2" fmla="*/ 0 h 5448300"/>
              <a:gd name="connsiteX1-3" fmla="*/ 3095625 w 4124325"/>
              <a:gd name="connsiteY1-4" fmla="*/ 200025 h 5448300"/>
              <a:gd name="connsiteX2-5" fmla="*/ 2362200 w 4124325"/>
              <a:gd name="connsiteY2-6" fmla="*/ 19050 h 5448300"/>
              <a:gd name="connsiteX3-7" fmla="*/ 1943100 w 4124325"/>
              <a:gd name="connsiteY3-8" fmla="*/ 600075 h 5448300"/>
              <a:gd name="connsiteX4-9" fmla="*/ 1457325 w 4124325"/>
              <a:gd name="connsiteY4-10" fmla="*/ 1838325 h 5448300"/>
              <a:gd name="connsiteX5-11" fmla="*/ 857250 w 4124325"/>
              <a:gd name="connsiteY5-12" fmla="*/ 2895600 h 5448300"/>
              <a:gd name="connsiteX6-13" fmla="*/ 0 w 4124325"/>
              <a:gd name="connsiteY6-14" fmla="*/ 3943350 h 5448300"/>
              <a:gd name="connsiteX7-15" fmla="*/ 400050 w 4124325"/>
              <a:gd name="connsiteY7-16" fmla="*/ 4152900 h 5448300"/>
              <a:gd name="connsiteX8-17" fmla="*/ 1828800 w 4124325"/>
              <a:gd name="connsiteY8-18" fmla="*/ 4181475 h 5448300"/>
              <a:gd name="connsiteX9-19" fmla="*/ 2371725 w 4124325"/>
              <a:gd name="connsiteY9-20" fmla="*/ 4238625 h 5448300"/>
              <a:gd name="connsiteX10-21" fmla="*/ 2762250 w 4124325"/>
              <a:gd name="connsiteY10-22" fmla="*/ 4391025 h 5448300"/>
              <a:gd name="connsiteX11-23" fmla="*/ 3305175 w 4124325"/>
              <a:gd name="connsiteY11-24" fmla="*/ 5267325 h 5448300"/>
              <a:gd name="connsiteX12-25" fmla="*/ 4124325 w 4124325"/>
              <a:gd name="connsiteY12-26" fmla="*/ 5448300 h 5448300"/>
              <a:gd name="connsiteX13-27" fmla="*/ 4038600 w 4124325"/>
              <a:gd name="connsiteY13-28" fmla="*/ 0 h 5448300"/>
              <a:gd name="connsiteX0-29" fmla="*/ 4038600 w 4124325"/>
              <a:gd name="connsiteY0-30" fmla="*/ 0 h 5448300"/>
              <a:gd name="connsiteX1-31" fmla="*/ 3095625 w 4124325"/>
              <a:gd name="connsiteY1-32" fmla="*/ 200025 h 5448300"/>
              <a:gd name="connsiteX2-33" fmla="*/ 2362200 w 4124325"/>
              <a:gd name="connsiteY2-34" fmla="*/ 19050 h 5448300"/>
              <a:gd name="connsiteX3-35" fmla="*/ 1943100 w 4124325"/>
              <a:gd name="connsiteY3-36" fmla="*/ 600075 h 5448300"/>
              <a:gd name="connsiteX4-37" fmla="*/ 1457325 w 4124325"/>
              <a:gd name="connsiteY4-38" fmla="*/ 1838325 h 5448300"/>
              <a:gd name="connsiteX5-39" fmla="*/ 857250 w 4124325"/>
              <a:gd name="connsiteY5-40" fmla="*/ 2895600 h 5448300"/>
              <a:gd name="connsiteX6-41" fmla="*/ 0 w 4124325"/>
              <a:gd name="connsiteY6-42" fmla="*/ 3943350 h 5448300"/>
              <a:gd name="connsiteX7-43" fmla="*/ 400050 w 4124325"/>
              <a:gd name="connsiteY7-44" fmla="*/ 4152900 h 5448300"/>
              <a:gd name="connsiteX8-45" fmla="*/ 1828800 w 4124325"/>
              <a:gd name="connsiteY8-46" fmla="*/ 4181475 h 5448300"/>
              <a:gd name="connsiteX9-47" fmla="*/ 2371725 w 4124325"/>
              <a:gd name="connsiteY9-48" fmla="*/ 4238625 h 5448300"/>
              <a:gd name="connsiteX10-49" fmla="*/ 2762250 w 4124325"/>
              <a:gd name="connsiteY10-50" fmla="*/ 4391025 h 5448300"/>
              <a:gd name="connsiteX11-51" fmla="*/ 3686175 w 4124325"/>
              <a:gd name="connsiteY11-52" fmla="*/ 5448300 h 5448300"/>
              <a:gd name="connsiteX12-53" fmla="*/ 4124325 w 4124325"/>
              <a:gd name="connsiteY12-54" fmla="*/ 5448300 h 5448300"/>
              <a:gd name="connsiteX13-55" fmla="*/ 4038600 w 4124325"/>
              <a:gd name="connsiteY13-56" fmla="*/ 0 h 5448300"/>
              <a:gd name="connsiteX0-57" fmla="*/ 4038600 w 4124325"/>
              <a:gd name="connsiteY0-58" fmla="*/ 0 h 5448300"/>
              <a:gd name="connsiteX1-59" fmla="*/ 3095625 w 4124325"/>
              <a:gd name="connsiteY1-60" fmla="*/ 200025 h 5448300"/>
              <a:gd name="connsiteX2-61" fmla="*/ 2362200 w 4124325"/>
              <a:gd name="connsiteY2-62" fmla="*/ 19050 h 5448300"/>
              <a:gd name="connsiteX3-63" fmla="*/ 1943100 w 4124325"/>
              <a:gd name="connsiteY3-64" fmla="*/ 600075 h 5448300"/>
              <a:gd name="connsiteX4-65" fmla="*/ 1457325 w 4124325"/>
              <a:gd name="connsiteY4-66" fmla="*/ 1838325 h 5448300"/>
              <a:gd name="connsiteX5-67" fmla="*/ 857250 w 4124325"/>
              <a:gd name="connsiteY5-68" fmla="*/ 2895600 h 5448300"/>
              <a:gd name="connsiteX6-69" fmla="*/ 0 w 4124325"/>
              <a:gd name="connsiteY6-70" fmla="*/ 3943350 h 5448300"/>
              <a:gd name="connsiteX7-71" fmla="*/ 400050 w 4124325"/>
              <a:gd name="connsiteY7-72" fmla="*/ 4152900 h 5448300"/>
              <a:gd name="connsiteX8-73" fmla="*/ 1828800 w 4124325"/>
              <a:gd name="connsiteY8-74" fmla="*/ 4181475 h 5448300"/>
              <a:gd name="connsiteX9-75" fmla="*/ 2371725 w 4124325"/>
              <a:gd name="connsiteY9-76" fmla="*/ 4238625 h 5448300"/>
              <a:gd name="connsiteX10-77" fmla="*/ 2914650 w 4124325"/>
              <a:gd name="connsiteY10-78" fmla="*/ 4362450 h 5448300"/>
              <a:gd name="connsiteX11-79" fmla="*/ 3686175 w 4124325"/>
              <a:gd name="connsiteY11-80" fmla="*/ 5448300 h 5448300"/>
              <a:gd name="connsiteX12-81" fmla="*/ 4124325 w 4124325"/>
              <a:gd name="connsiteY12-82" fmla="*/ 5448300 h 5448300"/>
              <a:gd name="connsiteX13-83" fmla="*/ 4038600 w 4124325"/>
              <a:gd name="connsiteY13-84" fmla="*/ 0 h 5448300"/>
              <a:gd name="connsiteX0-85" fmla="*/ 4038600 w 4124325"/>
              <a:gd name="connsiteY0-86" fmla="*/ 0 h 5448300"/>
              <a:gd name="connsiteX1-87" fmla="*/ 3095625 w 4124325"/>
              <a:gd name="connsiteY1-88" fmla="*/ 200025 h 5448300"/>
              <a:gd name="connsiteX2-89" fmla="*/ 2362200 w 4124325"/>
              <a:gd name="connsiteY2-90" fmla="*/ 19050 h 5448300"/>
              <a:gd name="connsiteX3-91" fmla="*/ 1943100 w 4124325"/>
              <a:gd name="connsiteY3-92" fmla="*/ 600075 h 5448300"/>
              <a:gd name="connsiteX4-93" fmla="*/ 1457325 w 4124325"/>
              <a:gd name="connsiteY4-94" fmla="*/ 1838325 h 5448300"/>
              <a:gd name="connsiteX5-95" fmla="*/ 857250 w 4124325"/>
              <a:gd name="connsiteY5-96" fmla="*/ 2895600 h 5448300"/>
              <a:gd name="connsiteX6-97" fmla="*/ 0 w 4124325"/>
              <a:gd name="connsiteY6-98" fmla="*/ 3943350 h 5448300"/>
              <a:gd name="connsiteX7-99" fmla="*/ 400050 w 4124325"/>
              <a:gd name="connsiteY7-100" fmla="*/ 4152900 h 5448300"/>
              <a:gd name="connsiteX8-101" fmla="*/ 1828800 w 4124325"/>
              <a:gd name="connsiteY8-102" fmla="*/ 4181475 h 5448300"/>
              <a:gd name="connsiteX9-103" fmla="*/ 2514600 w 4124325"/>
              <a:gd name="connsiteY9-104" fmla="*/ 4171950 h 5448300"/>
              <a:gd name="connsiteX10-105" fmla="*/ 2914650 w 4124325"/>
              <a:gd name="connsiteY10-106" fmla="*/ 4362450 h 5448300"/>
              <a:gd name="connsiteX11-107" fmla="*/ 3686175 w 4124325"/>
              <a:gd name="connsiteY11-108" fmla="*/ 5448300 h 5448300"/>
              <a:gd name="connsiteX12-109" fmla="*/ 4124325 w 4124325"/>
              <a:gd name="connsiteY12-110" fmla="*/ 5448300 h 5448300"/>
              <a:gd name="connsiteX13-111" fmla="*/ 4038600 w 4124325"/>
              <a:gd name="connsiteY13-112" fmla="*/ 0 h 5448300"/>
              <a:gd name="connsiteX0-113" fmla="*/ 4038600 w 4124325"/>
              <a:gd name="connsiteY0-114" fmla="*/ 0 h 5448300"/>
              <a:gd name="connsiteX1-115" fmla="*/ 3095625 w 4124325"/>
              <a:gd name="connsiteY1-116" fmla="*/ 200025 h 5448300"/>
              <a:gd name="connsiteX2-117" fmla="*/ 2362200 w 4124325"/>
              <a:gd name="connsiteY2-118" fmla="*/ 19050 h 5448300"/>
              <a:gd name="connsiteX3-119" fmla="*/ 1943100 w 4124325"/>
              <a:gd name="connsiteY3-120" fmla="*/ 600075 h 5448300"/>
              <a:gd name="connsiteX4-121" fmla="*/ 1457325 w 4124325"/>
              <a:gd name="connsiteY4-122" fmla="*/ 1838325 h 5448300"/>
              <a:gd name="connsiteX5-123" fmla="*/ 1000125 w 4124325"/>
              <a:gd name="connsiteY5-124" fmla="*/ 2971800 h 5448300"/>
              <a:gd name="connsiteX6-125" fmla="*/ 0 w 4124325"/>
              <a:gd name="connsiteY6-126" fmla="*/ 3943350 h 5448300"/>
              <a:gd name="connsiteX7-127" fmla="*/ 400050 w 4124325"/>
              <a:gd name="connsiteY7-128" fmla="*/ 4152900 h 5448300"/>
              <a:gd name="connsiteX8-129" fmla="*/ 1828800 w 4124325"/>
              <a:gd name="connsiteY8-130" fmla="*/ 4181475 h 5448300"/>
              <a:gd name="connsiteX9-131" fmla="*/ 2514600 w 4124325"/>
              <a:gd name="connsiteY9-132" fmla="*/ 4171950 h 5448300"/>
              <a:gd name="connsiteX10-133" fmla="*/ 2914650 w 4124325"/>
              <a:gd name="connsiteY10-134" fmla="*/ 4362450 h 5448300"/>
              <a:gd name="connsiteX11-135" fmla="*/ 3686175 w 4124325"/>
              <a:gd name="connsiteY11-136" fmla="*/ 5448300 h 5448300"/>
              <a:gd name="connsiteX12-137" fmla="*/ 4124325 w 4124325"/>
              <a:gd name="connsiteY12-138" fmla="*/ 5448300 h 5448300"/>
              <a:gd name="connsiteX13-139" fmla="*/ 4038600 w 4124325"/>
              <a:gd name="connsiteY13-140" fmla="*/ 0 h 5448300"/>
              <a:gd name="connsiteX0-141" fmla="*/ 4019550 w 4105275"/>
              <a:gd name="connsiteY0-142" fmla="*/ 0 h 5448300"/>
              <a:gd name="connsiteX1-143" fmla="*/ 3076575 w 4105275"/>
              <a:gd name="connsiteY1-144" fmla="*/ 200025 h 5448300"/>
              <a:gd name="connsiteX2-145" fmla="*/ 2343150 w 4105275"/>
              <a:gd name="connsiteY2-146" fmla="*/ 19050 h 5448300"/>
              <a:gd name="connsiteX3-147" fmla="*/ 1924050 w 4105275"/>
              <a:gd name="connsiteY3-148" fmla="*/ 600075 h 5448300"/>
              <a:gd name="connsiteX4-149" fmla="*/ 1438275 w 4105275"/>
              <a:gd name="connsiteY4-150" fmla="*/ 1838325 h 5448300"/>
              <a:gd name="connsiteX5-151" fmla="*/ 981075 w 4105275"/>
              <a:gd name="connsiteY5-152" fmla="*/ 2971800 h 5448300"/>
              <a:gd name="connsiteX6-153" fmla="*/ 0 w 4105275"/>
              <a:gd name="connsiteY6-154" fmla="*/ 3971925 h 5448300"/>
              <a:gd name="connsiteX7-155" fmla="*/ 381000 w 4105275"/>
              <a:gd name="connsiteY7-156" fmla="*/ 4152900 h 5448300"/>
              <a:gd name="connsiteX8-157" fmla="*/ 1809750 w 4105275"/>
              <a:gd name="connsiteY8-158" fmla="*/ 4181475 h 5448300"/>
              <a:gd name="connsiteX9-159" fmla="*/ 2495550 w 4105275"/>
              <a:gd name="connsiteY9-160" fmla="*/ 4171950 h 5448300"/>
              <a:gd name="connsiteX10-161" fmla="*/ 2895600 w 4105275"/>
              <a:gd name="connsiteY10-162" fmla="*/ 4362450 h 5448300"/>
              <a:gd name="connsiteX11-163" fmla="*/ 3667125 w 4105275"/>
              <a:gd name="connsiteY11-164" fmla="*/ 5448300 h 5448300"/>
              <a:gd name="connsiteX12-165" fmla="*/ 4105275 w 4105275"/>
              <a:gd name="connsiteY12-166" fmla="*/ 5448300 h 5448300"/>
              <a:gd name="connsiteX13-167" fmla="*/ 4019550 w 4105275"/>
              <a:gd name="connsiteY13-168" fmla="*/ 0 h 5448300"/>
              <a:gd name="connsiteX0-169" fmla="*/ 4019550 w 4105275"/>
              <a:gd name="connsiteY0-170" fmla="*/ 0 h 5448300"/>
              <a:gd name="connsiteX1-171" fmla="*/ 3076575 w 4105275"/>
              <a:gd name="connsiteY1-172" fmla="*/ 200025 h 5448300"/>
              <a:gd name="connsiteX2-173" fmla="*/ 2343150 w 4105275"/>
              <a:gd name="connsiteY2-174" fmla="*/ 19050 h 5448300"/>
              <a:gd name="connsiteX3-175" fmla="*/ 1924050 w 4105275"/>
              <a:gd name="connsiteY3-176" fmla="*/ 600075 h 5448300"/>
              <a:gd name="connsiteX4-177" fmla="*/ 1609725 w 4105275"/>
              <a:gd name="connsiteY4-178" fmla="*/ 1866900 h 5448300"/>
              <a:gd name="connsiteX5-179" fmla="*/ 981075 w 4105275"/>
              <a:gd name="connsiteY5-180" fmla="*/ 2971800 h 5448300"/>
              <a:gd name="connsiteX6-181" fmla="*/ 0 w 4105275"/>
              <a:gd name="connsiteY6-182" fmla="*/ 3971925 h 5448300"/>
              <a:gd name="connsiteX7-183" fmla="*/ 381000 w 4105275"/>
              <a:gd name="connsiteY7-184" fmla="*/ 4152900 h 5448300"/>
              <a:gd name="connsiteX8-185" fmla="*/ 1809750 w 4105275"/>
              <a:gd name="connsiteY8-186" fmla="*/ 4181475 h 5448300"/>
              <a:gd name="connsiteX9-187" fmla="*/ 2495550 w 4105275"/>
              <a:gd name="connsiteY9-188" fmla="*/ 4171950 h 5448300"/>
              <a:gd name="connsiteX10-189" fmla="*/ 2895600 w 4105275"/>
              <a:gd name="connsiteY10-190" fmla="*/ 4362450 h 5448300"/>
              <a:gd name="connsiteX11-191" fmla="*/ 3667125 w 4105275"/>
              <a:gd name="connsiteY11-192" fmla="*/ 5448300 h 5448300"/>
              <a:gd name="connsiteX12-193" fmla="*/ 4105275 w 4105275"/>
              <a:gd name="connsiteY12-194" fmla="*/ 5448300 h 5448300"/>
              <a:gd name="connsiteX13-195" fmla="*/ 4019550 w 4105275"/>
              <a:gd name="connsiteY13-196" fmla="*/ 0 h 5448300"/>
              <a:gd name="connsiteX0-197" fmla="*/ 4019550 w 4105275"/>
              <a:gd name="connsiteY0-198" fmla="*/ 0 h 5448300"/>
              <a:gd name="connsiteX1-199" fmla="*/ 3076575 w 4105275"/>
              <a:gd name="connsiteY1-200" fmla="*/ 200025 h 5448300"/>
              <a:gd name="connsiteX2-201" fmla="*/ 2343150 w 4105275"/>
              <a:gd name="connsiteY2-202" fmla="*/ 19050 h 5448300"/>
              <a:gd name="connsiteX3-203" fmla="*/ 2105025 w 4105275"/>
              <a:gd name="connsiteY3-204" fmla="*/ 704850 h 5448300"/>
              <a:gd name="connsiteX4-205" fmla="*/ 1609725 w 4105275"/>
              <a:gd name="connsiteY4-206" fmla="*/ 1866900 h 5448300"/>
              <a:gd name="connsiteX5-207" fmla="*/ 981075 w 4105275"/>
              <a:gd name="connsiteY5-208" fmla="*/ 2971800 h 5448300"/>
              <a:gd name="connsiteX6-209" fmla="*/ 0 w 4105275"/>
              <a:gd name="connsiteY6-210" fmla="*/ 3971925 h 5448300"/>
              <a:gd name="connsiteX7-211" fmla="*/ 381000 w 4105275"/>
              <a:gd name="connsiteY7-212" fmla="*/ 4152900 h 5448300"/>
              <a:gd name="connsiteX8-213" fmla="*/ 1809750 w 4105275"/>
              <a:gd name="connsiteY8-214" fmla="*/ 4181475 h 5448300"/>
              <a:gd name="connsiteX9-215" fmla="*/ 2495550 w 4105275"/>
              <a:gd name="connsiteY9-216" fmla="*/ 4171950 h 5448300"/>
              <a:gd name="connsiteX10-217" fmla="*/ 2895600 w 4105275"/>
              <a:gd name="connsiteY10-218" fmla="*/ 4362450 h 5448300"/>
              <a:gd name="connsiteX11-219" fmla="*/ 3667125 w 4105275"/>
              <a:gd name="connsiteY11-220" fmla="*/ 5448300 h 5448300"/>
              <a:gd name="connsiteX12-221" fmla="*/ 4105275 w 4105275"/>
              <a:gd name="connsiteY12-222" fmla="*/ 5448300 h 5448300"/>
              <a:gd name="connsiteX13-223" fmla="*/ 4019550 w 4105275"/>
              <a:gd name="connsiteY13-224" fmla="*/ 0 h 5448300"/>
              <a:gd name="connsiteX0-225" fmla="*/ 4019550 w 4105275"/>
              <a:gd name="connsiteY0-226" fmla="*/ 0 h 5448300"/>
              <a:gd name="connsiteX1-227" fmla="*/ 3076575 w 4105275"/>
              <a:gd name="connsiteY1-228" fmla="*/ 200025 h 5448300"/>
              <a:gd name="connsiteX2-229" fmla="*/ 2505075 w 4105275"/>
              <a:gd name="connsiteY2-230" fmla="*/ 85725 h 5448300"/>
              <a:gd name="connsiteX3-231" fmla="*/ 2105025 w 4105275"/>
              <a:gd name="connsiteY3-232" fmla="*/ 704850 h 5448300"/>
              <a:gd name="connsiteX4-233" fmla="*/ 1609725 w 4105275"/>
              <a:gd name="connsiteY4-234" fmla="*/ 1866900 h 5448300"/>
              <a:gd name="connsiteX5-235" fmla="*/ 981075 w 4105275"/>
              <a:gd name="connsiteY5-236" fmla="*/ 2971800 h 5448300"/>
              <a:gd name="connsiteX6-237" fmla="*/ 0 w 4105275"/>
              <a:gd name="connsiteY6-238" fmla="*/ 3971925 h 5448300"/>
              <a:gd name="connsiteX7-239" fmla="*/ 381000 w 4105275"/>
              <a:gd name="connsiteY7-240" fmla="*/ 4152900 h 5448300"/>
              <a:gd name="connsiteX8-241" fmla="*/ 1809750 w 4105275"/>
              <a:gd name="connsiteY8-242" fmla="*/ 4181475 h 5448300"/>
              <a:gd name="connsiteX9-243" fmla="*/ 2495550 w 4105275"/>
              <a:gd name="connsiteY9-244" fmla="*/ 4171950 h 5448300"/>
              <a:gd name="connsiteX10-245" fmla="*/ 2895600 w 4105275"/>
              <a:gd name="connsiteY10-246" fmla="*/ 4362450 h 5448300"/>
              <a:gd name="connsiteX11-247" fmla="*/ 3667125 w 4105275"/>
              <a:gd name="connsiteY11-248" fmla="*/ 5448300 h 5448300"/>
              <a:gd name="connsiteX12-249" fmla="*/ 4105275 w 4105275"/>
              <a:gd name="connsiteY12-250" fmla="*/ 5448300 h 5448300"/>
              <a:gd name="connsiteX13-251" fmla="*/ 4019550 w 4105275"/>
              <a:gd name="connsiteY13-252" fmla="*/ 0 h 5448300"/>
              <a:gd name="connsiteX0-253" fmla="*/ 4095750 w 4105275"/>
              <a:gd name="connsiteY0-254" fmla="*/ 0 h 5372100"/>
              <a:gd name="connsiteX1-255" fmla="*/ 3076575 w 4105275"/>
              <a:gd name="connsiteY1-256" fmla="*/ 123825 h 5372100"/>
              <a:gd name="connsiteX2-257" fmla="*/ 2505075 w 4105275"/>
              <a:gd name="connsiteY2-258" fmla="*/ 9525 h 5372100"/>
              <a:gd name="connsiteX3-259" fmla="*/ 2105025 w 4105275"/>
              <a:gd name="connsiteY3-260" fmla="*/ 628650 h 5372100"/>
              <a:gd name="connsiteX4-261" fmla="*/ 1609725 w 4105275"/>
              <a:gd name="connsiteY4-262" fmla="*/ 1790700 h 5372100"/>
              <a:gd name="connsiteX5-263" fmla="*/ 981075 w 4105275"/>
              <a:gd name="connsiteY5-264" fmla="*/ 2895600 h 5372100"/>
              <a:gd name="connsiteX6-265" fmla="*/ 0 w 4105275"/>
              <a:gd name="connsiteY6-266" fmla="*/ 3895725 h 5372100"/>
              <a:gd name="connsiteX7-267" fmla="*/ 381000 w 4105275"/>
              <a:gd name="connsiteY7-268" fmla="*/ 4076700 h 5372100"/>
              <a:gd name="connsiteX8-269" fmla="*/ 1809750 w 4105275"/>
              <a:gd name="connsiteY8-270" fmla="*/ 4105275 h 5372100"/>
              <a:gd name="connsiteX9-271" fmla="*/ 2495550 w 4105275"/>
              <a:gd name="connsiteY9-272" fmla="*/ 4095750 h 5372100"/>
              <a:gd name="connsiteX10-273" fmla="*/ 2895600 w 4105275"/>
              <a:gd name="connsiteY10-274" fmla="*/ 4286250 h 5372100"/>
              <a:gd name="connsiteX11-275" fmla="*/ 3667125 w 4105275"/>
              <a:gd name="connsiteY11-276" fmla="*/ 5372100 h 5372100"/>
              <a:gd name="connsiteX12-277" fmla="*/ 4105275 w 4105275"/>
              <a:gd name="connsiteY12-278" fmla="*/ 5372100 h 5372100"/>
              <a:gd name="connsiteX13-279" fmla="*/ 4095750 w 4105275"/>
              <a:gd name="connsiteY13-280" fmla="*/ 0 h 5372100"/>
              <a:gd name="connsiteX0-281" fmla="*/ 4067175 w 4105275"/>
              <a:gd name="connsiteY0-282" fmla="*/ 0 h 5381625"/>
              <a:gd name="connsiteX1-283" fmla="*/ 3076575 w 4105275"/>
              <a:gd name="connsiteY1-284" fmla="*/ 133350 h 5381625"/>
              <a:gd name="connsiteX2-285" fmla="*/ 2505075 w 4105275"/>
              <a:gd name="connsiteY2-286" fmla="*/ 19050 h 5381625"/>
              <a:gd name="connsiteX3-287" fmla="*/ 2105025 w 4105275"/>
              <a:gd name="connsiteY3-288" fmla="*/ 638175 h 5381625"/>
              <a:gd name="connsiteX4-289" fmla="*/ 1609725 w 4105275"/>
              <a:gd name="connsiteY4-290" fmla="*/ 1800225 h 5381625"/>
              <a:gd name="connsiteX5-291" fmla="*/ 981075 w 4105275"/>
              <a:gd name="connsiteY5-292" fmla="*/ 2905125 h 5381625"/>
              <a:gd name="connsiteX6-293" fmla="*/ 0 w 4105275"/>
              <a:gd name="connsiteY6-294" fmla="*/ 3905250 h 5381625"/>
              <a:gd name="connsiteX7-295" fmla="*/ 381000 w 4105275"/>
              <a:gd name="connsiteY7-296" fmla="*/ 4086225 h 5381625"/>
              <a:gd name="connsiteX8-297" fmla="*/ 1809750 w 4105275"/>
              <a:gd name="connsiteY8-298" fmla="*/ 4114800 h 5381625"/>
              <a:gd name="connsiteX9-299" fmla="*/ 2495550 w 4105275"/>
              <a:gd name="connsiteY9-300" fmla="*/ 4105275 h 5381625"/>
              <a:gd name="connsiteX10-301" fmla="*/ 2895600 w 4105275"/>
              <a:gd name="connsiteY10-302" fmla="*/ 4295775 h 5381625"/>
              <a:gd name="connsiteX11-303" fmla="*/ 3667125 w 4105275"/>
              <a:gd name="connsiteY11-304" fmla="*/ 5381625 h 5381625"/>
              <a:gd name="connsiteX12-305" fmla="*/ 4105275 w 4105275"/>
              <a:gd name="connsiteY12-306" fmla="*/ 5381625 h 5381625"/>
              <a:gd name="connsiteX13-307" fmla="*/ 4067175 w 4105275"/>
              <a:gd name="connsiteY13-308" fmla="*/ 0 h 5381625"/>
              <a:gd name="connsiteX0-309" fmla="*/ 4105275 w 4105275"/>
              <a:gd name="connsiteY0-310" fmla="*/ 0 h 5381625"/>
              <a:gd name="connsiteX1-311" fmla="*/ 3076575 w 4105275"/>
              <a:gd name="connsiteY1-312" fmla="*/ 133350 h 5381625"/>
              <a:gd name="connsiteX2-313" fmla="*/ 2505075 w 4105275"/>
              <a:gd name="connsiteY2-314" fmla="*/ 19050 h 5381625"/>
              <a:gd name="connsiteX3-315" fmla="*/ 2105025 w 4105275"/>
              <a:gd name="connsiteY3-316" fmla="*/ 638175 h 5381625"/>
              <a:gd name="connsiteX4-317" fmla="*/ 1609725 w 4105275"/>
              <a:gd name="connsiteY4-318" fmla="*/ 1800225 h 5381625"/>
              <a:gd name="connsiteX5-319" fmla="*/ 981075 w 4105275"/>
              <a:gd name="connsiteY5-320" fmla="*/ 2905125 h 5381625"/>
              <a:gd name="connsiteX6-321" fmla="*/ 0 w 4105275"/>
              <a:gd name="connsiteY6-322" fmla="*/ 3905250 h 5381625"/>
              <a:gd name="connsiteX7-323" fmla="*/ 381000 w 4105275"/>
              <a:gd name="connsiteY7-324" fmla="*/ 4086225 h 5381625"/>
              <a:gd name="connsiteX8-325" fmla="*/ 1809750 w 4105275"/>
              <a:gd name="connsiteY8-326" fmla="*/ 4114800 h 5381625"/>
              <a:gd name="connsiteX9-327" fmla="*/ 2495550 w 4105275"/>
              <a:gd name="connsiteY9-328" fmla="*/ 4105275 h 5381625"/>
              <a:gd name="connsiteX10-329" fmla="*/ 2895600 w 4105275"/>
              <a:gd name="connsiteY10-330" fmla="*/ 4295775 h 5381625"/>
              <a:gd name="connsiteX11-331" fmla="*/ 3667125 w 4105275"/>
              <a:gd name="connsiteY11-332" fmla="*/ 5381625 h 5381625"/>
              <a:gd name="connsiteX12-333" fmla="*/ 4105275 w 4105275"/>
              <a:gd name="connsiteY12-334" fmla="*/ 5381625 h 5381625"/>
              <a:gd name="connsiteX13-335" fmla="*/ 4105275 w 4105275"/>
              <a:gd name="connsiteY13-336" fmla="*/ 0 h 5381625"/>
              <a:gd name="connsiteX0-337" fmla="*/ 3521075 w 4105275"/>
              <a:gd name="connsiteY0-338" fmla="*/ 19050 h 5362575"/>
              <a:gd name="connsiteX1-339" fmla="*/ 3076575 w 4105275"/>
              <a:gd name="connsiteY1-340" fmla="*/ 114300 h 5362575"/>
              <a:gd name="connsiteX2-341" fmla="*/ 2505075 w 4105275"/>
              <a:gd name="connsiteY2-342" fmla="*/ 0 h 5362575"/>
              <a:gd name="connsiteX3-343" fmla="*/ 2105025 w 4105275"/>
              <a:gd name="connsiteY3-344" fmla="*/ 619125 h 5362575"/>
              <a:gd name="connsiteX4-345" fmla="*/ 1609725 w 4105275"/>
              <a:gd name="connsiteY4-346" fmla="*/ 1781175 h 5362575"/>
              <a:gd name="connsiteX5-347" fmla="*/ 981075 w 4105275"/>
              <a:gd name="connsiteY5-348" fmla="*/ 2886075 h 5362575"/>
              <a:gd name="connsiteX6-349" fmla="*/ 0 w 4105275"/>
              <a:gd name="connsiteY6-350" fmla="*/ 3886200 h 5362575"/>
              <a:gd name="connsiteX7-351" fmla="*/ 381000 w 4105275"/>
              <a:gd name="connsiteY7-352" fmla="*/ 4067175 h 5362575"/>
              <a:gd name="connsiteX8-353" fmla="*/ 1809750 w 4105275"/>
              <a:gd name="connsiteY8-354" fmla="*/ 4095750 h 5362575"/>
              <a:gd name="connsiteX9-355" fmla="*/ 2495550 w 4105275"/>
              <a:gd name="connsiteY9-356" fmla="*/ 4086225 h 5362575"/>
              <a:gd name="connsiteX10-357" fmla="*/ 2895600 w 4105275"/>
              <a:gd name="connsiteY10-358" fmla="*/ 4276725 h 5362575"/>
              <a:gd name="connsiteX11-359" fmla="*/ 3667125 w 4105275"/>
              <a:gd name="connsiteY11-360" fmla="*/ 5362575 h 5362575"/>
              <a:gd name="connsiteX12-361" fmla="*/ 4105275 w 4105275"/>
              <a:gd name="connsiteY12-362" fmla="*/ 5362575 h 5362575"/>
              <a:gd name="connsiteX13-363" fmla="*/ 3521075 w 4105275"/>
              <a:gd name="connsiteY13-364" fmla="*/ 19050 h 5362575"/>
              <a:gd name="connsiteX0-365" fmla="*/ 3521075 w 3667125"/>
              <a:gd name="connsiteY0-366" fmla="*/ 19050 h 5362575"/>
              <a:gd name="connsiteX1-367" fmla="*/ 3076575 w 3667125"/>
              <a:gd name="connsiteY1-368" fmla="*/ 114300 h 5362575"/>
              <a:gd name="connsiteX2-369" fmla="*/ 2505075 w 3667125"/>
              <a:gd name="connsiteY2-370" fmla="*/ 0 h 5362575"/>
              <a:gd name="connsiteX3-371" fmla="*/ 2105025 w 3667125"/>
              <a:gd name="connsiteY3-372" fmla="*/ 619125 h 5362575"/>
              <a:gd name="connsiteX4-373" fmla="*/ 1609725 w 3667125"/>
              <a:gd name="connsiteY4-374" fmla="*/ 1781175 h 5362575"/>
              <a:gd name="connsiteX5-375" fmla="*/ 981075 w 3667125"/>
              <a:gd name="connsiteY5-376" fmla="*/ 2886075 h 5362575"/>
              <a:gd name="connsiteX6-377" fmla="*/ 0 w 3667125"/>
              <a:gd name="connsiteY6-378" fmla="*/ 3886200 h 5362575"/>
              <a:gd name="connsiteX7-379" fmla="*/ 381000 w 3667125"/>
              <a:gd name="connsiteY7-380" fmla="*/ 4067175 h 5362575"/>
              <a:gd name="connsiteX8-381" fmla="*/ 1809750 w 3667125"/>
              <a:gd name="connsiteY8-382" fmla="*/ 4095750 h 5362575"/>
              <a:gd name="connsiteX9-383" fmla="*/ 2495550 w 3667125"/>
              <a:gd name="connsiteY9-384" fmla="*/ 4086225 h 5362575"/>
              <a:gd name="connsiteX10-385" fmla="*/ 2895600 w 3667125"/>
              <a:gd name="connsiteY10-386" fmla="*/ 4276725 h 5362575"/>
              <a:gd name="connsiteX11-387" fmla="*/ 3667125 w 3667125"/>
              <a:gd name="connsiteY11-388" fmla="*/ 5362575 h 5362575"/>
              <a:gd name="connsiteX12-389" fmla="*/ 3521075 w 3667125"/>
              <a:gd name="connsiteY12-390" fmla="*/ 19050 h 5362575"/>
              <a:gd name="connsiteX0-391" fmla="*/ 3521075 w 3527425"/>
              <a:gd name="connsiteY0-392" fmla="*/ 19050 h 5387975"/>
              <a:gd name="connsiteX1-393" fmla="*/ 3076575 w 3527425"/>
              <a:gd name="connsiteY1-394" fmla="*/ 114300 h 5387975"/>
              <a:gd name="connsiteX2-395" fmla="*/ 2505075 w 3527425"/>
              <a:gd name="connsiteY2-396" fmla="*/ 0 h 5387975"/>
              <a:gd name="connsiteX3-397" fmla="*/ 2105025 w 3527425"/>
              <a:gd name="connsiteY3-398" fmla="*/ 619125 h 5387975"/>
              <a:gd name="connsiteX4-399" fmla="*/ 1609725 w 3527425"/>
              <a:gd name="connsiteY4-400" fmla="*/ 1781175 h 5387975"/>
              <a:gd name="connsiteX5-401" fmla="*/ 981075 w 3527425"/>
              <a:gd name="connsiteY5-402" fmla="*/ 2886075 h 5387975"/>
              <a:gd name="connsiteX6-403" fmla="*/ 0 w 3527425"/>
              <a:gd name="connsiteY6-404" fmla="*/ 3886200 h 5387975"/>
              <a:gd name="connsiteX7-405" fmla="*/ 381000 w 3527425"/>
              <a:gd name="connsiteY7-406" fmla="*/ 4067175 h 5387975"/>
              <a:gd name="connsiteX8-407" fmla="*/ 1809750 w 3527425"/>
              <a:gd name="connsiteY8-408" fmla="*/ 4095750 h 5387975"/>
              <a:gd name="connsiteX9-409" fmla="*/ 2495550 w 3527425"/>
              <a:gd name="connsiteY9-410" fmla="*/ 4086225 h 5387975"/>
              <a:gd name="connsiteX10-411" fmla="*/ 2895600 w 3527425"/>
              <a:gd name="connsiteY10-412" fmla="*/ 4276725 h 5387975"/>
              <a:gd name="connsiteX11-413" fmla="*/ 3527425 w 3527425"/>
              <a:gd name="connsiteY11-414" fmla="*/ 5387975 h 5387975"/>
              <a:gd name="connsiteX12-415" fmla="*/ 3521075 w 3527425"/>
              <a:gd name="connsiteY12-416" fmla="*/ 19050 h 5387975"/>
              <a:gd name="connsiteX0-417" fmla="*/ 3521075 w 3527425"/>
              <a:gd name="connsiteY0-418" fmla="*/ 19050 h 5387975"/>
              <a:gd name="connsiteX1-419" fmla="*/ 3076575 w 3527425"/>
              <a:gd name="connsiteY1-420" fmla="*/ 114300 h 5387975"/>
              <a:gd name="connsiteX2-421" fmla="*/ 2505075 w 3527425"/>
              <a:gd name="connsiteY2-422" fmla="*/ 0 h 5387975"/>
              <a:gd name="connsiteX3-423" fmla="*/ 2105025 w 3527425"/>
              <a:gd name="connsiteY3-424" fmla="*/ 619125 h 5387975"/>
              <a:gd name="connsiteX4-425" fmla="*/ 1609725 w 3527425"/>
              <a:gd name="connsiteY4-426" fmla="*/ 1781175 h 5387975"/>
              <a:gd name="connsiteX5-427" fmla="*/ 981075 w 3527425"/>
              <a:gd name="connsiteY5-428" fmla="*/ 2886075 h 5387975"/>
              <a:gd name="connsiteX6-429" fmla="*/ 0 w 3527425"/>
              <a:gd name="connsiteY6-430" fmla="*/ 3886200 h 5387975"/>
              <a:gd name="connsiteX7-431" fmla="*/ 381000 w 3527425"/>
              <a:gd name="connsiteY7-432" fmla="*/ 4067175 h 5387975"/>
              <a:gd name="connsiteX8-433" fmla="*/ 1809750 w 3527425"/>
              <a:gd name="connsiteY8-434" fmla="*/ 4095750 h 5387975"/>
              <a:gd name="connsiteX9-435" fmla="*/ 2495550 w 3527425"/>
              <a:gd name="connsiteY9-436" fmla="*/ 4086225 h 5387975"/>
              <a:gd name="connsiteX10-437" fmla="*/ 2870200 w 3527425"/>
              <a:gd name="connsiteY10-438" fmla="*/ 4403725 h 5387975"/>
              <a:gd name="connsiteX11-439" fmla="*/ 3527425 w 3527425"/>
              <a:gd name="connsiteY11-440" fmla="*/ 5387975 h 5387975"/>
              <a:gd name="connsiteX12-441" fmla="*/ 3521075 w 3527425"/>
              <a:gd name="connsiteY12-442" fmla="*/ 19050 h 538797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Lst>
            <a:rect l="l" t="t" r="r" b="b"/>
            <a:pathLst>
              <a:path w="3527425" h="5387975">
                <a:moveTo>
                  <a:pt x="3521075" y="19050"/>
                </a:moveTo>
                <a:lnTo>
                  <a:pt x="3076575" y="114300"/>
                </a:lnTo>
                <a:lnTo>
                  <a:pt x="2505075" y="0"/>
                </a:lnTo>
                <a:lnTo>
                  <a:pt x="2105025" y="619125"/>
                </a:lnTo>
                <a:lnTo>
                  <a:pt x="1609725" y="1781175"/>
                </a:lnTo>
                <a:lnTo>
                  <a:pt x="981075" y="2886075"/>
                </a:lnTo>
                <a:lnTo>
                  <a:pt x="0" y="3886200"/>
                </a:lnTo>
                <a:lnTo>
                  <a:pt x="381000" y="4067175"/>
                </a:lnTo>
                <a:lnTo>
                  <a:pt x="1809750" y="4095750"/>
                </a:lnTo>
                <a:lnTo>
                  <a:pt x="2495550" y="4086225"/>
                </a:lnTo>
                <a:lnTo>
                  <a:pt x="2870200" y="4403725"/>
                </a:lnTo>
                <a:lnTo>
                  <a:pt x="3527425" y="5387975"/>
                </a:lnTo>
                <a:cubicBezTo>
                  <a:pt x="3525308" y="3598333"/>
                  <a:pt x="3523192" y="1808692"/>
                  <a:pt x="3521075" y="19050"/>
                </a:cubicBezTo>
                <a:close/>
              </a:path>
            </a:pathLst>
          </a:custGeom>
          <a:noFill/>
          <a:ln>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8473355" y="1008278"/>
            <a:ext cx="3838773" cy="1277273"/>
          </a:xfrm>
          <a:prstGeom prst="rect">
            <a:avLst/>
          </a:prstGeom>
          <a:noFill/>
        </p:spPr>
        <p:txBody>
          <a:bodyPr wrap="square" rtlCol="0">
            <a:spAutoFit/>
          </a:bodyPr>
          <a:lstStyle/>
          <a:p>
            <a:pPr marL="285750" indent="-285750">
              <a:buFont typeface="Arial" panose="020B0604020202020204" pitchFamily="34" charset="0"/>
              <a:buChar char="•"/>
            </a:pPr>
            <a:r>
              <a:rPr lang="en-US" sz="1100" b="1" dirty="0">
                <a:solidFill>
                  <a:srgbClr val="1D5293"/>
                </a:solidFill>
                <a:latin typeface="Noto Sans" panose="020B0502040504020204" pitchFamily="34" charset="0"/>
                <a:ea typeface="Noto Sans" panose="020B0502040504020204" pitchFamily="34" charset="0"/>
                <a:cs typeface="Noto Sans" panose="020B0502040504020204" pitchFamily="34" charset="0"/>
              </a:rPr>
              <a:t>56 </a:t>
            </a:r>
            <a:r>
              <a:rPr lang="en-US" sz="1100" b="1" dirty="0" err="1">
                <a:solidFill>
                  <a:srgbClr val="1D5293"/>
                </a:solidFill>
                <a:latin typeface="Noto Sans" panose="020B0502040504020204" pitchFamily="34" charset="0"/>
                <a:ea typeface="Noto Sans" panose="020B0502040504020204" pitchFamily="34" charset="0"/>
                <a:cs typeface="Noto Sans" panose="020B0502040504020204" pitchFamily="34" charset="0"/>
              </a:rPr>
              <a:t>Блок</a:t>
            </a:r>
            <a:r>
              <a:rPr lang="en-US" sz="1100" b="1" dirty="0">
                <a:solidFill>
                  <a:srgbClr val="1D5293"/>
                </a:solidFill>
                <a:latin typeface="Noto Sans" panose="020B0502040504020204" pitchFamily="34" charset="0"/>
                <a:ea typeface="Noto Sans" panose="020B0502040504020204" pitchFamily="34" charset="0"/>
                <a:cs typeface="Noto Sans" panose="020B0502040504020204" pitchFamily="34" charset="0"/>
              </a:rPr>
              <a:t> </a:t>
            </a:r>
            <a:r>
              <a:rPr lang="mn-MN" sz="1100" b="1" dirty="0">
                <a:solidFill>
                  <a:srgbClr val="1D5293"/>
                </a:solidFill>
                <a:latin typeface="Noto Sans" panose="020B0502040504020204" pitchFamily="34" charset="0"/>
                <a:ea typeface="Noto Sans" panose="020B0502040504020204" pitchFamily="34" charset="0"/>
                <a:cs typeface="Noto Sans" panose="020B0502040504020204" pitchFamily="34" charset="0"/>
              </a:rPr>
              <a:t> </a:t>
            </a:r>
            <a:r>
              <a:rPr lang="en-US" sz="1100" dirty="0" err="1">
                <a:solidFill>
                  <a:schemeClr val="bg1"/>
                </a:solidFill>
                <a:latin typeface="Noto Sans" panose="020B0502040504020204" pitchFamily="34" charset="0"/>
                <a:ea typeface="Noto Sans" panose="020B0502040504020204" pitchFamily="34" charset="0"/>
                <a:cs typeface="Noto Sans" panose="020B0502040504020204" pitchFamily="34" charset="0"/>
              </a:rPr>
              <a:t>талбайг</a:t>
            </a:r>
            <a:r>
              <a:rPr lang="en-US" sz="1100" dirty="0">
                <a:solidFill>
                  <a:schemeClr val="bg1"/>
                </a:solidFill>
                <a:latin typeface="Noto Sans" panose="020B0502040504020204" pitchFamily="34" charset="0"/>
                <a:ea typeface="Noto Sans" panose="020B0502040504020204" pitchFamily="34" charset="0"/>
                <a:cs typeface="Noto Sans" panose="020B0502040504020204" pitchFamily="34" charset="0"/>
              </a:rPr>
              <a:t> өндөржилтийг тодорхойлно.</a:t>
            </a:r>
          </a:p>
          <a:p>
            <a:pPr marL="285750" indent="-285750">
              <a:buFont typeface="Arial" panose="020B0604020202020204" pitchFamily="34" charset="0"/>
              <a:buChar char="•"/>
            </a:pPr>
            <a:r>
              <a:rPr lang="en-US" sz="1100" b="1" dirty="0">
                <a:solidFill>
                  <a:srgbClr val="1D5293"/>
                </a:solidFill>
                <a:latin typeface="Noto Sans" panose="020B0502040504020204" pitchFamily="34" charset="0"/>
                <a:ea typeface="Noto Sans" panose="020B0502040504020204" pitchFamily="34" charset="0"/>
                <a:cs typeface="Noto Sans" panose="020B0502040504020204" pitchFamily="34" charset="0"/>
              </a:rPr>
              <a:t>22 </a:t>
            </a:r>
            <a:r>
              <a:rPr lang="en-US" sz="1100" b="1" dirty="0" err="1">
                <a:solidFill>
                  <a:srgbClr val="1D5293"/>
                </a:solidFill>
                <a:latin typeface="Noto Sans" panose="020B0502040504020204" pitchFamily="34" charset="0"/>
                <a:ea typeface="Noto Sans" panose="020B0502040504020204" pitchFamily="34" charset="0"/>
                <a:cs typeface="Noto Sans" panose="020B0502040504020204" pitchFamily="34" charset="0"/>
              </a:rPr>
              <a:t>км</a:t>
            </a:r>
            <a:r>
              <a:rPr lang="en-US" sz="1100" b="1" dirty="0">
                <a:solidFill>
                  <a:srgbClr val="1D5293"/>
                </a:solidFill>
                <a:latin typeface="Noto Sans" panose="020B0502040504020204" pitchFamily="34" charset="0"/>
                <a:ea typeface="Noto Sans" panose="020B0502040504020204" pitchFamily="34" charset="0"/>
                <a:cs typeface="Noto Sans" panose="020B0502040504020204" pitchFamily="34" charset="0"/>
              </a:rPr>
              <a:t> </a:t>
            </a:r>
            <a:r>
              <a:rPr lang="mn-MN" sz="1100" b="1" dirty="0">
                <a:solidFill>
                  <a:srgbClr val="1D5293"/>
                </a:solidFill>
                <a:latin typeface="Noto Sans" panose="020B0502040504020204" pitchFamily="34" charset="0"/>
                <a:ea typeface="Noto Sans" panose="020B0502040504020204" pitchFamily="34" charset="0"/>
                <a:cs typeface="Noto Sans" panose="020B0502040504020204" pitchFamily="34" charset="0"/>
              </a:rPr>
              <a:t>     </a:t>
            </a:r>
            <a:r>
              <a:rPr lang="en-US" sz="1100" dirty="0" err="1">
                <a:solidFill>
                  <a:schemeClr val="bg1"/>
                </a:solidFill>
                <a:latin typeface="Noto Sans" panose="020B0502040504020204" pitchFamily="34" charset="0"/>
                <a:ea typeface="Noto Sans" panose="020B0502040504020204" pitchFamily="34" charset="0"/>
                <a:cs typeface="Noto Sans" panose="020B0502040504020204" pitchFamily="34" charset="0"/>
              </a:rPr>
              <a:t>Авто</a:t>
            </a:r>
            <a:r>
              <a:rPr lang="en-US" sz="1100" dirty="0">
                <a:solidFill>
                  <a:schemeClr val="bg1"/>
                </a:solidFill>
                <a:latin typeface="Noto Sans" panose="020B0502040504020204" pitchFamily="34" charset="0"/>
                <a:ea typeface="Noto Sans" panose="020B0502040504020204" pitchFamily="34" charset="0"/>
                <a:cs typeface="Noto Sans" panose="020B0502040504020204" pitchFamily="34" charset="0"/>
              </a:rPr>
              <a:t> зам барина.</a:t>
            </a:r>
          </a:p>
          <a:p>
            <a:pPr lvl="1"/>
            <a:r>
              <a:rPr lang="en-US" sz="1100" b="1" dirty="0">
                <a:solidFill>
                  <a:srgbClr val="1D5293"/>
                </a:solidFill>
                <a:latin typeface="Noto Sans" panose="020B0502040504020204" pitchFamily="34" charset="0"/>
                <a:ea typeface="Noto Sans" panose="020B0502040504020204" pitchFamily="34" charset="0"/>
                <a:cs typeface="Noto Sans" panose="020B0502040504020204" pitchFamily="34" charset="0"/>
              </a:rPr>
              <a:t>1.3км</a:t>
            </a:r>
            <a:r>
              <a:rPr lang="en-US" sz="1100" dirty="0">
                <a:solidFill>
                  <a:srgbClr val="FFC000"/>
                </a:solidFill>
                <a:latin typeface="Noto Sans" panose="020B0502040504020204" pitchFamily="34" charset="0"/>
                <a:ea typeface="Noto Sans" panose="020B0502040504020204" pitchFamily="34" charset="0"/>
                <a:cs typeface="Noto Sans" panose="020B0502040504020204" pitchFamily="34" charset="0"/>
              </a:rPr>
              <a:t> </a:t>
            </a:r>
            <a:r>
              <a:rPr lang="en-US" sz="1100" dirty="0">
                <a:solidFill>
                  <a:schemeClr val="bg1"/>
                </a:solidFill>
                <a:latin typeface="Noto Sans" panose="020B0502040504020204" pitchFamily="34" charset="0"/>
                <a:ea typeface="Noto Sans" panose="020B0502040504020204" pitchFamily="34" charset="0"/>
                <a:cs typeface="Noto Sans" panose="020B0502040504020204" pitchFamily="34" charset="0"/>
              </a:rPr>
              <a:t>Гол зам I Зэрэглэл 6 эгнээ </a:t>
            </a:r>
          </a:p>
          <a:p>
            <a:pPr lvl="1"/>
            <a:r>
              <a:rPr lang="en-US" sz="1100" b="1" dirty="0">
                <a:solidFill>
                  <a:srgbClr val="1D5293"/>
                </a:solidFill>
                <a:latin typeface="Noto Sans" panose="020B0502040504020204" pitchFamily="34" charset="0"/>
                <a:ea typeface="Noto Sans" panose="020B0502040504020204" pitchFamily="34" charset="0"/>
                <a:cs typeface="Noto Sans" panose="020B0502040504020204" pitchFamily="34" charset="0"/>
              </a:rPr>
              <a:t>7.4км</a:t>
            </a:r>
            <a:r>
              <a:rPr lang="en-US" sz="1100" dirty="0">
                <a:solidFill>
                  <a:srgbClr val="1D5293"/>
                </a:solidFill>
                <a:latin typeface="Noto Sans" panose="020B0502040504020204" pitchFamily="34" charset="0"/>
                <a:ea typeface="Noto Sans" panose="020B0502040504020204" pitchFamily="34" charset="0"/>
                <a:cs typeface="Noto Sans" panose="020B0502040504020204" pitchFamily="34" charset="0"/>
              </a:rPr>
              <a:t> </a:t>
            </a:r>
            <a:r>
              <a:rPr lang="en-US" sz="1100" dirty="0">
                <a:solidFill>
                  <a:schemeClr val="bg1"/>
                </a:solidFill>
                <a:latin typeface="Noto Sans" panose="020B0502040504020204" pitchFamily="34" charset="0"/>
                <a:ea typeface="Noto Sans" panose="020B0502040504020204" pitchFamily="34" charset="0"/>
                <a:cs typeface="Noto Sans" panose="020B0502040504020204" pitchFamily="34" charset="0"/>
              </a:rPr>
              <a:t>Туслах зам I Зэрэглэл 4 эгнээ</a:t>
            </a:r>
          </a:p>
          <a:p>
            <a:pPr lvl="1"/>
            <a:r>
              <a:rPr lang="en-US" sz="1100" b="1" dirty="0">
                <a:solidFill>
                  <a:srgbClr val="1D5293"/>
                </a:solidFill>
                <a:latin typeface="Noto Sans" panose="020B0502040504020204" pitchFamily="34" charset="0"/>
                <a:ea typeface="Noto Sans" panose="020B0502040504020204" pitchFamily="34" charset="0"/>
                <a:cs typeface="Noto Sans" panose="020B0502040504020204" pitchFamily="34" charset="0"/>
              </a:rPr>
              <a:t>14.5км</a:t>
            </a:r>
            <a:r>
              <a:rPr lang="en-US" sz="1100" dirty="0">
                <a:solidFill>
                  <a:srgbClr val="FFC000"/>
                </a:solidFill>
                <a:latin typeface="Noto Sans" panose="020B0502040504020204" pitchFamily="34" charset="0"/>
                <a:ea typeface="Noto Sans" panose="020B0502040504020204" pitchFamily="34" charset="0"/>
                <a:cs typeface="Noto Sans" panose="020B0502040504020204" pitchFamily="34" charset="0"/>
              </a:rPr>
              <a:t> </a:t>
            </a:r>
            <a:r>
              <a:rPr lang="en-US" sz="1100" dirty="0">
                <a:solidFill>
                  <a:schemeClr val="bg1"/>
                </a:solidFill>
                <a:latin typeface="Noto Sans" panose="020B0502040504020204" pitchFamily="34" charset="0"/>
                <a:ea typeface="Noto Sans" panose="020B0502040504020204" pitchFamily="34" charset="0"/>
                <a:cs typeface="Noto Sans" panose="020B0502040504020204" pitchFamily="34" charset="0"/>
              </a:rPr>
              <a:t>Туслах зам I Зэрэглэл 4 эгнээ</a:t>
            </a:r>
          </a:p>
          <a:p>
            <a:pPr marL="285750" indent="-285750">
              <a:buFont typeface="Arial" panose="020B0604020202020204" pitchFamily="34" charset="0"/>
              <a:buChar char="•"/>
            </a:pPr>
            <a:endParaRPr lang="en-US" sz="1100"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a:p>
            <a:pPr marL="285750" indent="-285750">
              <a:buFont typeface="Arial" panose="020B0604020202020204" pitchFamily="34" charset="0"/>
              <a:buChar char="•"/>
            </a:pPr>
            <a:endParaRPr lang="en-US" sz="1100"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7" name="TextBox 6"/>
          <p:cNvSpPr txBox="1"/>
          <p:nvPr/>
        </p:nvSpPr>
        <p:spPr>
          <a:xfrm>
            <a:off x="4309536" y="1008278"/>
            <a:ext cx="3541342" cy="276999"/>
          </a:xfrm>
          <a:prstGeom prst="rect">
            <a:avLst/>
          </a:prstGeom>
          <a:noFill/>
        </p:spPr>
        <p:txBody>
          <a:bodyPr wrap="square" rtlCol="0">
            <a:spAutoFit/>
          </a:bodyPr>
          <a:lstStyle/>
          <a:p>
            <a:pPr algn="ctr"/>
            <a:r>
              <a:rPr lang="en-US" sz="1200" b="1" dirty="0">
                <a:solidFill>
                  <a:schemeClr val="bg1"/>
                </a:solidFill>
                <a:latin typeface="Noto Sans" panose="020B0502040504020204" pitchFamily="34" charset="0"/>
                <a:ea typeface="Noto Sans" panose="020B0502040504020204" pitchFamily="34" charset="0"/>
                <a:cs typeface="Noto Sans" panose="020B0502040504020204" pitchFamily="34" charset="0"/>
              </a:rPr>
              <a:t>Төв аймгийн Зуунмод хот</a:t>
            </a:r>
            <a:endParaRPr lang="en-US" sz="1200"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15" name="Freeform: Shape 14"/>
          <p:cNvSpPr/>
          <p:nvPr/>
        </p:nvSpPr>
        <p:spPr>
          <a:xfrm>
            <a:off x="8162053" y="1225624"/>
            <a:ext cx="4016511" cy="5661025"/>
          </a:xfrm>
          <a:custGeom>
            <a:avLst/>
            <a:gdLst>
              <a:gd name="connsiteX0" fmla="*/ 4038600 w 4038600"/>
              <a:gd name="connsiteY0" fmla="*/ 0 h 5295900"/>
              <a:gd name="connsiteX1" fmla="*/ 3095625 w 4038600"/>
              <a:gd name="connsiteY1" fmla="*/ 200025 h 5295900"/>
              <a:gd name="connsiteX2" fmla="*/ 2362200 w 4038600"/>
              <a:gd name="connsiteY2" fmla="*/ 19050 h 5295900"/>
              <a:gd name="connsiteX3" fmla="*/ 1943100 w 4038600"/>
              <a:gd name="connsiteY3" fmla="*/ 600075 h 5295900"/>
              <a:gd name="connsiteX4" fmla="*/ 1457325 w 4038600"/>
              <a:gd name="connsiteY4" fmla="*/ 1838325 h 5295900"/>
              <a:gd name="connsiteX5" fmla="*/ 857250 w 4038600"/>
              <a:gd name="connsiteY5" fmla="*/ 2895600 h 5295900"/>
              <a:gd name="connsiteX6" fmla="*/ 0 w 4038600"/>
              <a:gd name="connsiteY6" fmla="*/ 3943350 h 5295900"/>
              <a:gd name="connsiteX7" fmla="*/ 400050 w 4038600"/>
              <a:gd name="connsiteY7" fmla="*/ 4152900 h 5295900"/>
              <a:gd name="connsiteX8" fmla="*/ 1828800 w 4038600"/>
              <a:gd name="connsiteY8" fmla="*/ 4181475 h 5295900"/>
              <a:gd name="connsiteX9" fmla="*/ 2371725 w 4038600"/>
              <a:gd name="connsiteY9" fmla="*/ 4238625 h 5295900"/>
              <a:gd name="connsiteX10" fmla="*/ 2762250 w 4038600"/>
              <a:gd name="connsiteY10" fmla="*/ 4391025 h 5295900"/>
              <a:gd name="connsiteX11" fmla="*/ 3305175 w 4038600"/>
              <a:gd name="connsiteY11" fmla="*/ 5267325 h 5295900"/>
              <a:gd name="connsiteX12" fmla="*/ 4010025 w 4038600"/>
              <a:gd name="connsiteY12" fmla="*/ 5295900 h 5295900"/>
              <a:gd name="connsiteX13" fmla="*/ 4038600 w 4038600"/>
              <a:gd name="connsiteY13" fmla="*/ 0 h 5295900"/>
              <a:gd name="connsiteX0-1" fmla="*/ 4038600 w 4124325"/>
              <a:gd name="connsiteY0-2" fmla="*/ 0 h 5448300"/>
              <a:gd name="connsiteX1-3" fmla="*/ 3095625 w 4124325"/>
              <a:gd name="connsiteY1-4" fmla="*/ 200025 h 5448300"/>
              <a:gd name="connsiteX2-5" fmla="*/ 2362200 w 4124325"/>
              <a:gd name="connsiteY2-6" fmla="*/ 19050 h 5448300"/>
              <a:gd name="connsiteX3-7" fmla="*/ 1943100 w 4124325"/>
              <a:gd name="connsiteY3-8" fmla="*/ 600075 h 5448300"/>
              <a:gd name="connsiteX4-9" fmla="*/ 1457325 w 4124325"/>
              <a:gd name="connsiteY4-10" fmla="*/ 1838325 h 5448300"/>
              <a:gd name="connsiteX5-11" fmla="*/ 857250 w 4124325"/>
              <a:gd name="connsiteY5-12" fmla="*/ 2895600 h 5448300"/>
              <a:gd name="connsiteX6-13" fmla="*/ 0 w 4124325"/>
              <a:gd name="connsiteY6-14" fmla="*/ 3943350 h 5448300"/>
              <a:gd name="connsiteX7-15" fmla="*/ 400050 w 4124325"/>
              <a:gd name="connsiteY7-16" fmla="*/ 4152900 h 5448300"/>
              <a:gd name="connsiteX8-17" fmla="*/ 1828800 w 4124325"/>
              <a:gd name="connsiteY8-18" fmla="*/ 4181475 h 5448300"/>
              <a:gd name="connsiteX9-19" fmla="*/ 2371725 w 4124325"/>
              <a:gd name="connsiteY9-20" fmla="*/ 4238625 h 5448300"/>
              <a:gd name="connsiteX10-21" fmla="*/ 2762250 w 4124325"/>
              <a:gd name="connsiteY10-22" fmla="*/ 4391025 h 5448300"/>
              <a:gd name="connsiteX11-23" fmla="*/ 3305175 w 4124325"/>
              <a:gd name="connsiteY11-24" fmla="*/ 5267325 h 5448300"/>
              <a:gd name="connsiteX12-25" fmla="*/ 4124325 w 4124325"/>
              <a:gd name="connsiteY12-26" fmla="*/ 5448300 h 5448300"/>
              <a:gd name="connsiteX13-27" fmla="*/ 4038600 w 4124325"/>
              <a:gd name="connsiteY13-28" fmla="*/ 0 h 5448300"/>
              <a:gd name="connsiteX0-29" fmla="*/ 4038600 w 4124325"/>
              <a:gd name="connsiteY0-30" fmla="*/ 0 h 5448300"/>
              <a:gd name="connsiteX1-31" fmla="*/ 3095625 w 4124325"/>
              <a:gd name="connsiteY1-32" fmla="*/ 200025 h 5448300"/>
              <a:gd name="connsiteX2-33" fmla="*/ 2362200 w 4124325"/>
              <a:gd name="connsiteY2-34" fmla="*/ 19050 h 5448300"/>
              <a:gd name="connsiteX3-35" fmla="*/ 1943100 w 4124325"/>
              <a:gd name="connsiteY3-36" fmla="*/ 600075 h 5448300"/>
              <a:gd name="connsiteX4-37" fmla="*/ 1457325 w 4124325"/>
              <a:gd name="connsiteY4-38" fmla="*/ 1838325 h 5448300"/>
              <a:gd name="connsiteX5-39" fmla="*/ 857250 w 4124325"/>
              <a:gd name="connsiteY5-40" fmla="*/ 2895600 h 5448300"/>
              <a:gd name="connsiteX6-41" fmla="*/ 0 w 4124325"/>
              <a:gd name="connsiteY6-42" fmla="*/ 3943350 h 5448300"/>
              <a:gd name="connsiteX7-43" fmla="*/ 400050 w 4124325"/>
              <a:gd name="connsiteY7-44" fmla="*/ 4152900 h 5448300"/>
              <a:gd name="connsiteX8-45" fmla="*/ 1828800 w 4124325"/>
              <a:gd name="connsiteY8-46" fmla="*/ 4181475 h 5448300"/>
              <a:gd name="connsiteX9-47" fmla="*/ 2371725 w 4124325"/>
              <a:gd name="connsiteY9-48" fmla="*/ 4238625 h 5448300"/>
              <a:gd name="connsiteX10-49" fmla="*/ 2762250 w 4124325"/>
              <a:gd name="connsiteY10-50" fmla="*/ 4391025 h 5448300"/>
              <a:gd name="connsiteX11-51" fmla="*/ 3686175 w 4124325"/>
              <a:gd name="connsiteY11-52" fmla="*/ 5448300 h 5448300"/>
              <a:gd name="connsiteX12-53" fmla="*/ 4124325 w 4124325"/>
              <a:gd name="connsiteY12-54" fmla="*/ 5448300 h 5448300"/>
              <a:gd name="connsiteX13-55" fmla="*/ 4038600 w 4124325"/>
              <a:gd name="connsiteY13-56" fmla="*/ 0 h 5448300"/>
              <a:gd name="connsiteX0-57" fmla="*/ 4038600 w 4124325"/>
              <a:gd name="connsiteY0-58" fmla="*/ 0 h 5448300"/>
              <a:gd name="connsiteX1-59" fmla="*/ 3095625 w 4124325"/>
              <a:gd name="connsiteY1-60" fmla="*/ 200025 h 5448300"/>
              <a:gd name="connsiteX2-61" fmla="*/ 2362200 w 4124325"/>
              <a:gd name="connsiteY2-62" fmla="*/ 19050 h 5448300"/>
              <a:gd name="connsiteX3-63" fmla="*/ 1943100 w 4124325"/>
              <a:gd name="connsiteY3-64" fmla="*/ 600075 h 5448300"/>
              <a:gd name="connsiteX4-65" fmla="*/ 1457325 w 4124325"/>
              <a:gd name="connsiteY4-66" fmla="*/ 1838325 h 5448300"/>
              <a:gd name="connsiteX5-67" fmla="*/ 857250 w 4124325"/>
              <a:gd name="connsiteY5-68" fmla="*/ 2895600 h 5448300"/>
              <a:gd name="connsiteX6-69" fmla="*/ 0 w 4124325"/>
              <a:gd name="connsiteY6-70" fmla="*/ 3943350 h 5448300"/>
              <a:gd name="connsiteX7-71" fmla="*/ 400050 w 4124325"/>
              <a:gd name="connsiteY7-72" fmla="*/ 4152900 h 5448300"/>
              <a:gd name="connsiteX8-73" fmla="*/ 1828800 w 4124325"/>
              <a:gd name="connsiteY8-74" fmla="*/ 4181475 h 5448300"/>
              <a:gd name="connsiteX9-75" fmla="*/ 2371725 w 4124325"/>
              <a:gd name="connsiteY9-76" fmla="*/ 4238625 h 5448300"/>
              <a:gd name="connsiteX10-77" fmla="*/ 2914650 w 4124325"/>
              <a:gd name="connsiteY10-78" fmla="*/ 4362450 h 5448300"/>
              <a:gd name="connsiteX11-79" fmla="*/ 3686175 w 4124325"/>
              <a:gd name="connsiteY11-80" fmla="*/ 5448300 h 5448300"/>
              <a:gd name="connsiteX12-81" fmla="*/ 4124325 w 4124325"/>
              <a:gd name="connsiteY12-82" fmla="*/ 5448300 h 5448300"/>
              <a:gd name="connsiteX13-83" fmla="*/ 4038600 w 4124325"/>
              <a:gd name="connsiteY13-84" fmla="*/ 0 h 5448300"/>
              <a:gd name="connsiteX0-85" fmla="*/ 4038600 w 4124325"/>
              <a:gd name="connsiteY0-86" fmla="*/ 0 h 5448300"/>
              <a:gd name="connsiteX1-87" fmla="*/ 3095625 w 4124325"/>
              <a:gd name="connsiteY1-88" fmla="*/ 200025 h 5448300"/>
              <a:gd name="connsiteX2-89" fmla="*/ 2362200 w 4124325"/>
              <a:gd name="connsiteY2-90" fmla="*/ 19050 h 5448300"/>
              <a:gd name="connsiteX3-91" fmla="*/ 1943100 w 4124325"/>
              <a:gd name="connsiteY3-92" fmla="*/ 600075 h 5448300"/>
              <a:gd name="connsiteX4-93" fmla="*/ 1457325 w 4124325"/>
              <a:gd name="connsiteY4-94" fmla="*/ 1838325 h 5448300"/>
              <a:gd name="connsiteX5-95" fmla="*/ 857250 w 4124325"/>
              <a:gd name="connsiteY5-96" fmla="*/ 2895600 h 5448300"/>
              <a:gd name="connsiteX6-97" fmla="*/ 0 w 4124325"/>
              <a:gd name="connsiteY6-98" fmla="*/ 3943350 h 5448300"/>
              <a:gd name="connsiteX7-99" fmla="*/ 400050 w 4124325"/>
              <a:gd name="connsiteY7-100" fmla="*/ 4152900 h 5448300"/>
              <a:gd name="connsiteX8-101" fmla="*/ 1828800 w 4124325"/>
              <a:gd name="connsiteY8-102" fmla="*/ 4181475 h 5448300"/>
              <a:gd name="connsiteX9-103" fmla="*/ 2514600 w 4124325"/>
              <a:gd name="connsiteY9-104" fmla="*/ 4171950 h 5448300"/>
              <a:gd name="connsiteX10-105" fmla="*/ 2914650 w 4124325"/>
              <a:gd name="connsiteY10-106" fmla="*/ 4362450 h 5448300"/>
              <a:gd name="connsiteX11-107" fmla="*/ 3686175 w 4124325"/>
              <a:gd name="connsiteY11-108" fmla="*/ 5448300 h 5448300"/>
              <a:gd name="connsiteX12-109" fmla="*/ 4124325 w 4124325"/>
              <a:gd name="connsiteY12-110" fmla="*/ 5448300 h 5448300"/>
              <a:gd name="connsiteX13-111" fmla="*/ 4038600 w 4124325"/>
              <a:gd name="connsiteY13-112" fmla="*/ 0 h 5448300"/>
              <a:gd name="connsiteX0-113" fmla="*/ 4038600 w 4124325"/>
              <a:gd name="connsiteY0-114" fmla="*/ 0 h 5448300"/>
              <a:gd name="connsiteX1-115" fmla="*/ 3095625 w 4124325"/>
              <a:gd name="connsiteY1-116" fmla="*/ 200025 h 5448300"/>
              <a:gd name="connsiteX2-117" fmla="*/ 2362200 w 4124325"/>
              <a:gd name="connsiteY2-118" fmla="*/ 19050 h 5448300"/>
              <a:gd name="connsiteX3-119" fmla="*/ 1943100 w 4124325"/>
              <a:gd name="connsiteY3-120" fmla="*/ 600075 h 5448300"/>
              <a:gd name="connsiteX4-121" fmla="*/ 1457325 w 4124325"/>
              <a:gd name="connsiteY4-122" fmla="*/ 1838325 h 5448300"/>
              <a:gd name="connsiteX5-123" fmla="*/ 1000125 w 4124325"/>
              <a:gd name="connsiteY5-124" fmla="*/ 2971800 h 5448300"/>
              <a:gd name="connsiteX6-125" fmla="*/ 0 w 4124325"/>
              <a:gd name="connsiteY6-126" fmla="*/ 3943350 h 5448300"/>
              <a:gd name="connsiteX7-127" fmla="*/ 400050 w 4124325"/>
              <a:gd name="connsiteY7-128" fmla="*/ 4152900 h 5448300"/>
              <a:gd name="connsiteX8-129" fmla="*/ 1828800 w 4124325"/>
              <a:gd name="connsiteY8-130" fmla="*/ 4181475 h 5448300"/>
              <a:gd name="connsiteX9-131" fmla="*/ 2514600 w 4124325"/>
              <a:gd name="connsiteY9-132" fmla="*/ 4171950 h 5448300"/>
              <a:gd name="connsiteX10-133" fmla="*/ 2914650 w 4124325"/>
              <a:gd name="connsiteY10-134" fmla="*/ 4362450 h 5448300"/>
              <a:gd name="connsiteX11-135" fmla="*/ 3686175 w 4124325"/>
              <a:gd name="connsiteY11-136" fmla="*/ 5448300 h 5448300"/>
              <a:gd name="connsiteX12-137" fmla="*/ 4124325 w 4124325"/>
              <a:gd name="connsiteY12-138" fmla="*/ 5448300 h 5448300"/>
              <a:gd name="connsiteX13-139" fmla="*/ 4038600 w 4124325"/>
              <a:gd name="connsiteY13-140" fmla="*/ 0 h 5448300"/>
              <a:gd name="connsiteX0-141" fmla="*/ 4019550 w 4105275"/>
              <a:gd name="connsiteY0-142" fmla="*/ 0 h 5448300"/>
              <a:gd name="connsiteX1-143" fmla="*/ 3076575 w 4105275"/>
              <a:gd name="connsiteY1-144" fmla="*/ 200025 h 5448300"/>
              <a:gd name="connsiteX2-145" fmla="*/ 2343150 w 4105275"/>
              <a:gd name="connsiteY2-146" fmla="*/ 19050 h 5448300"/>
              <a:gd name="connsiteX3-147" fmla="*/ 1924050 w 4105275"/>
              <a:gd name="connsiteY3-148" fmla="*/ 600075 h 5448300"/>
              <a:gd name="connsiteX4-149" fmla="*/ 1438275 w 4105275"/>
              <a:gd name="connsiteY4-150" fmla="*/ 1838325 h 5448300"/>
              <a:gd name="connsiteX5-151" fmla="*/ 981075 w 4105275"/>
              <a:gd name="connsiteY5-152" fmla="*/ 2971800 h 5448300"/>
              <a:gd name="connsiteX6-153" fmla="*/ 0 w 4105275"/>
              <a:gd name="connsiteY6-154" fmla="*/ 3971925 h 5448300"/>
              <a:gd name="connsiteX7-155" fmla="*/ 381000 w 4105275"/>
              <a:gd name="connsiteY7-156" fmla="*/ 4152900 h 5448300"/>
              <a:gd name="connsiteX8-157" fmla="*/ 1809750 w 4105275"/>
              <a:gd name="connsiteY8-158" fmla="*/ 4181475 h 5448300"/>
              <a:gd name="connsiteX9-159" fmla="*/ 2495550 w 4105275"/>
              <a:gd name="connsiteY9-160" fmla="*/ 4171950 h 5448300"/>
              <a:gd name="connsiteX10-161" fmla="*/ 2895600 w 4105275"/>
              <a:gd name="connsiteY10-162" fmla="*/ 4362450 h 5448300"/>
              <a:gd name="connsiteX11-163" fmla="*/ 3667125 w 4105275"/>
              <a:gd name="connsiteY11-164" fmla="*/ 5448300 h 5448300"/>
              <a:gd name="connsiteX12-165" fmla="*/ 4105275 w 4105275"/>
              <a:gd name="connsiteY12-166" fmla="*/ 5448300 h 5448300"/>
              <a:gd name="connsiteX13-167" fmla="*/ 4019550 w 4105275"/>
              <a:gd name="connsiteY13-168" fmla="*/ 0 h 5448300"/>
              <a:gd name="connsiteX0-169" fmla="*/ 4019550 w 4105275"/>
              <a:gd name="connsiteY0-170" fmla="*/ 0 h 5448300"/>
              <a:gd name="connsiteX1-171" fmla="*/ 3076575 w 4105275"/>
              <a:gd name="connsiteY1-172" fmla="*/ 200025 h 5448300"/>
              <a:gd name="connsiteX2-173" fmla="*/ 2343150 w 4105275"/>
              <a:gd name="connsiteY2-174" fmla="*/ 19050 h 5448300"/>
              <a:gd name="connsiteX3-175" fmla="*/ 1924050 w 4105275"/>
              <a:gd name="connsiteY3-176" fmla="*/ 600075 h 5448300"/>
              <a:gd name="connsiteX4-177" fmla="*/ 1609725 w 4105275"/>
              <a:gd name="connsiteY4-178" fmla="*/ 1866900 h 5448300"/>
              <a:gd name="connsiteX5-179" fmla="*/ 981075 w 4105275"/>
              <a:gd name="connsiteY5-180" fmla="*/ 2971800 h 5448300"/>
              <a:gd name="connsiteX6-181" fmla="*/ 0 w 4105275"/>
              <a:gd name="connsiteY6-182" fmla="*/ 3971925 h 5448300"/>
              <a:gd name="connsiteX7-183" fmla="*/ 381000 w 4105275"/>
              <a:gd name="connsiteY7-184" fmla="*/ 4152900 h 5448300"/>
              <a:gd name="connsiteX8-185" fmla="*/ 1809750 w 4105275"/>
              <a:gd name="connsiteY8-186" fmla="*/ 4181475 h 5448300"/>
              <a:gd name="connsiteX9-187" fmla="*/ 2495550 w 4105275"/>
              <a:gd name="connsiteY9-188" fmla="*/ 4171950 h 5448300"/>
              <a:gd name="connsiteX10-189" fmla="*/ 2895600 w 4105275"/>
              <a:gd name="connsiteY10-190" fmla="*/ 4362450 h 5448300"/>
              <a:gd name="connsiteX11-191" fmla="*/ 3667125 w 4105275"/>
              <a:gd name="connsiteY11-192" fmla="*/ 5448300 h 5448300"/>
              <a:gd name="connsiteX12-193" fmla="*/ 4105275 w 4105275"/>
              <a:gd name="connsiteY12-194" fmla="*/ 5448300 h 5448300"/>
              <a:gd name="connsiteX13-195" fmla="*/ 4019550 w 4105275"/>
              <a:gd name="connsiteY13-196" fmla="*/ 0 h 5448300"/>
              <a:gd name="connsiteX0-197" fmla="*/ 4019550 w 4105275"/>
              <a:gd name="connsiteY0-198" fmla="*/ 0 h 5448300"/>
              <a:gd name="connsiteX1-199" fmla="*/ 3076575 w 4105275"/>
              <a:gd name="connsiteY1-200" fmla="*/ 200025 h 5448300"/>
              <a:gd name="connsiteX2-201" fmla="*/ 2343150 w 4105275"/>
              <a:gd name="connsiteY2-202" fmla="*/ 19050 h 5448300"/>
              <a:gd name="connsiteX3-203" fmla="*/ 2105025 w 4105275"/>
              <a:gd name="connsiteY3-204" fmla="*/ 704850 h 5448300"/>
              <a:gd name="connsiteX4-205" fmla="*/ 1609725 w 4105275"/>
              <a:gd name="connsiteY4-206" fmla="*/ 1866900 h 5448300"/>
              <a:gd name="connsiteX5-207" fmla="*/ 981075 w 4105275"/>
              <a:gd name="connsiteY5-208" fmla="*/ 2971800 h 5448300"/>
              <a:gd name="connsiteX6-209" fmla="*/ 0 w 4105275"/>
              <a:gd name="connsiteY6-210" fmla="*/ 3971925 h 5448300"/>
              <a:gd name="connsiteX7-211" fmla="*/ 381000 w 4105275"/>
              <a:gd name="connsiteY7-212" fmla="*/ 4152900 h 5448300"/>
              <a:gd name="connsiteX8-213" fmla="*/ 1809750 w 4105275"/>
              <a:gd name="connsiteY8-214" fmla="*/ 4181475 h 5448300"/>
              <a:gd name="connsiteX9-215" fmla="*/ 2495550 w 4105275"/>
              <a:gd name="connsiteY9-216" fmla="*/ 4171950 h 5448300"/>
              <a:gd name="connsiteX10-217" fmla="*/ 2895600 w 4105275"/>
              <a:gd name="connsiteY10-218" fmla="*/ 4362450 h 5448300"/>
              <a:gd name="connsiteX11-219" fmla="*/ 3667125 w 4105275"/>
              <a:gd name="connsiteY11-220" fmla="*/ 5448300 h 5448300"/>
              <a:gd name="connsiteX12-221" fmla="*/ 4105275 w 4105275"/>
              <a:gd name="connsiteY12-222" fmla="*/ 5448300 h 5448300"/>
              <a:gd name="connsiteX13-223" fmla="*/ 4019550 w 4105275"/>
              <a:gd name="connsiteY13-224" fmla="*/ 0 h 5448300"/>
              <a:gd name="connsiteX0-225" fmla="*/ 4019550 w 4105275"/>
              <a:gd name="connsiteY0-226" fmla="*/ 0 h 5448300"/>
              <a:gd name="connsiteX1-227" fmla="*/ 3076575 w 4105275"/>
              <a:gd name="connsiteY1-228" fmla="*/ 200025 h 5448300"/>
              <a:gd name="connsiteX2-229" fmla="*/ 2505075 w 4105275"/>
              <a:gd name="connsiteY2-230" fmla="*/ 85725 h 5448300"/>
              <a:gd name="connsiteX3-231" fmla="*/ 2105025 w 4105275"/>
              <a:gd name="connsiteY3-232" fmla="*/ 704850 h 5448300"/>
              <a:gd name="connsiteX4-233" fmla="*/ 1609725 w 4105275"/>
              <a:gd name="connsiteY4-234" fmla="*/ 1866900 h 5448300"/>
              <a:gd name="connsiteX5-235" fmla="*/ 981075 w 4105275"/>
              <a:gd name="connsiteY5-236" fmla="*/ 2971800 h 5448300"/>
              <a:gd name="connsiteX6-237" fmla="*/ 0 w 4105275"/>
              <a:gd name="connsiteY6-238" fmla="*/ 3971925 h 5448300"/>
              <a:gd name="connsiteX7-239" fmla="*/ 381000 w 4105275"/>
              <a:gd name="connsiteY7-240" fmla="*/ 4152900 h 5448300"/>
              <a:gd name="connsiteX8-241" fmla="*/ 1809750 w 4105275"/>
              <a:gd name="connsiteY8-242" fmla="*/ 4181475 h 5448300"/>
              <a:gd name="connsiteX9-243" fmla="*/ 2495550 w 4105275"/>
              <a:gd name="connsiteY9-244" fmla="*/ 4171950 h 5448300"/>
              <a:gd name="connsiteX10-245" fmla="*/ 2895600 w 4105275"/>
              <a:gd name="connsiteY10-246" fmla="*/ 4362450 h 5448300"/>
              <a:gd name="connsiteX11-247" fmla="*/ 3667125 w 4105275"/>
              <a:gd name="connsiteY11-248" fmla="*/ 5448300 h 5448300"/>
              <a:gd name="connsiteX12-249" fmla="*/ 4105275 w 4105275"/>
              <a:gd name="connsiteY12-250" fmla="*/ 5448300 h 5448300"/>
              <a:gd name="connsiteX13-251" fmla="*/ 4019550 w 4105275"/>
              <a:gd name="connsiteY13-252" fmla="*/ 0 h 5448300"/>
              <a:gd name="connsiteX0-253" fmla="*/ 4095750 w 4105275"/>
              <a:gd name="connsiteY0-254" fmla="*/ 0 h 5372100"/>
              <a:gd name="connsiteX1-255" fmla="*/ 3076575 w 4105275"/>
              <a:gd name="connsiteY1-256" fmla="*/ 123825 h 5372100"/>
              <a:gd name="connsiteX2-257" fmla="*/ 2505075 w 4105275"/>
              <a:gd name="connsiteY2-258" fmla="*/ 9525 h 5372100"/>
              <a:gd name="connsiteX3-259" fmla="*/ 2105025 w 4105275"/>
              <a:gd name="connsiteY3-260" fmla="*/ 628650 h 5372100"/>
              <a:gd name="connsiteX4-261" fmla="*/ 1609725 w 4105275"/>
              <a:gd name="connsiteY4-262" fmla="*/ 1790700 h 5372100"/>
              <a:gd name="connsiteX5-263" fmla="*/ 981075 w 4105275"/>
              <a:gd name="connsiteY5-264" fmla="*/ 2895600 h 5372100"/>
              <a:gd name="connsiteX6-265" fmla="*/ 0 w 4105275"/>
              <a:gd name="connsiteY6-266" fmla="*/ 3895725 h 5372100"/>
              <a:gd name="connsiteX7-267" fmla="*/ 381000 w 4105275"/>
              <a:gd name="connsiteY7-268" fmla="*/ 4076700 h 5372100"/>
              <a:gd name="connsiteX8-269" fmla="*/ 1809750 w 4105275"/>
              <a:gd name="connsiteY8-270" fmla="*/ 4105275 h 5372100"/>
              <a:gd name="connsiteX9-271" fmla="*/ 2495550 w 4105275"/>
              <a:gd name="connsiteY9-272" fmla="*/ 4095750 h 5372100"/>
              <a:gd name="connsiteX10-273" fmla="*/ 2895600 w 4105275"/>
              <a:gd name="connsiteY10-274" fmla="*/ 4286250 h 5372100"/>
              <a:gd name="connsiteX11-275" fmla="*/ 3667125 w 4105275"/>
              <a:gd name="connsiteY11-276" fmla="*/ 5372100 h 5372100"/>
              <a:gd name="connsiteX12-277" fmla="*/ 4105275 w 4105275"/>
              <a:gd name="connsiteY12-278" fmla="*/ 5372100 h 5372100"/>
              <a:gd name="connsiteX13-279" fmla="*/ 4095750 w 4105275"/>
              <a:gd name="connsiteY13-280" fmla="*/ 0 h 5372100"/>
              <a:gd name="connsiteX0-281" fmla="*/ 4067175 w 4105275"/>
              <a:gd name="connsiteY0-282" fmla="*/ 0 h 5381625"/>
              <a:gd name="connsiteX1-283" fmla="*/ 3076575 w 4105275"/>
              <a:gd name="connsiteY1-284" fmla="*/ 133350 h 5381625"/>
              <a:gd name="connsiteX2-285" fmla="*/ 2505075 w 4105275"/>
              <a:gd name="connsiteY2-286" fmla="*/ 19050 h 5381625"/>
              <a:gd name="connsiteX3-287" fmla="*/ 2105025 w 4105275"/>
              <a:gd name="connsiteY3-288" fmla="*/ 638175 h 5381625"/>
              <a:gd name="connsiteX4-289" fmla="*/ 1609725 w 4105275"/>
              <a:gd name="connsiteY4-290" fmla="*/ 1800225 h 5381625"/>
              <a:gd name="connsiteX5-291" fmla="*/ 981075 w 4105275"/>
              <a:gd name="connsiteY5-292" fmla="*/ 2905125 h 5381625"/>
              <a:gd name="connsiteX6-293" fmla="*/ 0 w 4105275"/>
              <a:gd name="connsiteY6-294" fmla="*/ 3905250 h 5381625"/>
              <a:gd name="connsiteX7-295" fmla="*/ 381000 w 4105275"/>
              <a:gd name="connsiteY7-296" fmla="*/ 4086225 h 5381625"/>
              <a:gd name="connsiteX8-297" fmla="*/ 1809750 w 4105275"/>
              <a:gd name="connsiteY8-298" fmla="*/ 4114800 h 5381625"/>
              <a:gd name="connsiteX9-299" fmla="*/ 2495550 w 4105275"/>
              <a:gd name="connsiteY9-300" fmla="*/ 4105275 h 5381625"/>
              <a:gd name="connsiteX10-301" fmla="*/ 2895600 w 4105275"/>
              <a:gd name="connsiteY10-302" fmla="*/ 4295775 h 5381625"/>
              <a:gd name="connsiteX11-303" fmla="*/ 3667125 w 4105275"/>
              <a:gd name="connsiteY11-304" fmla="*/ 5381625 h 5381625"/>
              <a:gd name="connsiteX12-305" fmla="*/ 4105275 w 4105275"/>
              <a:gd name="connsiteY12-306" fmla="*/ 5381625 h 5381625"/>
              <a:gd name="connsiteX13-307" fmla="*/ 4067175 w 4105275"/>
              <a:gd name="connsiteY13-308" fmla="*/ 0 h 5381625"/>
              <a:gd name="connsiteX0-309" fmla="*/ 4105275 w 4105275"/>
              <a:gd name="connsiteY0-310" fmla="*/ 0 h 5381625"/>
              <a:gd name="connsiteX1-311" fmla="*/ 3076575 w 4105275"/>
              <a:gd name="connsiteY1-312" fmla="*/ 133350 h 5381625"/>
              <a:gd name="connsiteX2-313" fmla="*/ 2505075 w 4105275"/>
              <a:gd name="connsiteY2-314" fmla="*/ 19050 h 5381625"/>
              <a:gd name="connsiteX3-315" fmla="*/ 2105025 w 4105275"/>
              <a:gd name="connsiteY3-316" fmla="*/ 638175 h 5381625"/>
              <a:gd name="connsiteX4-317" fmla="*/ 1609725 w 4105275"/>
              <a:gd name="connsiteY4-318" fmla="*/ 1800225 h 5381625"/>
              <a:gd name="connsiteX5-319" fmla="*/ 981075 w 4105275"/>
              <a:gd name="connsiteY5-320" fmla="*/ 2905125 h 5381625"/>
              <a:gd name="connsiteX6-321" fmla="*/ 0 w 4105275"/>
              <a:gd name="connsiteY6-322" fmla="*/ 3905250 h 5381625"/>
              <a:gd name="connsiteX7-323" fmla="*/ 381000 w 4105275"/>
              <a:gd name="connsiteY7-324" fmla="*/ 4086225 h 5381625"/>
              <a:gd name="connsiteX8-325" fmla="*/ 1809750 w 4105275"/>
              <a:gd name="connsiteY8-326" fmla="*/ 4114800 h 5381625"/>
              <a:gd name="connsiteX9-327" fmla="*/ 2495550 w 4105275"/>
              <a:gd name="connsiteY9-328" fmla="*/ 4105275 h 5381625"/>
              <a:gd name="connsiteX10-329" fmla="*/ 2895600 w 4105275"/>
              <a:gd name="connsiteY10-330" fmla="*/ 4295775 h 5381625"/>
              <a:gd name="connsiteX11-331" fmla="*/ 3667125 w 4105275"/>
              <a:gd name="connsiteY11-332" fmla="*/ 5381625 h 5381625"/>
              <a:gd name="connsiteX12-333" fmla="*/ 4105275 w 4105275"/>
              <a:gd name="connsiteY12-334" fmla="*/ 5381625 h 5381625"/>
              <a:gd name="connsiteX13-335" fmla="*/ 4105275 w 4105275"/>
              <a:gd name="connsiteY13-336" fmla="*/ 0 h 5381625"/>
              <a:gd name="connsiteX0-337" fmla="*/ 3521075 w 4105275"/>
              <a:gd name="connsiteY0-338" fmla="*/ 19050 h 5362575"/>
              <a:gd name="connsiteX1-339" fmla="*/ 3076575 w 4105275"/>
              <a:gd name="connsiteY1-340" fmla="*/ 114300 h 5362575"/>
              <a:gd name="connsiteX2-341" fmla="*/ 2505075 w 4105275"/>
              <a:gd name="connsiteY2-342" fmla="*/ 0 h 5362575"/>
              <a:gd name="connsiteX3-343" fmla="*/ 2105025 w 4105275"/>
              <a:gd name="connsiteY3-344" fmla="*/ 619125 h 5362575"/>
              <a:gd name="connsiteX4-345" fmla="*/ 1609725 w 4105275"/>
              <a:gd name="connsiteY4-346" fmla="*/ 1781175 h 5362575"/>
              <a:gd name="connsiteX5-347" fmla="*/ 981075 w 4105275"/>
              <a:gd name="connsiteY5-348" fmla="*/ 2886075 h 5362575"/>
              <a:gd name="connsiteX6-349" fmla="*/ 0 w 4105275"/>
              <a:gd name="connsiteY6-350" fmla="*/ 3886200 h 5362575"/>
              <a:gd name="connsiteX7-351" fmla="*/ 381000 w 4105275"/>
              <a:gd name="connsiteY7-352" fmla="*/ 4067175 h 5362575"/>
              <a:gd name="connsiteX8-353" fmla="*/ 1809750 w 4105275"/>
              <a:gd name="connsiteY8-354" fmla="*/ 4095750 h 5362575"/>
              <a:gd name="connsiteX9-355" fmla="*/ 2495550 w 4105275"/>
              <a:gd name="connsiteY9-356" fmla="*/ 4086225 h 5362575"/>
              <a:gd name="connsiteX10-357" fmla="*/ 2895600 w 4105275"/>
              <a:gd name="connsiteY10-358" fmla="*/ 4276725 h 5362575"/>
              <a:gd name="connsiteX11-359" fmla="*/ 3667125 w 4105275"/>
              <a:gd name="connsiteY11-360" fmla="*/ 5362575 h 5362575"/>
              <a:gd name="connsiteX12-361" fmla="*/ 4105275 w 4105275"/>
              <a:gd name="connsiteY12-362" fmla="*/ 5362575 h 5362575"/>
              <a:gd name="connsiteX13-363" fmla="*/ 3521075 w 4105275"/>
              <a:gd name="connsiteY13-364" fmla="*/ 19050 h 5362575"/>
              <a:gd name="connsiteX0-365" fmla="*/ 3521075 w 3667125"/>
              <a:gd name="connsiteY0-366" fmla="*/ 19050 h 5362575"/>
              <a:gd name="connsiteX1-367" fmla="*/ 3076575 w 3667125"/>
              <a:gd name="connsiteY1-368" fmla="*/ 114300 h 5362575"/>
              <a:gd name="connsiteX2-369" fmla="*/ 2505075 w 3667125"/>
              <a:gd name="connsiteY2-370" fmla="*/ 0 h 5362575"/>
              <a:gd name="connsiteX3-371" fmla="*/ 2105025 w 3667125"/>
              <a:gd name="connsiteY3-372" fmla="*/ 619125 h 5362575"/>
              <a:gd name="connsiteX4-373" fmla="*/ 1609725 w 3667125"/>
              <a:gd name="connsiteY4-374" fmla="*/ 1781175 h 5362575"/>
              <a:gd name="connsiteX5-375" fmla="*/ 981075 w 3667125"/>
              <a:gd name="connsiteY5-376" fmla="*/ 2886075 h 5362575"/>
              <a:gd name="connsiteX6-377" fmla="*/ 0 w 3667125"/>
              <a:gd name="connsiteY6-378" fmla="*/ 3886200 h 5362575"/>
              <a:gd name="connsiteX7-379" fmla="*/ 381000 w 3667125"/>
              <a:gd name="connsiteY7-380" fmla="*/ 4067175 h 5362575"/>
              <a:gd name="connsiteX8-381" fmla="*/ 1809750 w 3667125"/>
              <a:gd name="connsiteY8-382" fmla="*/ 4095750 h 5362575"/>
              <a:gd name="connsiteX9-383" fmla="*/ 2495550 w 3667125"/>
              <a:gd name="connsiteY9-384" fmla="*/ 4086225 h 5362575"/>
              <a:gd name="connsiteX10-385" fmla="*/ 2895600 w 3667125"/>
              <a:gd name="connsiteY10-386" fmla="*/ 4276725 h 5362575"/>
              <a:gd name="connsiteX11-387" fmla="*/ 3667125 w 3667125"/>
              <a:gd name="connsiteY11-388" fmla="*/ 5362575 h 5362575"/>
              <a:gd name="connsiteX12-389" fmla="*/ 3521075 w 3667125"/>
              <a:gd name="connsiteY12-390" fmla="*/ 19050 h 5362575"/>
              <a:gd name="connsiteX0-391" fmla="*/ 3521075 w 3527425"/>
              <a:gd name="connsiteY0-392" fmla="*/ 19050 h 5387975"/>
              <a:gd name="connsiteX1-393" fmla="*/ 3076575 w 3527425"/>
              <a:gd name="connsiteY1-394" fmla="*/ 114300 h 5387975"/>
              <a:gd name="connsiteX2-395" fmla="*/ 2505075 w 3527425"/>
              <a:gd name="connsiteY2-396" fmla="*/ 0 h 5387975"/>
              <a:gd name="connsiteX3-397" fmla="*/ 2105025 w 3527425"/>
              <a:gd name="connsiteY3-398" fmla="*/ 619125 h 5387975"/>
              <a:gd name="connsiteX4-399" fmla="*/ 1609725 w 3527425"/>
              <a:gd name="connsiteY4-400" fmla="*/ 1781175 h 5387975"/>
              <a:gd name="connsiteX5-401" fmla="*/ 981075 w 3527425"/>
              <a:gd name="connsiteY5-402" fmla="*/ 2886075 h 5387975"/>
              <a:gd name="connsiteX6-403" fmla="*/ 0 w 3527425"/>
              <a:gd name="connsiteY6-404" fmla="*/ 3886200 h 5387975"/>
              <a:gd name="connsiteX7-405" fmla="*/ 381000 w 3527425"/>
              <a:gd name="connsiteY7-406" fmla="*/ 4067175 h 5387975"/>
              <a:gd name="connsiteX8-407" fmla="*/ 1809750 w 3527425"/>
              <a:gd name="connsiteY8-408" fmla="*/ 4095750 h 5387975"/>
              <a:gd name="connsiteX9-409" fmla="*/ 2495550 w 3527425"/>
              <a:gd name="connsiteY9-410" fmla="*/ 4086225 h 5387975"/>
              <a:gd name="connsiteX10-411" fmla="*/ 2895600 w 3527425"/>
              <a:gd name="connsiteY10-412" fmla="*/ 4276725 h 5387975"/>
              <a:gd name="connsiteX11-413" fmla="*/ 3527425 w 3527425"/>
              <a:gd name="connsiteY11-414" fmla="*/ 5387975 h 5387975"/>
              <a:gd name="connsiteX12-415" fmla="*/ 3521075 w 3527425"/>
              <a:gd name="connsiteY12-416" fmla="*/ 19050 h 5387975"/>
              <a:gd name="connsiteX0-417" fmla="*/ 3521075 w 3527425"/>
              <a:gd name="connsiteY0-418" fmla="*/ 19050 h 5387975"/>
              <a:gd name="connsiteX1-419" fmla="*/ 3076575 w 3527425"/>
              <a:gd name="connsiteY1-420" fmla="*/ 114300 h 5387975"/>
              <a:gd name="connsiteX2-421" fmla="*/ 2505075 w 3527425"/>
              <a:gd name="connsiteY2-422" fmla="*/ 0 h 5387975"/>
              <a:gd name="connsiteX3-423" fmla="*/ 2105025 w 3527425"/>
              <a:gd name="connsiteY3-424" fmla="*/ 619125 h 5387975"/>
              <a:gd name="connsiteX4-425" fmla="*/ 1609725 w 3527425"/>
              <a:gd name="connsiteY4-426" fmla="*/ 1781175 h 5387975"/>
              <a:gd name="connsiteX5-427" fmla="*/ 981075 w 3527425"/>
              <a:gd name="connsiteY5-428" fmla="*/ 2886075 h 5387975"/>
              <a:gd name="connsiteX6-429" fmla="*/ 0 w 3527425"/>
              <a:gd name="connsiteY6-430" fmla="*/ 3886200 h 5387975"/>
              <a:gd name="connsiteX7-431" fmla="*/ 381000 w 3527425"/>
              <a:gd name="connsiteY7-432" fmla="*/ 4067175 h 5387975"/>
              <a:gd name="connsiteX8-433" fmla="*/ 1809750 w 3527425"/>
              <a:gd name="connsiteY8-434" fmla="*/ 4095750 h 5387975"/>
              <a:gd name="connsiteX9-435" fmla="*/ 2495550 w 3527425"/>
              <a:gd name="connsiteY9-436" fmla="*/ 4086225 h 5387975"/>
              <a:gd name="connsiteX10-437" fmla="*/ 2870200 w 3527425"/>
              <a:gd name="connsiteY10-438" fmla="*/ 4403725 h 5387975"/>
              <a:gd name="connsiteX11-439" fmla="*/ 3527425 w 3527425"/>
              <a:gd name="connsiteY11-440" fmla="*/ 5387975 h 5387975"/>
              <a:gd name="connsiteX12-441" fmla="*/ 3521075 w 3527425"/>
              <a:gd name="connsiteY12-442" fmla="*/ 19050 h 5387975"/>
              <a:gd name="connsiteX0-443" fmla="*/ 3521075 w 3527425"/>
              <a:gd name="connsiteY0-444" fmla="*/ 628650 h 5997575"/>
              <a:gd name="connsiteX1-445" fmla="*/ 3076575 w 3527425"/>
              <a:gd name="connsiteY1-446" fmla="*/ 723900 h 5997575"/>
              <a:gd name="connsiteX2-447" fmla="*/ 1539875 w 3527425"/>
              <a:gd name="connsiteY2-448" fmla="*/ 0 h 5997575"/>
              <a:gd name="connsiteX3-449" fmla="*/ 2105025 w 3527425"/>
              <a:gd name="connsiteY3-450" fmla="*/ 1228725 h 5997575"/>
              <a:gd name="connsiteX4-451" fmla="*/ 1609725 w 3527425"/>
              <a:gd name="connsiteY4-452" fmla="*/ 2390775 h 5997575"/>
              <a:gd name="connsiteX5-453" fmla="*/ 981075 w 3527425"/>
              <a:gd name="connsiteY5-454" fmla="*/ 3495675 h 5997575"/>
              <a:gd name="connsiteX6-455" fmla="*/ 0 w 3527425"/>
              <a:gd name="connsiteY6-456" fmla="*/ 4495800 h 5997575"/>
              <a:gd name="connsiteX7-457" fmla="*/ 381000 w 3527425"/>
              <a:gd name="connsiteY7-458" fmla="*/ 4676775 h 5997575"/>
              <a:gd name="connsiteX8-459" fmla="*/ 1809750 w 3527425"/>
              <a:gd name="connsiteY8-460" fmla="*/ 4705350 h 5997575"/>
              <a:gd name="connsiteX9-461" fmla="*/ 2495550 w 3527425"/>
              <a:gd name="connsiteY9-462" fmla="*/ 4695825 h 5997575"/>
              <a:gd name="connsiteX10-463" fmla="*/ 2870200 w 3527425"/>
              <a:gd name="connsiteY10-464" fmla="*/ 5013325 h 5997575"/>
              <a:gd name="connsiteX11-465" fmla="*/ 3527425 w 3527425"/>
              <a:gd name="connsiteY11-466" fmla="*/ 5997575 h 5997575"/>
              <a:gd name="connsiteX12-467" fmla="*/ 3521075 w 3527425"/>
              <a:gd name="connsiteY12-468" fmla="*/ 628650 h 5997575"/>
              <a:gd name="connsiteX0-469" fmla="*/ 3521075 w 3527425"/>
              <a:gd name="connsiteY0-470" fmla="*/ 628650 h 5997575"/>
              <a:gd name="connsiteX1-471" fmla="*/ 3076575 w 3527425"/>
              <a:gd name="connsiteY1-472" fmla="*/ 723900 h 5997575"/>
              <a:gd name="connsiteX2-473" fmla="*/ 1539875 w 3527425"/>
              <a:gd name="connsiteY2-474" fmla="*/ 0 h 5997575"/>
              <a:gd name="connsiteX3-475" fmla="*/ 1330325 w 3527425"/>
              <a:gd name="connsiteY3-476" fmla="*/ 428625 h 5997575"/>
              <a:gd name="connsiteX4-477" fmla="*/ 1609725 w 3527425"/>
              <a:gd name="connsiteY4-478" fmla="*/ 2390775 h 5997575"/>
              <a:gd name="connsiteX5-479" fmla="*/ 981075 w 3527425"/>
              <a:gd name="connsiteY5-480" fmla="*/ 3495675 h 5997575"/>
              <a:gd name="connsiteX6-481" fmla="*/ 0 w 3527425"/>
              <a:gd name="connsiteY6-482" fmla="*/ 4495800 h 5997575"/>
              <a:gd name="connsiteX7-483" fmla="*/ 381000 w 3527425"/>
              <a:gd name="connsiteY7-484" fmla="*/ 4676775 h 5997575"/>
              <a:gd name="connsiteX8-485" fmla="*/ 1809750 w 3527425"/>
              <a:gd name="connsiteY8-486" fmla="*/ 4705350 h 5997575"/>
              <a:gd name="connsiteX9-487" fmla="*/ 2495550 w 3527425"/>
              <a:gd name="connsiteY9-488" fmla="*/ 4695825 h 5997575"/>
              <a:gd name="connsiteX10-489" fmla="*/ 2870200 w 3527425"/>
              <a:gd name="connsiteY10-490" fmla="*/ 5013325 h 5997575"/>
              <a:gd name="connsiteX11-491" fmla="*/ 3527425 w 3527425"/>
              <a:gd name="connsiteY11-492" fmla="*/ 5997575 h 5997575"/>
              <a:gd name="connsiteX12-493" fmla="*/ 3521075 w 3527425"/>
              <a:gd name="connsiteY12-494" fmla="*/ 628650 h 5997575"/>
              <a:gd name="connsiteX0-495" fmla="*/ 3521075 w 3527425"/>
              <a:gd name="connsiteY0-496" fmla="*/ 628650 h 5997575"/>
              <a:gd name="connsiteX1-497" fmla="*/ 3076575 w 3527425"/>
              <a:gd name="connsiteY1-498" fmla="*/ 723900 h 5997575"/>
              <a:gd name="connsiteX2-499" fmla="*/ 1539875 w 3527425"/>
              <a:gd name="connsiteY2-500" fmla="*/ 0 h 5997575"/>
              <a:gd name="connsiteX3-501" fmla="*/ 1330325 w 3527425"/>
              <a:gd name="connsiteY3-502" fmla="*/ 428625 h 5997575"/>
              <a:gd name="connsiteX4-503" fmla="*/ 1012825 w 3527425"/>
              <a:gd name="connsiteY4-504" fmla="*/ 2225675 h 5997575"/>
              <a:gd name="connsiteX5-505" fmla="*/ 981075 w 3527425"/>
              <a:gd name="connsiteY5-506" fmla="*/ 3495675 h 5997575"/>
              <a:gd name="connsiteX6-507" fmla="*/ 0 w 3527425"/>
              <a:gd name="connsiteY6-508" fmla="*/ 4495800 h 5997575"/>
              <a:gd name="connsiteX7-509" fmla="*/ 381000 w 3527425"/>
              <a:gd name="connsiteY7-510" fmla="*/ 4676775 h 5997575"/>
              <a:gd name="connsiteX8-511" fmla="*/ 1809750 w 3527425"/>
              <a:gd name="connsiteY8-512" fmla="*/ 4705350 h 5997575"/>
              <a:gd name="connsiteX9-513" fmla="*/ 2495550 w 3527425"/>
              <a:gd name="connsiteY9-514" fmla="*/ 4695825 h 5997575"/>
              <a:gd name="connsiteX10-515" fmla="*/ 2870200 w 3527425"/>
              <a:gd name="connsiteY10-516" fmla="*/ 5013325 h 5997575"/>
              <a:gd name="connsiteX11-517" fmla="*/ 3527425 w 3527425"/>
              <a:gd name="connsiteY11-518" fmla="*/ 5997575 h 5997575"/>
              <a:gd name="connsiteX12-519" fmla="*/ 3521075 w 3527425"/>
              <a:gd name="connsiteY12-520" fmla="*/ 628650 h 5997575"/>
              <a:gd name="connsiteX0-521" fmla="*/ 3521075 w 3527425"/>
              <a:gd name="connsiteY0-522" fmla="*/ 628650 h 5997575"/>
              <a:gd name="connsiteX1-523" fmla="*/ 3076575 w 3527425"/>
              <a:gd name="connsiteY1-524" fmla="*/ 723900 h 5997575"/>
              <a:gd name="connsiteX2-525" fmla="*/ 1539875 w 3527425"/>
              <a:gd name="connsiteY2-526" fmla="*/ 0 h 5997575"/>
              <a:gd name="connsiteX3-527" fmla="*/ 1330325 w 3527425"/>
              <a:gd name="connsiteY3-528" fmla="*/ 428625 h 5997575"/>
              <a:gd name="connsiteX4-529" fmla="*/ 1012825 w 3527425"/>
              <a:gd name="connsiteY4-530" fmla="*/ 2225675 h 5997575"/>
              <a:gd name="connsiteX5-531" fmla="*/ 676275 w 3527425"/>
              <a:gd name="connsiteY5-532" fmla="*/ 3140075 h 5997575"/>
              <a:gd name="connsiteX6-533" fmla="*/ 0 w 3527425"/>
              <a:gd name="connsiteY6-534" fmla="*/ 4495800 h 5997575"/>
              <a:gd name="connsiteX7-535" fmla="*/ 381000 w 3527425"/>
              <a:gd name="connsiteY7-536" fmla="*/ 4676775 h 5997575"/>
              <a:gd name="connsiteX8-537" fmla="*/ 1809750 w 3527425"/>
              <a:gd name="connsiteY8-538" fmla="*/ 4705350 h 5997575"/>
              <a:gd name="connsiteX9-539" fmla="*/ 2495550 w 3527425"/>
              <a:gd name="connsiteY9-540" fmla="*/ 4695825 h 5997575"/>
              <a:gd name="connsiteX10-541" fmla="*/ 2870200 w 3527425"/>
              <a:gd name="connsiteY10-542" fmla="*/ 5013325 h 5997575"/>
              <a:gd name="connsiteX11-543" fmla="*/ 3527425 w 3527425"/>
              <a:gd name="connsiteY11-544" fmla="*/ 5997575 h 5997575"/>
              <a:gd name="connsiteX12-545" fmla="*/ 3521075 w 3527425"/>
              <a:gd name="connsiteY12-546" fmla="*/ 628650 h 5997575"/>
              <a:gd name="connsiteX0-547" fmla="*/ 3521075 w 3527425"/>
              <a:gd name="connsiteY0-548" fmla="*/ 628650 h 5997575"/>
              <a:gd name="connsiteX1-549" fmla="*/ 2555875 w 3527425"/>
              <a:gd name="connsiteY1-550" fmla="*/ 190500 h 5997575"/>
              <a:gd name="connsiteX2-551" fmla="*/ 1539875 w 3527425"/>
              <a:gd name="connsiteY2-552" fmla="*/ 0 h 5997575"/>
              <a:gd name="connsiteX3-553" fmla="*/ 1330325 w 3527425"/>
              <a:gd name="connsiteY3-554" fmla="*/ 428625 h 5997575"/>
              <a:gd name="connsiteX4-555" fmla="*/ 1012825 w 3527425"/>
              <a:gd name="connsiteY4-556" fmla="*/ 2225675 h 5997575"/>
              <a:gd name="connsiteX5-557" fmla="*/ 676275 w 3527425"/>
              <a:gd name="connsiteY5-558" fmla="*/ 3140075 h 5997575"/>
              <a:gd name="connsiteX6-559" fmla="*/ 0 w 3527425"/>
              <a:gd name="connsiteY6-560" fmla="*/ 4495800 h 5997575"/>
              <a:gd name="connsiteX7-561" fmla="*/ 381000 w 3527425"/>
              <a:gd name="connsiteY7-562" fmla="*/ 4676775 h 5997575"/>
              <a:gd name="connsiteX8-563" fmla="*/ 1809750 w 3527425"/>
              <a:gd name="connsiteY8-564" fmla="*/ 4705350 h 5997575"/>
              <a:gd name="connsiteX9-565" fmla="*/ 2495550 w 3527425"/>
              <a:gd name="connsiteY9-566" fmla="*/ 4695825 h 5997575"/>
              <a:gd name="connsiteX10-567" fmla="*/ 2870200 w 3527425"/>
              <a:gd name="connsiteY10-568" fmla="*/ 5013325 h 5997575"/>
              <a:gd name="connsiteX11-569" fmla="*/ 3527425 w 3527425"/>
              <a:gd name="connsiteY11-570" fmla="*/ 5997575 h 5997575"/>
              <a:gd name="connsiteX12-571" fmla="*/ 3521075 w 3527425"/>
              <a:gd name="connsiteY12-572" fmla="*/ 628650 h 5997575"/>
              <a:gd name="connsiteX0-573" fmla="*/ 4016375 w 4016381"/>
              <a:gd name="connsiteY0-574" fmla="*/ 44450 h 5997575"/>
              <a:gd name="connsiteX1-575" fmla="*/ 2555875 w 4016381"/>
              <a:gd name="connsiteY1-576" fmla="*/ 190500 h 5997575"/>
              <a:gd name="connsiteX2-577" fmla="*/ 1539875 w 4016381"/>
              <a:gd name="connsiteY2-578" fmla="*/ 0 h 5997575"/>
              <a:gd name="connsiteX3-579" fmla="*/ 1330325 w 4016381"/>
              <a:gd name="connsiteY3-580" fmla="*/ 428625 h 5997575"/>
              <a:gd name="connsiteX4-581" fmla="*/ 1012825 w 4016381"/>
              <a:gd name="connsiteY4-582" fmla="*/ 2225675 h 5997575"/>
              <a:gd name="connsiteX5-583" fmla="*/ 676275 w 4016381"/>
              <a:gd name="connsiteY5-584" fmla="*/ 3140075 h 5997575"/>
              <a:gd name="connsiteX6-585" fmla="*/ 0 w 4016381"/>
              <a:gd name="connsiteY6-586" fmla="*/ 4495800 h 5997575"/>
              <a:gd name="connsiteX7-587" fmla="*/ 381000 w 4016381"/>
              <a:gd name="connsiteY7-588" fmla="*/ 4676775 h 5997575"/>
              <a:gd name="connsiteX8-589" fmla="*/ 1809750 w 4016381"/>
              <a:gd name="connsiteY8-590" fmla="*/ 4705350 h 5997575"/>
              <a:gd name="connsiteX9-591" fmla="*/ 2495550 w 4016381"/>
              <a:gd name="connsiteY9-592" fmla="*/ 4695825 h 5997575"/>
              <a:gd name="connsiteX10-593" fmla="*/ 2870200 w 4016381"/>
              <a:gd name="connsiteY10-594" fmla="*/ 5013325 h 5997575"/>
              <a:gd name="connsiteX11-595" fmla="*/ 3527425 w 4016381"/>
              <a:gd name="connsiteY11-596" fmla="*/ 5997575 h 5997575"/>
              <a:gd name="connsiteX12-597" fmla="*/ 4016375 w 4016381"/>
              <a:gd name="connsiteY12-598" fmla="*/ 44450 h 5997575"/>
              <a:gd name="connsiteX0-599" fmla="*/ 4016375 w 4016385"/>
              <a:gd name="connsiteY0-600" fmla="*/ 44450 h 5603875"/>
              <a:gd name="connsiteX1-601" fmla="*/ 2555875 w 4016385"/>
              <a:gd name="connsiteY1-602" fmla="*/ 190500 h 5603875"/>
              <a:gd name="connsiteX2-603" fmla="*/ 1539875 w 4016385"/>
              <a:gd name="connsiteY2-604" fmla="*/ 0 h 5603875"/>
              <a:gd name="connsiteX3-605" fmla="*/ 1330325 w 4016385"/>
              <a:gd name="connsiteY3-606" fmla="*/ 428625 h 5603875"/>
              <a:gd name="connsiteX4-607" fmla="*/ 1012825 w 4016385"/>
              <a:gd name="connsiteY4-608" fmla="*/ 2225675 h 5603875"/>
              <a:gd name="connsiteX5-609" fmla="*/ 676275 w 4016385"/>
              <a:gd name="connsiteY5-610" fmla="*/ 3140075 h 5603875"/>
              <a:gd name="connsiteX6-611" fmla="*/ 0 w 4016385"/>
              <a:gd name="connsiteY6-612" fmla="*/ 4495800 h 5603875"/>
              <a:gd name="connsiteX7-613" fmla="*/ 381000 w 4016385"/>
              <a:gd name="connsiteY7-614" fmla="*/ 4676775 h 5603875"/>
              <a:gd name="connsiteX8-615" fmla="*/ 1809750 w 4016385"/>
              <a:gd name="connsiteY8-616" fmla="*/ 4705350 h 5603875"/>
              <a:gd name="connsiteX9-617" fmla="*/ 2495550 w 4016385"/>
              <a:gd name="connsiteY9-618" fmla="*/ 4695825 h 5603875"/>
              <a:gd name="connsiteX10-619" fmla="*/ 2870200 w 4016385"/>
              <a:gd name="connsiteY10-620" fmla="*/ 5013325 h 5603875"/>
              <a:gd name="connsiteX11-621" fmla="*/ 3705225 w 4016385"/>
              <a:gd name="connsiteY11-622" fmla="*/ 5603875 h 5603875"/>
              <a:gd name="connsiteX12-623" fmla="*/ 4016375 w 4016385"/>
              <a:gd name="connsiteY12-624" fmla="*/ 44450 h 5603875"/>
              <a:gd name="connsiteX0-625" fmla="*/ 4016375 w 4016385"/>
              <a:gd name="connsiteY0-626" fmla="*/ 44450 h 5603875"/>
              <a:gd name="connsiteX1-627" fmla="*/ 2555875 w 4016385"/>
              <a:gd name="connsiteY1-628" fmla="*/ 190500 h 5603875"/>
              <a:gd name="connsiteX2-629" fmla="*/ 1539875 w 4016385"/>
              <a:gd name="connsiteY2-630" fmla="*/ 0 h 5603875"/>
              <a:gd name="connsiteX3-631" fmla="*/ 1330325 w 4016385"/>
              <a:gd name="connsiteY3-632" fmla="*/ 428625 h 5603875"/>
              <a:gd name="connsiteX4-633" fmla="*/ 1012825 w 4016385"/>
              <a:gd name="connsiteY4-634" fmla="*/ 2225675 h 5603875"/>
              <a:gd name="connsiteX5-635" fmla="*/ 676275 w 4016385"/>
              <a:gd name="connsiteY5-636" fmla="*/ 3140075 h 5603875"/>
              <a:gd name="connsiteX6-637" fmla="*/ 0 w 4016385"/>
              <a:gd name="connsiteY6-638" fmla="*/ 4495800 h 5603875"/>
              <a:gd name="connsiteX7-639" fmla="*/ 381000 w 4016385"/>
              <a:gd name="connsiteY7-640" fmla="*/ 4676775 h 5603875"/>
              <a:gd name="connsiteX8-641" fmla="*/ 1809750 w 4016385"/>
              <a:gd name="connsiteY8-642" fmla="*/ 4705350 h 5603875"/>
              <a:gd name="connsiteX9-643" fmla="*/ 2546350 w 4016385"/>
              <a:gd name="connsiteY9-644" fmla="*/ 4860925 h 5603875"/>
              <a:gd name="connsiteX10-645" fmla="*/ 2870200 w 4016385"/>
              <a:gd name="connsiteY10-646" fmla="*/ 5013325 h 5603875"/>
              <a:gd name="connsiteX11-647" fmla="*/ 3705225 w 4016385"/>
              <a:gd name="connsiteY11-648" fmla="*/ 5603875 h 5603875"/>
              <a:gd name="connsiteX12-649" fmla="*/ 4016375 w 4016385"/>
              <a:gd name="connsiteY12-650" fmla="*/ 44450 h 5603875"/>
              <a:gd name="connsiteX0-651" fmla="*/ 4016375 w 4016385"/>
              <a:gd name="connsiteY0-652" fmla="*/ 44450 h 5603875"/>
              <a:gd name="connsiteX1-653" fmla="*/ 2555875 w 4016385"/>
              <a:gd name="connsiteY1-654" fmla="*/ 190500 h 5603875"/>
              <a:gd name="connsiteX2-655" fmla="*/ 1539875 w 4016385"/>
              <a:gd name="connsiteY2-656" fmla="*/ 0 h 5603875"/>
              <a:gd name="connsiteX3-657" fmla="*/ 1330325 w 4016385"/>
              <a:gd name="connsiteY3-658" fmla="*/ 428625 h 5603875"/>
              <a:gd name="connsiteX4-659" fmla="*/ 1012825 w 4016385"/>
              <a:gd name="connsiteY4-660" fmla="*/ 2225675 h 5603875"/>
              <a:gd name="connsiteX5-661" fmla="*/ 676275 w 4016385"/>
              <a:gd name="connsiteY5-662" fmla="*/ 3140075 h 5603875"/>
              <a:gd name="connsiteX6-663" fmla="*/ 0 w 4016385"/>
              <a:gd name="connsiteY6-664" fmla="*/ 4495800 h 5603875"/>
              <a:gd name="connsiteX7-665" fmla="*/ 381000 w 4016385"/>
              <a:gd name="connsiteY7-666" fmla="*/ 4676775 h 5603875"/>
              <a:gd name="connsiteX8-667" fmla="*/ 1809750 w 4016385"/>
              <a:gd name="connsiteY8-668" fmla="*/ 4705350 h 5603875"/>
              <a:gd name="connsiteX9-669" fmla="*/ 2546350 w 4016385"/>
              <a:gd name="connsiteY9-670" fmla="*/ 4860925 h 5603875"/>
              <a:gd name="connsiteX10-671" fmla="*/ 3390900 w 4016385"/>
              <a:gd name="connsiteY10-672" fmla="*/ 5140325 h 5603875"/>
              <a:gd name="connsiteX11-673" fmla="*/ 3705225 w 4016385"/>
              <a:gd name="connsiteY11-674" fmla="*/ 5603875 h 5603875"/>
              <a:gd name="connsiteX12-675" fmla="*/ 4016375 w 4016385"/>
              <a:gd name="connsiteY12-676" fmla="*/ 44450 h 5603875"/>
              <a:gd name="connsiteX0-677" fmla="*/ 4016375 w 4016385"/>
              <a:gd name="connsiteY0-678" fmla="*/ 44450 h 5603875"/>
              <a:gd name="connsiteX1-679" fmla="*/ 2555875 w 4016385"/>
              <a:gd name="connsiteY1-680" fmla="*/ 190500 h 5603875"/>
              <a:gd name="connsiteX2-681" fmla="*/ 1539875 w 4016385"/>
              <a:gd name="connsiteY2-682" fmla="*/ 0 h 5603875"/>
              <a:gd name="connsiteX3-683" fmla="*/ 1330325 w 4016385"/>
              <a:gd name="connsiteY3-684" fmla="*/ 428625 h 5603875"/>
              <a:gd name="connsiteX4-685" fmla="*/ 1012825 w 4016385"/>
              <a:gd name="connsiteY4-686" fmla="*/ 2225675 h 5603875"/>
              <a:gd name="connsiteX5-687" fmla="*/ 676275 w 4016385"/>
              <a:gd name="connsiteY5-688" fmla="*/ 3140075 h 5603875"/>
              <a:gd name="connsiteX6-689" fmla="*/ 0 w 4016385"/>
              <a:gd name="connsiteY6-690" fmla="*/ 4495800 h 5603875"/>
              <a:gd name="connsiteX7-691" fmla="*/ 381000 w 4016385"/>
              <a:gd name="connsiteY7-692" fmla="*/ 4676775 h 5603875"/>
              <a:gd name="connsiteX8-693" fmla="*/ 1911350 w 4016385"/>
              <a:gd name="connsiteY8-694" fmla="*/ 4857750 h 5603875"/>
              <a:gd name="connsiteX9-695" fmla="*/ 2546350 w 4016385"/>
              <a:gd name="connsiteY9-696" fmla="*/ 4860925 h 5603875"/>
              <a:gd name="connsiteX10-697" fmla="*/ 3390900 w 4016385"/>
              <a:gd name="connsiteY10-698" fmla="*/ 5140325 h 5603875"/>
              <a:gd name="connsiteX11-699" fmla="*/ 3705225 w 4016385"/>
              <a:gd name="connsiteY11-700" fmla="*/ 5603875 h 5603875"/>
              <a:gd name="connsiteX12-701" fmla="*/ 4016375 w 4016385"/>
              <a:gd name="connsiteY12-702" fmla="*/ 44450 h 5603875"/>
              <a:gd name="connsiteX0-703" fmla="*/ 4016375 w 4016385"/>
              <a:gd name="connsiteY0-704" fmla="*/ 44450 h 5603875"/>
              <a:gd name="connsiteX1-705" fmla="*/ 2555875 w 4016385"/>
              <a:gd name="connsiteY1-706" fmla="*/ 190500 h 5603875"/>
              <a:gd name="connsiteX2-707" fmla="*/ 1539875 w 4016385"/>
              <a:gd name="connsiteY2-708" fmla="*/ 0 h 5603875"/>
              <a:gd name="connsiteX3-709" fmla="*/ 1330325 w 4016385"/>
              <a:gd name="connsiteY3-710" fmla="*/ 428625 h 5603875"/>
              <a:gd name="connsiteX4-711" fmla="*/ 1012825 w 4016385"/>
              <a:gd name="connsiteY4-712" fmla="*/ 2225675 h 5603875"/>
              <a:gd name="connsiteX5-713" fmla="*/ 676275 w 4016385"/>
              <a:gd name="connsiteY5-714" fmla="*/ 3140075 h 5603875"/>
              <a:gd name="connsiteX6-715" fmla="*/ 0 w 4016385"/>
              <a:gd name="connsiteY6-716" fmla="*/ 4495800 h 5603875"/>
              <a:gd name="connsiteX7-717" fmla="*/ 469900 w 4016385"/>
              <a:gd name="connsiteY7-718" fmla="*/ 4829175 h 5603875"/>
              <a:gd name="connsiteX8-719" fmla="*/ 1911350 w 4016385"/>
              <a:gd name="connsiteY8-720" fmla="*/ 4857750 h 5603875"/>
              <a:gd name="connsiteX9-721" fmla="*/ 2546350 w 4016385"/>
              <a:gd name="connsiteY9-722" fmla="*/ 4860925 h 5603875"/>
              <a:gd name="connsiteX10-723" fmla="*/ 3390900 w 4016385"/>
              <a:gd name="connsiteY10-724" fmla="*/ 5140325 h 5603875"/>
              <a:gd name="connsiteX11-725" fmla="*/ 3705225 w 4016385"/>
              <a:gd name="connsiteY11-726" fmla="*/ 5603875 h 5603875"/>
              <a:gd name="connsiteX12-727" fmla="*/ 4016375 w 4016385"/>
              <a:gd name="connsiteY12-728" fmla="*/ 44450 h 5603875"/>
              <a:gd name="connsiteX0-729" fmla="*/ 4016375 w 4016511"/>
              <a:gd name="connsiteY0-730" fmla="*/ 44450 h 5654675"/>
              <a:gd name="connsiteX1-731" fmla="*/ 2555875 w 4016511"/>
              <a:gd name="connsiteY1-732" fmla="*/ 190500 h 5654675"/>
              <a:gd name="connsiteX2-733" fmla="*/ 1539875 w 4016511"/>
              <a:gd name="connsiteY2-734" fmla="*/ 0 h 5654675"/>
              <a:gd name="connsiteX3-735" fmla="*/ 1330325 w 4016511"/>
              <a:gd name="connsiteY3-736" fmla="*/ 428625 h 5654675"/>
              <a:gd name="connsiteX4-737" fmla="*/ 1012825 w 4016511"/>
              <a:gd name="connsiteY4-738" fmla="*/ 2225675 h 5654675"/>
              <a:gd name="connsiteX5-739" fmla="*/ 676275 w 4016511"/>
              <a:gd name="connsiteY5-740" fmla="*/ 3140075 h 5654675"/>
              <a:gd name="connsiteX6-741" fmla="*/ 0 w 4016511"/>
              <a:gd name="connsiteY6-742" fmla="*/ 4495800 h 5654675"/>
              <a:gd name="connsiteX7-743" fmla="*/ 469900 w 4016511"/>
              <a:gd name="connsiteY7-744" fmla="*/ 4829175 h 5654675"/>
              <a:gd name="connsiteX8-745" fmla="*/ 1911350 w 4016511"/>
              <a:gd name="connsiteY8-746" fmla="*/ 4857750 h 5654675"/>
              <a:gd name="connsiteX9-747" fmla="*/ 2546350 w 4016511"/>
              <a:gd name="connsiteY9-748" fmla="*/ 4860925 h 5654675"/>
              <a:gd name="connsiteX10-749" fmla="*/ 3390900 w 4016511"/>
              <a:gd name="connsiteY10-750" fmla="*/ 5140325 h 5654675"/>
              <a:gd name="connsiteX11-751" fmla="*/ 3997325 w 4016511"/>
              <a:gd name="connsiteY11-752" fmla="*/ 5654675 h 5654675"/>
              <a:gd name="connsiteX12-753" fmla="*/ 4016375 w 4016511"/>
              <a:gd name="connsiteY12-754" fmla="*/ 44450 h 5654675"/>
              <a:gd name="connsiteX0-755" fmla="*/ 4016375 w 4016511"/>
              <a:gd name="connsiteY0-756" fmla="*/ 44450 h 5661025"/>
              <a:gd name="connsiteX1-757" fmla="*/ 2555875 w 4016511"/>
              <a:gd name="connsiteY1-758" fmla="*/ 190500 h 5661025"/>
              <a:gd name="connsiteX2-759" fmla="*/ 1539875 w 4016511"/>
              <a:gd name="connsiteY2-760" fmla="*/ 0 h 5661025"/>
              <a:gd name="connsiteX3-761" fmla="*/ 1330325 w 4016511"/>
              <a:gd name="connsiteY3-762" fmla="*/ 428625 h 5661025"/>
              <a:gd name="connsiteX4-763" fmla="*/ 1012825 w 4016511"/>
              <a:gd name="connsiteY4-764" fmla="*/ 2225675 h 5661025"/>
              <a:gd name="connsiteX5-765" fmla="*/ 676275 w 4016511"/>
              <a:gd name="connsiteY5-766" fmla="*/ 3140075 h 5661025"/>
              <a:gd name="connsiteX6-767" fmla="*/ 0 w 4016511"/>
              <a:gd name="connsiteY6-768" fmla="*/ 4495800 h 5661025"/>
              <a:gd name="connsiteX7-769" fmla="*/ 469900 w 4016511"/>
              <a:gd name="connsiteY7-770" fmla="*/ 4829175 h 5661025"/>
              <a:gd name="connsiteX8-771" fmla="*/ 1911350 w 4016511"/>
              <a:gd name="connsiteY8-772" fmla="*/ 4857750 h 5661025"/>
              <a:gd name="connsiteX9-773" fmla="*/ 2546350 w 4016511"/>
              <a:gd name="connsiteY9-774" fmla="*/ 4860925 h 5661025"/>
              <a:gd name="connsiteX10-775" fmla="*/ 3657600 w 4016511"/>
              <a:gd name="connsiteY10-776" fmla="*/ 5661025 h 5661025"/>
              <a:gd name="connsiteX11-777" fmla="*/ 3997325 w 4016511"/>
              <a:gd name="connsiteY11-778" fmla="*/ 5654675 h 5661025"/>
              <a:gd name="connsiteX12-779" fmla="*/ 4016375 w 4016511"/>
              <a:gd name="connsiteY12-780" fmla="*/ 44450 h 5661025"/>
              <a:gd name="connsiteX0-781" fmla="*/ 4016375 w 4016511"/>
              <a:gd name="connsiteY0-782" fmla="*/ 44450 h 5661025"/>
              <a:gd name="connsiteX1-783" fmla="*/ 2555875 w 4016511"/>
              <a:gd name="connsiteY1-784" fmla="*/ 190500 h 5661025"/>
              <a:gd name="connsiteX2-785" fmla="*/ 1539875 w 4016511"/>
              <a:gd name="connsiteY2-786" fmla="*/ 0 h 5661025"/>
              <a:gd name="connsiteX3-787" fmla="*/ 1330325 w 4016511"/>
              <a:gd name="connsiteY3-788" fmla="*/ 428625 h 5661025"/>
              <a:gd name="connsiteX4-789" fmla="*/ 1012825 w 4016511"/>
              <a:gd name="connsiteY4-790" fmla="*/ 2225675 h 5661025"/>
              <a:gd name="connsiteX5-791" fmla="*/ 676275 w 4016511"/>
              <a:gd name="connsiteY5-792" fmla="*/ 3140075 h 5661025"/>
              <a:gd name="connsiteX6-793" fmla="*/ 0 w 4016511"/>
              <a:gd name="connsiteY6-794" fmla="*/ 4495800 h 5661025"/>
              <a:gd name="connsiteX7-795" fmla="*/ 469900 w 4016511"/>
              <a:gd name="connsiteY7-796" fmla="*/ 4829175 h 5661025"/>
              <a:gd name="connsiteX8-797" fmla="*/ 1911350 w 4016511"/>
              <a:gd name="connsiteY8-798" fmla="*/ 4857750 h 5661025"/>
              <a:gd name="connsiteX9-799" fmla="*/ 2978150 w 4016511"/>
              <a:gd name="connsiteY9-800" fmla="*/ 4962525 h 5661025"/>
              <a:gd name="connsiteX10-801" fmla="*/ 3657600 w 4016511"/>
              <a:gd name="connsiteY10-802" fmla="*/ 5661025 h 5661025"/>
              <a:gd name="connsiteX11-803" fmla="*/ 3997325 w 4016511"/>
              <a:gd name="connsiteY11-804" fmla="*/ 5654675 h 5661025"/>
              <a:gd name="connsiteX12-805" fmla="*/ 4016375 w 4016511"/>
              <a:gd name="connsiteY12-806" fmla="*/ 44450 h 566102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Lst>
            <a:rect l="l" t="t" r="r" b="b"/>
            <a:pathLst>
              <a:path w="4016511" h="5661025">
                <a:moveTo>
                  <a:pt x="4016375" y="44450"/>
                </a:moveTo>
                <a:lnTo>
                  <a:pt x="2555875" y="190500"/>
                </a:lnTo>
                <a:lnTo>
                  <a:pt x="1539875" y="0"/>
                </a:lnTo>
                <a:lnTo>
                  <a:pt x="1330325" y="428625"/>
                </a:lnTo>
                <a:lnTo>
                  <a:pt x="1012825" y="2225675"/>
                </a:lnTo>
                <a:lnTo>
                  <a:pt x="676275" y="3140075"/>
                </a:lnTo>
                <a:lnTo>
                  <a:pt x="0" y="4495800"/>
                </a:lnTo>
                <a:lnTo>
                  <a:pt x="469900" y="4829175"/>
                </a:lnTo>
                <a:lnTo>
                  <a:pt x="1911350" y="4857750"/>
                </a:lnTo>
                <a:lnTo>
                  <a:pt x="2978150" y="4962525"/>
                </a:lnTo>
                <a:lnTo>
                  <a:pt x="3657600" y="5661025"/>
                </a:lnTo>
                <a:lnTo>
                  <a:pt x="3997325" y="5654675"/>
                </a:lnTo>
                <a:cubicBezTo>
                  <a:pt x="3995208" y="3865033"/>
                  <a:pt x="4018492" y="1834092"/>
                  <a:pt x="4016375" y="44450"/>
                </a:cubicBezTo>
                <a:close/>
              </a:path>
            </a:pathLst>
          </a:custGeom>
          <a:noFill/>
          <a:ln>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Half Frame 15"/>
          <p:cNvSpPr/>
          <p:nvPr/>
        </p:nvSpPr>
        <p:spPr>
          <a:xfrm rot="7881700">
            <a:off x="3534655" y="6256531"/>
            <a:ext cx="440961" cy="399311"/>
          </a:xfrm>
          <a:prstGeom prst="halfFrame">
            <a:avLst/>
          </a:prstGeom>
          <a:solidFill>
            <a:srgbClr val="F9D31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7" name="object 4"/>
          <p:cNvSpPr txBox="1"/>
          <p:nvPr/>
        </p:nvSpPr>
        <p:spPr>
          <a:xfrm>
            <a:off x="5062316" y="6286615"/>
            <a:ext cx="2515190" cy="282129"/>
          </a:xfrm>
          <a:prstGeom prst="rect">
            <a:avLst/>
          </a:prstGeom>
        </p:spPr>
        <p:txBody>
          <a:bodyPr vert="horz" wrap="square" lIns="0" tIns="66040" rIns="0" bIns="0" rtlCol="0">
            <a:spAutoFit/>
          </a:bodyPr>
          <a:lstStyle/>
          <a:p>
            <a:pPr marL="3175" algn="r">
              <a:lnSpc>
                <a:spcPct val="100000"/>
              </a:lnSpc>
              <a:spcBef>
                <a:spcPts val="3025"/>
              </a:spcBef>
            </a:pPr>
            <a:r>
              <a:rPr lang="en-US" sz="1400" b="1" dirty="0">
                <a:solidFill>
                  <a:srgbClr val="F9D316"/>
                </a:solidFill>
                <a:ea typeface="+mj-ea"/>
              </a:rPr>
              <a:t>ТАЛБАЙ СОНГОЛТ</a:t>
            </a:r>
          </a:p>
        </p:txBody>
      </p:sp>
      <p:sp>
        <p:nvSpPr>
          <p:cNvPr id="18" name="Half Frame 17"/>
          <p:cNvSpPr/>
          <p:nvPr/>
        </p:nvSpPr>
        <p:spPr>
          <a:xfrm rot="7881700">
            <a:off x="7442591" y="6256531"/>
            <a:ext cx="440961" cy="399311"/>
          </a:xfrm>
          <a:prstGeom prst="halfFrame">
            <a:avLst/>
          </a:prstGeom>
          <a:solidFill>
            <a:srgbClr val="F9D31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1" name="object 4"/>
          <p:cNvSpPr txBox="1"/>
          <p:nvPr/>
        </p:nvSpPr>
        <p:spPr>
          <a:xfrm>
            <a:off x="8910058" y="6071171"/>
            <a:ext cx="2515190" cy="713016"/>
          </a:xfrm>
          <a:prstGeom prst="rect">
            <a:avLst/>
          </a:prstGeom>
        </p:spPr>
        <p:txBody>
          <a:bodyPr vert="horz" wrap="square" lIns="0" tIns="66040" rIns="0" bIns="0" rtlCol="0">
            <a:spAutoFit/>
          </a:bodyPr>
          <a:lstStyle/>
          <a:p>
            <a:pPr marL="3175" algn="r">
              <a:lnSpc>
                <a:spcPct val="100000"/>
              </a:lnSpc>
            </a:pPr>
            <a:r>
              <a:rPr lang="en-US" sz="1400" b="1" dirty="0">
                <a:solidFill>
                  <a:srgbClr val="F9D316"/>
                </a:solidFill>
                <a:ea typeface="+mj-ea"/>
              </a:rPr>
              <a:t>АВТО ЗАМ, ШУГАМ СҮЛЖЭЭ,</a:t>
            </a:r>
          </a:p>
          <a:p>
            <a:pPr marL="3175" algn="r">
              <a:lnSpc>
                <a:spcPct val="100000"/>
              </a:lnSpc>
            </a:pPr>
            <a:r>
              <a:rPr lang="en-US" sz="1400" b="1" dirty="0">
                <a:solidFill>
                  <a:srgbClr val="F9D316"/>
                </a:solidFill>
                <a:ea typeface="+mj-ea"/>
              </a:rPr>
              <a:t>ТАЛБАЙН ӨНДӨРЖИЛТ </a:t>
            </a:r>
          </a:p>
          <a:p>
            <a:pPr marL="3175" algn="r">
              <a:lnSpc>
                <a:spcPct val="100000"/>
              </a:lnSpc>
            </a:pPr>
            <a:r>
              <a:rPr lang="en-US" sz="1400" b="1" dirty="0">
                <a:solidFill>
                  <a:srgbClr val="F9D316"/>
                </a:solidFill>
                <a:ea typeface="+mj-ea"/>
              </a:rPr>
              <a:t> БҮТЭЭН БАЙГУУЛАЛТ</a:t>
            </a:r>
          </a:p>
        </p:txBody>
      </p:sp>
      <p:sp>
        <p:nvSpPr>
          <p:cNvPr id="22" name="Half Frame 21"/>
          <p:cNvSpPr/>
          <p:nvPr/>
        </p:nvSpPr>
        <p:spPr>
          <a:xfrm rot="7881700">
            <a:off x="11350527" y="6256531"/>
            <a:ext cx="440961" cy="399311"/>
          </a:xfrm>
          <a:prstGeom prst="halfFrame">
            <a:avLst/>
          </a:prstGeom>
          <a:solidFill>
            <a:srgbClr val="F9D31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2" name="Picture 1" descr="A black and white logo&#10;&#10;Description automatically generated">
            <a:extLst>
              <a:ext uri="{FF2B5EF4-FFF2-40B4-BE49-F238E27FC236}">
                <a16:creationId xmlns:a16="http://schemas.microsoft.com/office/drawing/2014/main" id="{F44E8015-689D-9252-0236-4F7AE76F00B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90681" y="362197"/>
            <a:ext cx="2457784" cy="398608"/>
          </a:xfrm>
          <a:prstGeom prst="rect">
            <a:avLst/>
          </a:prstGeom>
        </p:spPr>
      </p:pic>
      <p:sp>
        <p:nvSpPr>
          <p:cNvPr id="8" name="Freeform: Shape 7">
            <a:extLst>
              <a:ext uri="{FF2B5EF4-FFF2-40B4-BE49-F238E27FC236}">
                <a16:creationId xmlns:a16="http://schemas.microsoft.com/office/drawing/2014/main" id="{FA52BBEE-25E2-25EF-BCD6-4C57A0EB946C}"/>
              </a:ext>
            </a:extLst>
          </p:cNvPr>
          <p:cNvSpPr/>
          <p:nvPr/>
        </p:nvSpPr>
        <p:spPr>
          <a:xfrm>
            <a:off x="5093045" y="1740929"/>
            <a:ext cx="3056001" cy="3725893"/>
          </a:xfrm>
          <a:custGeom>
            <a:avLst/>
            <a:gdLst>
              <a:gd name="connsiteX0" fmla="*/ 1133856 w 2221992"/>
              <a:gd name="connsiteY0" fmla="*/ 3255264 h 3255264"/>
              <a:gd name="connsiteX1" fmla="*/ 694944 w 2221992"/>
              <a:gd name="connsiteY1" fmla="*/ 3227832 h 3255264"/>
              <a:gd name="connsiteX2" fmla="*/ 246888 w 2221992"/>
              <a:gd name="connsiteY2" fmla="*/ 3191256 h 3255264"/>
              <a:gd name="connsiteX3" fmla="*/ 9144 w 2221992"/>
              <a:gd name="connsiteY3" fmla="*/ 3090672 h 3255264"/>
              <a:gd name="connsiteX4" fmla="*/ 0 w 2221992"/>
              <a:gd name="connsiteY4" fmla="*/ 2898648 h 3255264"/>
              <a:gd name="connsiteX5" fmla="*/ 146304 w 2221992"/>
              <a:gd name="connsiteY5" fmla="*/ 2660904 h 3255264"/>
              <a:gd name="connsiteX6" fmla="*/ 557784 w 2221992"/>
              <a:gd name="connsiteY6" fmla="*/ 2167128 h 3255264"/>
              <a:gd name="connsiteX7" fmla="*/ 932688 w 2221992"/>
              <a:gd name="connsiteY7" fmla="*/ 1636776 h 3255264"/>
              <a:gd name="connsiteX8" fmla="*/ 1325880 w 2221992"/>
              <a:gd name="connsiteY8" fmla="*/ 612648 h 3255264"/>
              <a:gd name="connsiteX9" fmla="*/ 1499616 w 2221992"/>
              <a:gd name="connsiteY9" fmla="*/ 118872 h 3255264"/>
              <a:gd name="connsiteX10" fmla="*/ 1554480 w 2221992"/>
              <a:gd name="connsiteY10" fmla="*/ 0 h 3255264"/>
              <a:gd name="connsiteX11" fmla="*/ 1673352 w 2221992"/>
              <a:gd name="connsiteY11" fmla="*/ 45720 h 3255264"/>
              <a:gd name="connsiteX12" fmla="*/ 1810512 w 2221992"/>
              <a:gd name="connsiteY12" fmla="*/ 155448 h 3255264"/>
              <a:gd name="connsiteX13" fmla="*/ 1938528 w 2221992"/>
              <a:gd name="connsiteY13" fmla="*/ 274320 h 3255264"/>
              <a:gd name="connsiteX14" fmla="*/ 2185416 w 2221992"/>
              <a:gd name="connsiteY14" fmla="*/ 265176 h 3255264"/>
              <a:gd name="connsiteX15" fmla="*/ 2221992 w 2221992"/>
              <a:gd name="connsiteY15" fmla="*/ 356616 h 3255264"/>
              <a:gd name="connsiteX16" fmla="*/ 2157984 w 2221992"/>
              <a:gd name="connsiteY16" fmla="*/ 566928 h 3255264"/>
              <a:gd name="connsiteX17" fmla="*/ 2057400 w 2221992"/>
              <a:gd name="connsiteY17" fmla="*/ 704088 h 3255264"/>
              <a:gd name="connsiteX18" fmla="*/ 1911096 w 2221992"/>
              <a:gd name="connsiteY18" fmla="*/ 685800 h 3255264"/>
              <a:gd name="connsiteX19" fmla="*/ 1819656 w 2221992"/>
              <a:gd name="connsiteY19" fmla="*/ 667512 h 3255264"/>
              <a:gd name="connsiteX20" fmla="*/ 1783080 w 2221992"/>
              <a:gd name="connsiteY20" fmla="*/ 676656 h 3255264"/>
              <a:gd name="connsiteX21" fmla="*/ 1709928 w 2221992"/>
              <a:gd name="connsiteY21" fmla="*/ 923544 h 3255264"/>
              <a:gd name="connsiteX22" fmla="*/ 1527048 w 2221992"/>
              <a:gd name="connsiteY22" fmla="*/ 1481328 h 3255264"/>
              <a:gd name="connsiteX23" fmla="*/ 1426464 w 2221992"/>
              <a:gd name="connsiteY23" fmla="*/ 1764792 h 3255264"/>
              <a:gd name="connsiteX24" fmla="*/ 1289304 w 2221992"/>
              <a:gd name="connsiteY24" fmla="*/ 2011680 h 3255264"/>
              <a:gd name="connsiteX25" fmla="*/ 1463040 w 2221992"/>
              <a:gd name="connsiteY25" fmla="*/ 2185416 h 3255264"/>
              <a:gd name="connsiteX26" fmla="*/ 1133856 w 2221992"/>
              <a:gd name="connsiteY26" fmla="*/ 2514600 h 3255264"/>
              <a:gd name="connsiteX27" fmla="*/ 1234440 w 2221992"/>
              <a:gd name="connsiteY27" fmla="*/ 2670048 h 3255264"/>
              <a:gd name="connsiteX28" fmla="*/ 1225296 w 2221992"/>
              <a:gd name="connsiteY28" fmla="*/ 2898648 h 3255264"/>
              <a:gd name="connsiteX29" fmla="*/ 1133856 w 2221992"/>
              <a:gd name="connsiteY29" fmla="*/ 3255264 h 3255264"/>
              <a:gd name="connsiteX0" fmla="*/ 1133856 w 2995041"/>
              <a:gd name="connsiteY0" fmla="*/ 3255264 h 3255264"/>
              <a:gd name="connsiteX1" fmla="*/ 694944 w 2995041"/>
              <a:gd name="connsiteY1" fmla="*/ 3227832 h 3255264"/>
              <a:gd name="connsiteX2" fmla="*/ 246888 w 2995041"/>
              <a:gd name="connsiteY2" fmla="*/ 3191256 h 3255264"/>
              <a:gd name="connsiteX3" fmla="*/ 9144 w 2995041"/>
              <a:gd name="connsiteY3" fmla="*/ 3090672 h 3255264"/>
              <a:gd name="connsiteX4" fmla="*/ 0 w 2995041"/>
              <a:gd name="connsiteY4" fmla="*/ 2898648 h 3255264"/>
              <a:gd name="connsiteX5" fmla="*/ 146304 w 2995041"/>
              <a:gd name="connsiteY5" fmla="*/ 2660904 h 3255264"/>
              <a:gd name="connsiteX6" fmla="*/ 557784 w 2995041"/>
              <a:gd name="connsiteY6" fmla="*/ 2167128 h 3255264"/>
              <a:gd name="connsiteX7" fmla="*/ 932688 w 2995041"/>
              <a:gd name="connsiteY7" fmla="*/ 1636776 h 3255264"/>
              <a:gd name="connsiteX8" fmla="*/ 1325880 w 2995041"/>
              <a:gd name="connsiteY8" fmla="*/ 612648 h 3255264"/>
              <a:gd name="connsiteX9" fmla="*/ 1499616 w 2995041"/>
              <a:gd name="connsiteY9" fmla="*/ 118872 h 3255264"/>
              <a:gd name="connsiteX10" fmla="*/ 1554480 w 2995041"/>
              <a:gd name="connsiteY10" fmla="*/ 0 h 3255264"/>
              <a:gd name="connsiteX11" fmla="*/ 1673352 w 2995041"/>
              <a:gd name="connsiteY11" fmla="*/ 45720 h 3255264"/>
              <a:gd name="connsiteX12" fmla="*/ 1810512 w 2995041"/>
              <a:gd name="connsiteY12" fmla="*/ 155448 h 3255264"/>
              <a:gd name="connsiteX13" fmla="*/ 1938528 w 2995041"/>
              <a:gd name="connsiteY13" fmla="*/ 274320 h 3255264"/>
              <a:gd name="connsiteX14" fmla="*/ 2995041 w 2995041"/>
              <a:gd name="connsiteY14" fmla="*/ 179451 h 3255264"/>
              <a:gd name="connsiteX15" fmla="*/ 2221992 w 2995041"/>
              <a:gd name="connsiteY15" fmla="*/ 356616 h 3255264"/>
              <a:gd name="connsiteX16" fmla="*/ 2157984 w 2995041"/>
              <a:gd name="connsiteY16" fmla="*/ 566928 h 3255264"/>
              <a:gd name="connsiteX17" fmla="*/ 2057400 w 2995041"/>
              <a:gd name="connsiteY17" fmla="*/ 704088 h 3255264"/>
              <a:gd name="connsiteX18" fmla="*/ 1911096 w 2995041"/>
              <a:gd name="connsiteY18" fmla="*/ 685800 h 3255264"/>
              <a:gd name="connsiteX19" fmla="*/ 1819656 w 2995041"/>
              <a:gd name="connsiteY19" fmla="*/ 667512 h 3255264"/>
              <a:gd name="connsiteX20" fmla="*/ 1783080 w 2995041"/>
              <a:gd name="connsiteY20" fmla="*/ 676656 h 3255264"/>
              <a:gd name="connsiteX21" fmla="*/ 1709928 w 2995041"/>
              <a:gd name="connsiteY21" fmla="*/ 923544 h 3255264"/>
              <a:gd name="connsiteX22" fmla="*/ 1527048 w 2995041"/>
              <a:gd name="connsiteY22" fmla="*/ 1481328 h 3255264"/>
              <a:gd name="connsiteX23" fmla="*/ 1426464 w 2995041"/>
              <a:gd name="connsiteY23" fmla="*/ 1764792 h 3255264"/>
              <a:gd name="connsiteX24" fmla="*/ 1289304 w 2995041"/>
              <a:gd name="connsiteY24" fmla="*/ 2011680 h 3255264"/>
              <a:gd name="connsiteX25" fmla="*/ 1463040 w 2995041"/>
              <a:gd name="connsiteY25" fmla="*/ 2185416 h 3255264"/>
              <a:gd name="connsiteX26" fmla="*/ 1133856 w 2995041"/>
              <a:gd name="connsiteY26" fmla="*/ 2514600 h 3255264"/>
              <a:gd name="connsiteX27" fmla="*/ 1234440 w 2995041"/>
              <a:gd name="connsiteY27" fmla="*/ 2670048 h 3255264"/>
              <a:gd name="connsiteX28" fmla="*/ 1225296 w 2995041"/>
              <a:gd name="connsiteY28" fmla="*/ 2898648 h 3255264"/>
              <a:gd name="connsiteX29" fmla="*/ 1133856 w 2995041"/>
              <a:gd name="connsiteY29" fmla="*/ 3255264 h 3255264"/>
              <a:gd name="connsiteX0" fmla="*/ 1133856 w 2995041"/>
              <a:gd name="connsiteY0" fmla="*/ 3476244 h 3476244"/>
              <a:gd name="connsiteX1" fmla="*/ 694944 w 2995041"/>
              <a:gd name="connsiteY1" fmla="*/ 3448812 h 3476244"/>
              <a:gd name="connsiteX2" fmla="*/ 246888 w 2995041"/>
              <a:gd name="connsiteY2" fmla="*/ 3412236 h 3476244"/>
              <a:gd name="connsiteX3" fmla="*/ 9144 w 2995041"/>
              <a:gd name="connsiteY3" fmla="*/ 3311652 h 3476244"/>
              <a:gd name="connsiteX4" fmla="*/ 0 w 2995041"/>
              <a:gd name="connsiteY4" fmla="*/ 3119628 h 3476244"/>
              <a:gd name="connsiteX5" fmla="*/ 146304 w 2995041"/>
              <a:gd name="connsiteY5" fmla="*/ 2881884 h 3476244"/>
              <a:gd name="connsiteX6" fmla="*/ 557784 w 2995041"/>
              <a:gd name="connsiteY6" fmla="*/ 2388108 h 3476244"/>
              <a:gd name="connsiteX7" fmla="*/ 932688 w 2995041"/>
              <a:gd name="connsiteY7" fmla="*/ 1857756 h 3476244"/>
              <a:gd name="connsiteX8" fmla="*/ 1325880 w 2995041"/>
              <a:gd name="connsiteY8" fmla="*/ 833628 h 3476244"/>
              <a:gd name="connsiteX9" fmla="*/ 1499616 w 2995041"/>
              <a:gd name="connsiteY9" fmla="*/ 339852 h 3476244"/>
              <a:gd name="connsiteX10" fmla="*/ 1554480 w 2995041"/>
              <a:gd name="connsiteY10" fmla="*/ 220980 h 3476244"/>
              <a:gd name="connsiteX11" fmla="*/ 1673352 w 2995041"/>
              <a:gd name="connsiteY11" fmla="*/ 266700 h 3476244"/>
              <a:gd name="connsiteX12" fmla="*/ 1810512 w 2995041"/>
              <a:gd name="connsiteY12" fmla="*/ 376428 h 3476244"/>
              <a:gd name="connsiteX13" fmla="*/ 2795778 w 2995041"/>
              <a:gd name="connsiteY13" fmla="*/ 0 h 3476244"/>
              <a:gd name="connsiteX14" fmla="*/ 2995041 w 2995041"/>
              <a:gd name="connsiteY14" fmla="*/ 400431 h 3476244"/>
              <a:gd name="connsiteX15" fmla="*/ 2221992 w 2995041"/>
              <a:gd name="connsiteY15" fmla="*/ 577596 h 3476244"/>
              <a:gd name="connsiteX16" fmla="*/ 2157984 w 2995041"/>
              <a:gd name="connsiteY16" fmla="*/ 787908 h 3476244"/>
              <a:gd name="connsiteX17" fmla="*/ 2057400 w 2995041"/>
              <a:gd name="connsiteY17" fmla="*/ 925068 h 3476244"/>
              <a:gd name="connsiteX18" fmla="*/ 1911096 w 2995041"/>
              <a:gd name="connsiteY18" fmla="*/ 906780 h 3476244"/>
              <a:gd name="connsiteX19" fmla="*/ 1819656 w 2995041"/>
              <a:gd name="connsiteY19" fmla="*/ 888492 h 3476244"/>
              <a:gd name="connsiteX20" fmla="*/ 1783080 w 2995041"/>
              <a:gd name="connsiteY20" fmla="*/ 897636 h 3476244"/>
              <a:gd name="connsiteX21" fmla="*/ 1709928 w 2995041"/>
              <a:gd name="connsiteY21" fmla="*/ 1144524 h 3476244"/>
              <a:gd name="connsiteX22" fmla="*/ 1527048 w 2995041"/>
              <a:gd name="connsiteY22" fmla="*/ 1702308 h 3476244"/>
              <a:gd name="connsiteX23" fmla="*/ 1426464 w 2995041"/>
              <a:gd name="connsiteY23" fmla="*/ 1985772 h 3476244"/>
              <a:gd name="connsiteX24" fmla="*/ 1289304 w 2995041"/>
              <a:gd name="connsiteY24" fmla="*/ 2232660 h 3476244"/>
              <a:gd name="connsiteX25" fmla="*/ 1463040 w 2995041"/>
              <a:gd name="connsiteY25" fmla="*/ 2406396 h 3476244"/>
              <a:gd name="connsiteX26" fmla="*/ 1133856 w 2995041"/>
              <a:gd name="connsiteY26" fmla="*/ 2735580 h 3476244"/>
              <a:gd name="connsiteX27" fmla="*/ 1234440 w 2995041"/>
              <a:gd name="connsiteY27" fmla="*/ 2891028 h 3476244"/>
              <a:gd name="connsiteX28" fmla="*/ 1225296 w 2995041"/>
              <a:gd name="connsiteY28" fmla="*/ 3119628 h 3476244"/>
              <a:gd name="connsiteX29" fmla="*/ 1133856 w 2995041"/>
              <a:gd name="connsiteY29" fmla="*/ 3476244 h 3476244"/>
              <a:gd name="connsiteX0" fmla="*/ 1133856 w 2995041"/>
              <a:gd name="connsiteY0" fmla="*/ 3479413 h 3479413"/>
              <a:gd name="connsiteX1" fmla="*/ 694944 w 2995041"/>
              <a:gd name="connsiteY1" fmla="*/ 3451981 h 3479413"/>
              <a:gd name="connsiteX2" fmla="*/ 246888 w 2995041"/>
              <a:gd name="connsiteY2" fmla="*/ 3415405 h 3479413"/>
              <a:gd name="connsiteX3" fmla="*/ 9144 w 2995041"/>
              <a:gd name="connsiteY3" fmla="*/ 3314821 h 3479413"/>
              <a:gd name="connsiteX4" fmla="*/ 0 w 2995041"/>
              <a:gd name="connsiteY4" fmla="*/ 3122797 h 3479413"/>
              <a:gd name="connsiteX5" fmla="*/ 146304 w 2995041"/>
              <a:gd name="connsiteY5" fmla="*/ 2885053 h 3479413"/>
              <a:gd name="connsiteX6" fmla="*/ 557784 w 2995041"/>
              <a:gd name="connsiteY6" fmla="*/ 2391277 h 3479413"/>
              <a:gd name="connsiteX7" fmla="*/ 932688 w 2995041"/>
              <a:gd name="connsiteY7" fmla="*/ 1860925 h 3479413"/>
              <a:gd name="connsiteX8" fmla="*/ 1325880 w 2995041"/>
              <a:gd name="connsiteY8" fmla="*/ 836797 h 3479413"/>
              <a:gd name="connsiteX9" fmla="*/ 1499616 w 2995041"/>
              <a:gd name="connsiteY9" fmla="*/ 343021 h 3479413"/>
              <a:gd name="connsiteX10" fmla="*/ 1554480 w 2995041"/>
              <a:gd name="connsiteY10" fmla="*/ 224149 h 3479413"/>
              <a:gd name="connsiteX11" fmla="*/ 1673352 w 2995041"/>
              <a:gd name="connsiteY11" fmla="*/ 269869 h 3479413"/>
              <a:gd name="connsiteX12" fmla="*/ 1810512 w 2995041"/>
              <a:gd name="connsiteY12" fmla="*/ 379597 h 3479413"/>
              <a:gd name="connsiteX13" fmla="*/ 2795778 w 2995041"/>
              <a:gd name="connsiteY13" fmla="*/ 3169 h 3479413"/>
              <a:gd name="connsiteX14" fmla="*/ 2995041 w 2995041"/>
              <a:gd name="connsiteY14" fmla="*/ 403600 h 3479413"/>
              <a:gd name="connsiteX15" fmla="*/ 2221992 w 2995041"/>
              <a:gd name="connsiteY15" fmla="*/ 580765 h 3479413"/>
              <a:gd name="connsiteX16" fmla="*/ 2157984 w 2995041"/>
              <a:gd name="connsiteY16" fmla="*/ 791077 h 3479413"/>
              <a:gd name="connsiteX17" fmla="*/ 2057400 w 2995041"/>
              <a:gd name="connsiteY17" fmla="*/ 928237 h 3479413"/>
              <a:gd name="connsiteX18" fmla="*/ 1911096 w 2995041"/>
              <a:gd name="connsiteY18" fmla="*/ 909949 h 3479413"/>
              <a:gd name="connsiteX19" fmla="*/ 1819656 w 2995041"/>
              <a:gd name="connsiteY19" fmla="*/ 891661 h 3479413"/>
              <a:gd name="connsiteX20" fmla="*/ 1783080 w 2995041"/>
              <a:gd name="connsiteY20" fmla="*/ 900805 h 3479413"/>
              <a:gd name="connsiteX21" fmla="*/ 1709928 w 2995041"/>
              <a:gd name="connsiteY21" fmla="*/ 1147693 h 3479413"/>
              <a:gd name="connsiteX22" fmla="*/ 1527048 w 2995041"/>
              <a:gd name="connsiteY22" fmla="*/ 1705477 h 3479413"/>
              <a:gd name="connsiteX23" fmla="*/ 1426464 w 2995041"/>
              <a:gd name="connsiteY23" fmla="*/ 1988941 h 3479413"/>
              <a:gd name="connsiteX24" fmla="*/ 1289304 w 2995041"/>
              <a:gd name="connsiteY24" fmla="*/ 2235829 h 3479413"/>
              <a:gd name="connsiteX25" fmla="*/ 1463040 w 2995041"/>
              <a:gd name="connsiteY25" fmla="*/ 2409565 h 3479413"/>
              <a:gd name="connsiteX26" fmla="*/ 1133856 w 2995041"/>
              <a:gd name="connsiteY26" fmla="*/ 2738749 h 3479413"/>
              <a:gd name="connsiteX27" fmla="*/ 1234440 w 2995041"/>
              <a:gd name="connsiteY27" fmla="*/ 2894197 h 3479413"/>
              <a:gd name="connsiteX28" fmla="*/ 1225296 w 2995041"/>
              <a:gd name="connsiteY28" fmla="*/ 3122797 h 3479413"/>
              <a:gd name="connsiteX29" fmla="*/ 1133856 w 2995041"/>
              <a:gd name="connsiteY29" fmla="*/ 3479413 h 3479413"/>
              <a:gd name="connsiteX0" fmla="*/ 1133856 w 2995041"/>
              <a:gd name="connsiteY0" fmla="*/ 3545537 h 3545537"/>
              <a:gd name="connsiteX1" fmla="*/ 694944 w 2995041"/>
              <a:gd name="connsiteY1" fmla="*/ 3518105 h 3545537"/>
              <a:gd name="connsiteX2" fmla="*/ 246888 w 2995041"/>
              <a:gd name="connsiteY2" fmla="*/ 3481529 h 3545537"/>
              <a:gd name="connsiteX3" fmla="*/ 9144 w 2995041"/>
              <a:gd name="connsiteY3" fmla="*/ 3380945 h 3545537"/>
              <a:gd name="connsiteX4" fmla="*/ 0 w 2995041"/>
              <a:gd name="connsiteY4" fmla="*/ 3188921 h 3545537"/>
              <a:gd name="connsiteX5" fmla="*/ 146304 w 2995041"/>
              <a:gd name="connsiteY5" fmla="*/ 2951177 h 3545537"/>
              <a:gd name="connsiteX6" fmla="*/ 557784 w 2995041"/>
              <a:gd name="connsiteY6" fmla="*/ 2457401 h 3545537"/>
              <a:gd name="connsiteX7" fmla="*/ 932688 w 2995041"/>
              <a:gd name="connsiteY7" fmla="*/ 1927049 h 3545537"/>
              <a:gd name="connsiteX8" fmla="*/ 1325880 w 2995041"/>
              <a:gd name="connsiteY8" fmla="*/ 902921 h 3545537"/>
              <a:gd name="connsiteX9" fmla="*/ 1499616 w 2995041"/>
              <a:gd name="connsiteY9" fmla="*/ 409145 h 3545537"/>
              <a:gd name="connsiteX10" fmla="*/ 1554480 w 2995041"/>
              <a:gd name="connsiteY10" fmla="*/ 290273 h 3545537"/>
              <a:gd name="connsiteX11" fmla="*/ 1673352 w 2995041"/>
              <a:gd name="connsiteY11" fmla="*/ 335993 h 3545537"/>
              <a:gd name="connsiteX12" fmla="*/ 1810512 w 2995041"/>
              <a:gd name="connsiteY12" fmla="*/ 445721 h 3545537"/>
              <a:gd name="connsiteX13" fmla="*/ 2776728 w 2995041"/>
              <a:gd name="connsiteY13" fmla="*/ 2618 h 3545537"/>
              <a:gd name="connsiteX14" fmla="*/ 2995041 w 2995041"/>
              <a:gd name="connsiteY14" fmla="*/ 469724 h 3545537"/>
              <a:gd name="connsiteX15" fmla="*/ 2221992 w 2995041"/>
              <a:gd name="connsiteY15" fmla="*/ 646889 h 3545537"/>
              <a:gd name="connsiteX16" fmla="*/ 2157984 w 2995041"/>
              <a:gd name="connsiteY16" fmla="*/ 857201 h 3545537"/>
              <a:gd name="connsiteX17" fmla="*/ 2057400 w 2995041"/>
              <a:gd name="connsiteY17" fmla="*/ 994361 h 3545537"/>
              <a:gd name="connsiteX18" fmla="*/ 1911096 w 2995041"/>
              <a:gd name="connsiteY18" fmla="*/ 976073 h 3545537"/>
              <a:gd name="connsiteX19" fmla="*/ 1819656 w 2995041"/>
              <a:gd name="connsiteY19" fmla="*/ 957785 h 3545537"/>
              <a:gd name="connsiteX20" fmla="*/ 1783080 w 2995041"/>
              <a:gd name="connsiteY20" fmla="*/ 966929 h 3545537"/>
              <a:gd name="connsiteX21" fmla="*/ 1709928 w 2995041"/>
              <a:gd name="connsiteY21" fmla="*/ 1213817 h 3545537"/>
              <a:gd name="connsiteX22" fmla="*/ 1527048 w 2995041"/>
              <a:gd name="connsiteY22" fmla="*/ 1771601 h 3545537"/>
              <a:gd name="connsiteX23" fmla="*/ 1426464 w 2995041"/>
              <a:gd name="connsiteY23" fmla="*/ 2055065 h 3545537"/>
              <a:gd name="connsiteX24" fmla="*/ 1289304 w 2995041"/>
              <a:gd name="connsiteY24" fmla="*/ 2301953 h 3545537"/>
              <a:gd name="connsiteX25" fmla="*/ 1463040 w 2995041"/>
              <a:gd name="connsiteY25" fmla="*/ 2475689 h 3545537"/>
              <a:gd name="connsiteX26" fmla="*/ 1133856 w 2995041"/>
              <a:gd name="connsiteY26" fmla="*/ 2804873 h 3545537"/>
              <a:gd name="connsiteX27" fmla="*/ 1234440 w 2995041"/>
              <a:gd name="connsiteY27" fmla="*/ 2960321 h 3545537"/>
              <a:gd name="connsiteX28" fmla="*/ 1225296 w 2995041"/>
              <a:gd name="connsiteY28" fmla="*/ 3188921 h 3545537"/>
              <a:gd name="connsiteX29" fmla="*/ 1133856 w 2995041"/>
              <a:gd name="connsiteY29" fmla="*/ 3545537 h 3545537"/>
              <a:gd name="connsiteX0" fmla="*/ 1133856 w 2995041"/>
              <a:gd name="connsiteY0" fmla="*/ 3573330 h 3573330"/>
              <a:gd name="connsiteX1" fmla="*/ 694944 w 2995041"/>
              <a:gd name="connsiteY1" fmla="*/ 3545898 h 3573330"/>
              <a:gd name="connsiteX2" fmla="*/ 246888 w 2995041"/>
              <a:gd name="connsiteY2" fmla="*/ 3509322 h 3573330"/>
              <a:gd name="connsiteX3" fmla="*/ 9144 w 2995041"/>
              <a:gd name="connsiteY3" fmla="*/ 3408738 h 3573330"/>
              <a:gd name="connsiteX4" fmla="*/ 0 w 2995041"/>
              <a:gd name="connsiteY4" fmla="*/ 3216714 h 3573330"/>
              <a:gd name="connsiteX5" fmla="*/ 146304 w 2995041"/>
              <a:gd name="connsiteY5" fmla="*/ 2978970 h 3573330"/>
              <a:gd name="connsiteX6" fmla="*/ 557784 w 2995041"/>
              <a:gd name="connsiteY6" fmla="*/ 2485194 h 3573330"/>
              <a:gd name="connsiteX7" fmla="*/ 932688 w 2995041"/>
              <a:gd name="connsiteY7" fmla="*/ 1954842 h 3573330"/>
              <a:gd name="connsiteX8" fmla="*/ 1325880 w 2995041"/>
              <a:gd name="connsiteY8" fmla="*/ 930714 h 3573330"/>
              <a:gd name="connsiteX9" fmla="*/ 1499616 w 2995041"/>
              <a:gd name="connsiteY9" fmla="*/ 436938 h 3573330"/>
              <a:gd name="connsiteX10" fmla="*/ 1554480 w 2995041"/>
              <a:gd name="connsiteY10" fmla="*/ 318066 h 3573330"/>
              <a:gd name="connsiteX11" fmla="*/ 1673352 w 2995041"/>
              <a:gd name="connsiteY11" fmla="*/ 363786 h 3573330"/>
              <a:gd name="connsiteX12" fmla="*/ 2105787 w 2995041"/>
              <a:gd name="connsiteY12" fmla="*/ 92514 h 3573330"/>
              <a:gd name="connsiteX13" fmla="*/ 2776728 w 2995041"/>
              <a:gd name="connsiteY13" fmla="*/ 30411 h 3573330"/>
              <a:gd name="connsiteX14" fmla="*/ 2995041 w 2995041"/>
              <a:gd name="connsiteY14" fmla="*/ 497517 h 3573330"/>
              <a:gd name="connsiteX15" fmla="*/ 2221992 w 2995041"/>
              <a:gd name="connsiteY15" fmla="*/ 674682 h 3573330"/>
              <a:gd name="connsiteX16" fmla="*/ 2157984 w 2995041"/>
              <a:gd name="connsiteY16" fmla="*/ 884994 h 3573330"/>
              <a:gd name="connsiteX17" fmla="*/ 2057400 w 2995041"/>
              <a:gd name="connsiteY17" fmla="*/ 1022154 h 3573330"/>
              <a:gd name="connsiteX18" fmla="*/ 1911096 w 2995041"/>
              <a:gd name="connsiteY18" fmla="*/ 1003866 h 3573330"/>
              <a:gd name="connsiteX19" fmla="*/ 1819656 w 2995041"/>
              <a:gd name="connsiteY19" fmla="*/ 985578 h 3573330"/>
              <a:gd name="connsiteX20" fmla="*/ 1783080 w 2995041"/>
              <a:gd name="connsiteY20" fmla="*/ 994722 h 3573330"/>
              <a:gd name="connsiteX21" fmla="*/ 1709928 w 2995041"/>
              <a:gd name="connsiteY21" fmla="*/ 1241610 h 3573330"/>
              <a:gd name="connsiteX22" fmla="*/ 1527048 w 2995041"/>
              <a:gd name="connsiteY22" fmla="*/ 1799394 h 3573330"/>
              <a:gd name="connsiteX23" fmla="*/ 1426464 w 2995041"/>
              <a:gd name="connsiteY23" fmla="*/ 2082858 h 3573330"/>
              <a:gd name="connsiteX24" fmla="*/ 1289304 w 2995041"/>
              <a:gd name="connsiteY24" fmla="*/ 2329746 h 3573330"/>
              <a:gd name="connsiteX25" fmla="*/ 1463040 w 2995041"/>
              <a:gd name="connsiteY25" fmla="*/ 2503482 h 3573330"/>
              <a:gd name="connsiteX26" fmla="*/ 1133856 w 2995041"/>
              <a:gd name="connsiteY26" fmla="*/ 2832666 h 3573330"/>
              <a:gd name="connsiteX27" fmla="*/ 1234440 w 2995041"/>
              <a:gd name="connsiteY27" fmla="*/ 2988114 h 3573330"/>
              <a:gd name="connsiteX28" fmla="*/ 1225296 w 2995041"/>
              <a:gd name="connsiteY28" fmla="*/ 3216714 h 3573330"/>
              <a:gd name="connsiteX29" fmla="*/ 1133856 w 2995041"/>
              <a:gd name="connsiteY29" fmla="*/ 3573330 h 3573330"/>
              <a:gd name="connsiteX0" fmla="*/ 1133856 w 2995041"/>
              <a:gd name="connsiteY0" fmla="*/ 3573330 h 3573330"/>
              <a:gd name="connsiteX1" fmla="*/ 694944 w 2995041"/>
              <a:gd name="connsiteY1" fmla="*/ 3545898 h 3573330"/>
              <a:gd name="connsiteX2" fmla="*/ 246888 w 2995041"/>
              <a:gd name="connsiteY2" fmla="*/ 3509322 h 3573330"/>
              <a:gd name="connsiteX3" fmla="*/ 9144 w 2995041"/>
              <a:gd name="connsiteY3" fmla="*/ 3408738 h 3573330"/>
              <a:gd name="connsiteX4" fmla="*/ 0 w 2995041"/>
              <a:gd name="connsiteY4" fmla="*/ 3216714 h 3573330"/>
              <a:gd name="connsiteX5" fmla="*/ 146304 w 2995041"/>
              <a:gd name="connsiteY5" fmla="*/ 2978970 h 3573330"/>
              <a:gd name="connsiteX6" fmla="*/ 557784 w 2995041"/>
              <a:gd name="connsiteY6" fmla="*/ 2485194 h 3573330"/>
              <a:gd name="connsiteX7" fmla="*/ 932688 w 2995041"/>
              <a:gd name="connsiteY7" fmla="*/ 1954842 h 3573330"/>
              <a:gd name="connsiteX8" fmla="*/ 1325880 w 2995041"/>
              <a:gd name="connsiteY8" fmla="*/ 930714 h 3573330"/>
              <a:gd name="connsiteX9" fmla="*/ 1499616 w 2995041"/>
              <a:gd name="connsiteY9" fmla="*/ 436938 h 3573330"/>
              <a:gd name="connsiteX10" fmla="*/ 1554480 w 2995041"/>
              <a:gd name="connsiteY10" fmla="*/ 318066 h 3573330"/>
              <a:gd name="connsiteX11" fmla="*/ 1673352 w 2995041"/>
              <a:gd name="connsiteY11" fmla="*/ 363786 h 3573330"/>
              <a:gd name="connsiteX12" fmla="*/ 2105787 w 2995041"/>
              <a:gd name="connsiteY12" fmla="*/ 92514 h 3573330"/>
              <a:gd name="connsiteX13" fmla="*/ 2776728 w 2995041"/>
              <a:gd name="connsiteY13" fmla="*/ 30411 h 3573330"/>
              <a:gd name="connsiteX14" fmla="*/ 2995041 w 2995041"/>
              <a:gd name="connsiteY14" fmla="*/ 497517 h 3573330"/>
              <a:gd name="connsiteX15" fmla="*/ 2221992 w 2995041"/>
              <a:gd name="connsiteY15" fmla="*/ 674682 h 3573330"/>
              <a:gd name="connsiteX16" fmla="*/ 2157984 w 2995041"/>
              <a:gd name="connsiteY16" fmla="*/ 884994 h 3573330"/>
              <a:gd name="connsiteX17" fmla="*/ 2057400 w 2995041"/>
              <a:gd name="connsiteY17" fmla="*/ 1022154 h 3573330"/>
              <a:gd name="connsiteX18" fmla="*/ 1911096 w 2995041"/>
              <a:gd name="connsiteY18" fmla="*/ 1003866 h 3573330"/>
              <a:gd name="connsiteX19" fmla="*/ 1819656 w 2995041"/>
              <a:gd name="connsiteY19" fmla="*/ 985578 h 3573330"/>
              <a:gd name="connsiteX20" fmla="*/ 1783080 w 2995041"/>
              <a:gd name="connsiteY20" fmla="*/ 994722 h 3573330"/>
              <a:gd name="connsiteX21" fmla="*/ 1709928 w 2995041"/>
              <a:gd name="connsiteY21" fmla="*/ 1241610 h 3573330"/>
              <a:gd name="connsiteX22" fmla="*/ 1527048 w 2995041"/>
              <a:gd name="connsiteY22" fmla="*/ 1799394 h 3573330"/>
              <a:gd name="connsiteX23" fmla="*/ 1426464 w 2995041"/>
              <a:gd name="connsiteY23" fmla="*/ 2082858 h 3573330"/>
              <a:gd name="connsiteX24" fmla="*/ 1289304 w 2995041"/>
              <a:gd name="connsiteY24" fmla="*/ 2329746 h 3573330"/>
              <a:gd name="connsiteX25" fmla="*/ 1463040 w 2995041"/>
              <a:gd name="connsiteY25" fmla="*/ 2503482 h 3573330"/>
              <a:gd name="connsiteX26" fmla="*/ 1133856 w 2995041"/>
              <a:gd name="connsiteY26" fmla="*/ 2832666 h 3573330"/>
              <a:gd name="connsiteX27" fmla="*/ 1234440 w 2995041"/>
              <a:gd name="connsiteY27" fmla="*/ 2988114 h 3573330"/>
              <a:gd name="connsiteX28" fmla="*/ 1225296 w 2995041"/>
              <a:gd name="connsiteY28" fmla="*/ 3216714 h 3573330"/>
              <a:gd name="connsiteX29" fmla="*/ 1133856 w 2995041"/>
              <a:gd name="connsiteY29" fmla="*/ 3573330 h 3573330"/>
              <a:gd name="connsiteX0" fmla="*/ 1133856 w 2995041"/>
              <a:gd name="connsiteY0" fmla="*/ 3624299 h 3624299"/>
              <a:gd name="connsiteX1" fmla="*/ 694944 w 2995041"/>
              <a:gd name="connsiteY1" fmla="*/ 3596867 h 3624299"/>
              <a:gd name="connsiteX2" fmla="*/ 246888 w 2995041"/>
              <a:gd name="connsiteY2" fmla="*/ 3560291 h 3624299"/>
              <a:gd name="connsiteX3" fmla="*/ 9144 w 2995041"/>
              <a:gd name="connsiteY3" fmla="*/ 3459707 h 3624299"/>
              <a:gd name="connsiteX4" fmla="*/ 0 w 2995041"/>
              <a:gd name="connsiteY4" fmla="*/ 3267683 h 3624299"/>
              <a:gd name="connsiteX5" fmla="*/ 146304 w 2995041"/>
              <a:gd name="connsiteY5" fmla="*/ 3029939 h 3624299"/>
              <a:gd name="connsiteX6" fmla="*/ 557784 w 2995041"/>
              <a:gd name="connsiteY6" fmla="*/ 2536163 h 3624299"/>
              <a:gd name="connsiteX7" fmla="*/ 932688 w 2995041"/>
              <a:gd name="connsiteY7" fmla="*/ 2005811 h 3624299"/>
              <a:gd name="connsiteX8" fmla="*/ 1325880 w 2995041"/>
              <a:gd name="connsiteY8" fmla="*/ 981683 h 3624299"/>
              <a:gd name="connsiteX9" fmla="*/ 1499616 w 2995041"/>
              <a:gd name="connsiteY9" fmla="*/ 487907 h 3624299"/>
              <a:gd name="connsiteX10" fmla="*/ 1554480 w 2995041"/>
              <a:gd name="connsiteY10" fmla="*/ 369035 h 3624299"/>
              <a:gd name="connsiteX11" fmla="*/ 1673352 w 2995041"/>
              <a:gd name="connsiteY11" fmla="*/ 414755 h 3624299"/>
              <a:gd name="connsiteX12" fmla="*/ 2477262 w 2995041"/>
              <a:gd name="connsiteY12" fmla="*/ 57758 h 3624299"/>
              <a:gd name="connsiteX13" fmla="*/ 2776728 w 2995041"/>
              <a:gd name="connsiteY13" fmla="*/ 81380 h 3624299"/>
              <a:gd name="connsiteX14" fmla="*/ 2995041 w 2995041"/>
              <a:gd name="connsiteY14" fmla="*/ 548486 h 3624299"/>
              <a:gd name="connsiteX15" fmla="*/ 2221992 w 2995041"/>
              <a:gd name="connsiteY15" fmla="*/ 725651 h 3624299"/>
              <a:gd name="connsiteX16" fmla="*/ 2157984 w 2995041"/>
              <a:gd name="connsiteY16" fmla="*/ 935963 h 3624299"/>
              <a:gd name="connsiteX17" fmla="*/ 2057400 w 2995041"/>
              <a:gd name="connsiteY17" fmla="*/ 1073123 h 3624299"/>
              <a:gd name="connsiteX18" fmla="*/ 1911096 w 2995041"/>
              <a:gd name="connsiteY18" fmla="*/ 1054835 h 3624299"/>
              <a:gd name="connsiteX19" fmla="*/ 1819656 w 2995041"/>
              <a:gd name="connsiteY19" fmla="*/ 1036547 h 3624299"/>
              <a:gd name="connsiteX20" fmla="*/ 1783080 w 2995041"/>
              <a:gd name="connsiteY20" fmla="*/ 1045691 h 3624299"/>
              <a:gd name="connsiteX21" fmla="*/ 1709928 w 2995041"/>
              <a:gd name="connsiteY21" fmla="*/ 1292579 h 3624299"/>
              <a:gd name="connsiteX22" fmla="*/ 1527048 w 2995041"/>
              <a:gd name="connsiteY22" fmla="*/ 1850363 h 3624299"/>
              <a:gd name="connsiteX23" fmla="*/ 1426464 w 2995041"/>
              <a:gd name="connsiteY23" fmla="*/ 2133827 h 3624299"/>
              <a:gd name="connsiteX24" fmla="*/ 1289304 w 2995041"/>
              <a:gd name="connsiteY24" fmla="*/ 2380715 h 3624299"/>
              <a:gd name="connsiteX25" fmla="*/ 1463040 w 2995041"/>
              <a:gd name="connsiteY25" fmla="*/ 2554451 h 3624299"/>
              <a:gd name="connsiteX26" fmla="*/ 1133856 w 2995041"/>
              <a:gd name="connsiteY26" fmla="*/ 2883635 h 3624299"/>
              <a:gd name="connsiteX27" fmla="*/ 1234440 w 2995041"/>
              <a:gd name="connsiteY27" fmla="*/ 3039083 h 3624299"/>
              <a:gd name="connsiteX28" fmla="*/ 1225296 w 2995041"/>
              <a:gd name="connsiteY28" fmla="*/ 3267683 h 3624299"/>
              <a:gd name="connsiteX29" fmla="*/ 1133856 w 2995041"/>
              <a:gd name="connsiteY29" fmla="*/ 3624299 h 3624299"/>
              <a:gd name="connsiteX0" fmla="*/ 1133856 w 2995041"/>
              <a:gd name="connsiteY0" fmla="*/ 3578686 h 3578686"/>
              <a:gd name="connsiteX1" fmla="*/ 694944 w 2995041"/>
              <a:gd name="connsiteY1" fmla="*/ 3551254 h 3578686"/>
              <a:gd name="connsiteX2" fmla="*/ 246888 w 2995041"/>
              <a:gd name="connsiteY2" fmla="*/ 3514678 h 3578686"/>
              <a:gd name="connsiteX3" fmla="*/ 9144 w 2995041"/>
              <a:gd name="connsiteY3" fmla="*/ 3414094 h 3578686"/>
              <a:gd name="connsiteX4" fmla="*/ 0 w 2995041"/>
              <a:gd name="connsiteY4" fmla="*/ 3222070 h 3578686"/>
              <a:gd name="connsiteX5" fmla="*/ 146304 w 2995041"/>
              <a:gd name="connsiteY5" fmla="*/ 2984326 h 3578686"/>
              <a:gd name="connsiteX6" fmla="*/ 557784 w 2995041"/>
              <a:gd name="connsiteY6" fmla="*/ 2490550 h 3578686"/>
              <a:gd name="connsiteX7" fmla="*/ 932688 w 2995041"/>
              <a:gd name="connsiteY7" fmla="*/ 1960198 h 3578686"/>
              <a:gd name="connsiteX8" fmla="*/ 1325880 w 2995041"/>
              <a:gd name="connsiteY8" fmla="*/ 936070 h 3578686"/>
              <a:gd name="connsiteX9" fmla="*/ 1499616 w 2995041"/>
              <a:gd name="connsiteY9" fmla="*/ 442294 h 3578686"/>
              <a:gd name="connsiteX10" fmla="*/ 1554480 w 2995041"/>
              <a:gd name="connsiteY10" fmla="*/ 323422 h 3578686"/>
              <a:gd name="connsiteX11" fmla="*/ 1673352 w 2995041"/>
              <a:gd name="connsiteY11" fmla="*/ 369142 h 3578686"/>
              <a:gd name="connsiteX12" fmla="*/ 2477262 w 2995041"/>
              <a:gd name="connsiteY12" fmla="*/ 12145 h 3578686"/>
              <a:gd name="connsiteX13" fmla="*/ 2776728 w 2995041"/>
              <a:gd name="connsiteY13" fmla="*/ 35767 h 3578686"/>
              <a:gd name="connsiteX14" fmla="*/ 2995041 w 2995041"/>
              <a:gd name="connsiteY14" fmla="*/ 502873 h 3578686"/>
              <a:gd name="connsiteX15" fmla="*/ 2221992 w 2995041"/>
              <a:gd name="connsiteY15" fmla="*/ 680038 h 3578686"/>
              <a:gd name="connsiteX16" fmla="*/ 2157984 w 2995041"/>
              <a:gd name="connsiteY16" fmla="*/ 890350 h 3578686"/>
              <a:gd name="connsiteX17" fmla="*/ 2057400 w 2995041"/>
              <a:gd name="connsiteY17" fmla="*/ 1027510 h 3578686"/>
              <a:gd name="connsiteX18" fmla="*/ 1911096 w 2995041"/>
              <a:gd name="connsiteY18" fmla="*/ 1009222 h 3578686"/>
              <a:gd name="connsiteX19" fmla="*/ 1819656 w 2995041"/>
              <a:gd name="connsiteY19" fmla="*/ 990934 h 3578686"/>
              <a:gd name="connsiteX20" fmla="*/ 1783080 w 2995041"/>
              <a:gd name="connsiteY20" fmla="*/ 1000078 h 3578686"/>
              <a:gd name="connsiteX21" fmla="*/ 1709928 w 2995041"/>
              <a:gd name="connsiteY21" fmla="*/ 1246966 h 3578686"/>
              <a:gd name="connsiteX22" fmla="*/ 1527048 w 2995041"/>
              <a:gd name="connsiteY22" fmla="*/ 1804750 h 3578686"/>
              <a:gd name="connsiteX23" fmla="*/ 1426464 w 2995041"/>
              <a:gd name="connsiteY23" fmla="*/ 2088214 h 3578686"/>
              <a:gd name="connsiteX24" fmla="*/ 1289304 w 2995041"/>
              <a:gd name="connsiteY24" fmla="*/ 2335102 h 3578686"/>
              <a:gd name="connsiteX25" fmla="*/ 1463040 w 2995041"/>
              <a:gd name="connsiteY25" fmla="*/ 2508838 h 3578686"/>
              <a:gd name="connsiteX26" fmla="*/ 1133856 w 2995041"/>
              <a:gd name="connsiteY26" fmla="*/ 2838022 h 3578686"/>
              <a:gd name="connsiteX27" fmla="*/ 1234440 w 2995041"/>
              <a:gd name="connsiteY27" fmla="*/ 2993470 h 3578686"/>
              <a:gd name="connsiteX28" fmla="*/ 1225296 w 2995041"/>
              <a:gd name="connsiteY28" fmla="*/ 3222070 h 3578686"/>
              <a:gd name="connsiteX29" fmla="*/ 1133856 w 2995041"/>
              <a:gd name="connsiteY29" fmla="*/ 3578686 h 3578686"/>
              <a:gd name="connsiteX0" fmla="*/ 1133856 w 2995041"/>
              <a:gd name="connsiteY0" fmla="*/ 3612579 h 3612579"/>
              <a:gd name="connsiteX1" fmla="*/ 694944 w 2995041"/>
              <a:gd name="connsiteY1" fmla="*/ 3585147 h 3612579"/>
              <a:gd name="connsiteX2" fmla="*/ 246888 w 2995041"/>
              <a:gd name="connsiteY2" fmla="*/ 3548571 h 3612579"/>
              <a:gd name="connsiteX3" fmla="*/ 9144 w 2995041"/>
              <a:gd name="connsiteY3" fmla="*/ 3447987 h 3612579"/>
              <a:gd name="connsiteX4" fmla="*/ 0 w 2995041"/>
              <a:gd name="connsiteY4" fmla="*/ 3255963 h 3612579"/>
              <a:gd name="connsiteX5" fmla="*/ 146304 w 2995041"/>
              <a:gd name="connsiteY5" fmla="*/ 3018219 h 3612579"/>
              <a:gd name="connsiteX6" fmla="*/ 557784 w 2995041"/>
              <a:gd name="connsiteY6" fmla="*/ 2524443 h 3612579"/>
              <a:gd name="connsiteX7" fmla="*/ 932688 w 2995041"/>
              <a:gd name="connsiteY7" fmla="*/ 1994091 h 3612579"/>
              <a:gd name="connsiteX8" fmla="*/ 1325880 w 2995041"/>
              <a:gd name="connsiteY8" fmla="*/ 969963 h 3612579"/>
              <a:gd name="connsiteX9" fmla="*/ 1499616 w 2995041"/>
              <a:gd name="connsiteY9" fmla="*/ 476187 h 3612579"/>
              <a:gd name="connsiteX10" fmla="*/ 1554480 w 2995041"/>
              <a:gd name="connsiteY10" fmla="*/ 357315 h 3612579"/>
              <a:gd name="connsiteX11" fmla="*/ 1682877 w 2995041"/>
              <a:gd name="connsiteY11" fmla="*/ 88710 h 3612579"/>
              <a:gd name="connsiteX12" fmla="*/ 2477262 w 2995041"/>
              <a:gd name="connsiteY12" fmla="*/ 46038 h 3612579"/>
              <a:gd name="connsiteX13" fmla="*/ 2776728 w 2995041"/>
              <a:gd name="connsiteY13" fmla="*/ 69660 h 3612579"/>
              <a:gd name="connsiteX14" fmla="*/ 2995041 w 2995041"/>
              <a:gd name="connsiteY14" fmla="*/ 536766 h 3612579"/>
              <a:gd name="connsiteX15" fmla="*/ 2221992 w 2995041"/>
              <a:gd name="connsiteY15" fmla="*/ 713931 h 3612579"/>
              <a:gd name="connsiteX16" fmla="*/ 2157984 w 2995041"/>
              <a:gd name="connsiteY16" fmla="*/ 924243 h 3612579"/>
              <a:gd name="connsiteX17" fmla="*/ 2057400 w 2995041"/>
              <a:gd name="connsiteY17" fmla="*/ 1061403 h 3612579"/>
              <a:gd name="connsiteX18" fmla="*/ 1911096 w 2995041"/>
              <a:gd name="connsiteY18" fmla="*/ 1043115 h 3612579"/>
              <a:gd name="connsiteX19" fmla="*/ 1819656 w 2995041"/>
              <a:gd name="connsiteY19" fmla="*/ 1024827 h 3612579"/>
              <a:gd name="connsiteX20" fmla="*/ 1783080 w 2995041"/>
              <a:gd name="connsiteY20" fmla="*/ 1033971 h 3612579"/>
              <a:gd name="connsiteX21" fmla="*/ 1709928 w 2995041"/>
              <a:gd name="connsiteY21" fmla="*/ 1280859 h 3612579"/>
              <a:gd name="connsiteX22" fmla="*/ 1527048 w 2995041"/>
              <a:gd name="connsiteY22" fmla="*/ 1838643 h 3612579"/>
              <a:gd name="connsiteX23" fmla="*/ 1426464 w 2995041"/>
              <a:gd name="connsiteY23" fmla="*/ 2122107 h 3612579"/>
              <a:gd name="connsiteX24" fmla="*/ 1289304 w 2995041"/>
              <a:gd name="connsiteY24" fmla="*/ 2368995 h 3612579"/>
              <a:gd name="connsiteX25" fmla="*/ 1463040 w 2995041"/>
              <a:gd name="connsiteY25" fmla="*/ 2542731 h 3612579"/>
              <a:gd name="connsiteX26" fmla="*/ 1133856 w 2995041"/>
              <a:gd name="connsiteY26" fmla="*/ 2871915 h 3612579"/>
              <a:gd name="connsiteX27" fmla="*/ 1234440 w 2995041"/>
              <a:gd name="connsiteY27" fmla="*/ 3027363 h 3612579"/>
              <a:gd name="connsiteX28" fmla="*/ 1225296 w 2995041"/>
              <a:gd name="connsiteY28" fmla="*/ 3255963 h 3612579"/>
              <a:gd name="connsiteX29" fmla="*/ 1133856 w 2995041"/>
              <a:gd name="connsiteY29" fmla="*/ 3612579 h 3612579"/>
              <a:gd name="connsiteX0" fmla="*/ 1133856 w 2995041"/>
              <a:gd name="connsiteY0" fmla="*/ 3660485 h 3660485"/>
              <a:gd name="connsiteX1" fmla="*/ 694944 w 2995041"/>
              <a:gd name="connsiteY1" fmla="*/ 3633053 h 3660485"/>
              <a:gd name="connsiteX2" fmla="*/ 246888 w 2995041"/>
              <a:gd name="connsiteY2" fmla="*/ 3596477 h 3660485"/>
              <a:gd name="connsiteX3" fmla="*/ 9144 w 2995041"/>
              <a:gd name="connsiteY3" fmla="*/ 3495893 h 3660485"/>
              <a:gd name="connsiteX4" fmla="*/ 0 w 2995041"/>
              <a:gd name="connsiteY4" fmla="*/ 3303869 h 3660485"/>
              <a:gd name="connsiteX5" fmla="*/ 146304 w 2995041"/>
              <a:gd name="connsiteY5" fmla="*/ 3066125 h 3660485"/>
              <a:gd name="connsiteX6" fmla="*/ 557784 w 2995041"/>
              <a:gd name="connsiteY6" fmla="*/ 2572349 h 3660485"/>
              <a:gd name="connsiteX7" fmla="*/ 932688 w 2995041"/>
              <a:gd name="connsiteY7" fmla="*/ 2041997 h 3660485"/>
              <a:gd name="connsiteX8" fmla="*/ 1325880 w 2995041"/>
              <a:gd name="connsiteY8" fmla="*/ 1017869 h 3660485"/>
              <a:gd name="connsiteX9" fmla="*/ 1499616 w 2995041"/>
              <a:gd name="connsiteY9" fmla="*/ 524093 h 3660485"/>
              <a:gd name="connsiteX10" fmla="*/ 1554480 w 2995041"/>
              <a:gd name="connsiteY10" fmla="*/ 405221 h 3660485"/>
              <a:gd name="connsiteX11" fmla="*/ 1682877 w 2995041"/>
              <a:gd name="connsiteY11" fmla="*/ 136616 h 3660485"/>
              <a:gd name="connsiteX12" fmla="*/ 2477262 w 2995041"/>
              <a:gd name="connsiteY12" fmla="*/ 93944 h 3660485"/>
              <a:gd name="connsiteX13" fmla="*/ 2776728 w 2995041"/>
              <a:gd name="connsiteY13" fmla="*/ 117566 h 3660485"/>
              <a:gd name="connsiteX14" fmla="*/ 2995041 w 2995041"/>
              <a:gd name="connsiteY14" fmla="*/ 584672 h 3660485"/>
              <a:gd name="connsiteX15" fmla="*/ 2221992 w 2995041"/>
              <a:gd name="connsiteY15" fmla="*/ 761837 h 3660485"/>
              <a:gd name="connsiteX16" fmla="*/ 2157984 w 2995041"/>
              <a:gd name="connsiteY16" fmla="*/ 972149 h 3660485"/>
              <a:gd name="connsiteX17" fmla="*/ 2057400 w 2995041"/>
              <a:gd name="connsiteY17" fmla="*/ 1109309 h 3660485"/>
              <a:gd name="connsiteX18" fmla="*/ 1911096 w 2995041"/>
              <a:gd name="connsiteY18" fmla="*/ 1091021 h 3660485"/>
              <a:gd name="connsiteX19" fmla="*/ 1819656 w 2995041"/>
              <a:gd name="connsiteY19" fmla="*/ 1072733 h 3660485"/>
              <a:gd name="connsiteX20" fmla="*/ 1783080 w 2995041"/>
              <a:gd name="connsiteY20" fmla="*/ 1081877 h 3660485"/>
              <a:gd name="connsiteX21" fmla="*/ 1709928 w 2995041"/>
              <a:gd name="connsiteY21" fmla="*/ 1328765 h 3660485"/>
              <a:gd name="connsiteX22" fmla="*/ 1527048 w 2995041"/>
              <a:gd name="connsiteY22" fmla="*/ 1886549 h 3660485"/>
              <a:gd name="connsiteX23" fmla="*/ 1426464 w 2995041"/>
              <a:gd name="connsiteY23" fmla="*/ 2170013 h 3660485"/>
              <a:gd name="connsiteX24" fmla="*/ 1289304 w 2995041"/>
              <a:gd name="connsiteY24" fmla="*/ 2416901 h 3660485"/>
              <a:gd name="connsiteX25" fmla="*/ 1463040 w 2995041"/>
              <a:gd name="connsiteY25" fmla="*/ 2590637 h 3660485"/>
              <a:gd name="connsiteX26" fmla="*/ 1133856 w 2995041"/>
              <a:gd name="connsiteY26" fmla="*/ 2919821 h 3660485"/>
              <a:gd name="connsiteX27" fmla="*/ 1234440 w 2995041"/>
              <a:gd name="connsiteY27" fmla="*/ 3075269 h 3660485"/>
              <a:gd name="connsiteX28" fmla="*/ 1225296 w 2995041"/>
              <a:gd name="connsiteY28" fmla="*/ 3303869 h 3660485"/>
              <a:gd name="connsiteX29" fmla="*/ 1133856 w 2995041"/>
              <a:gd name="connsiteY29" fmla="*/ 3660485 h 3660485"/>
              <a:gd name="connsiteX0" fmla="*/ 1133856 w 2995041"/>
              <a:gd name="connsiteY0" fmla="*/ 3660485 h 3660485"/>
              <a:gd name="connsiteX1" fmla="*/ 694944 w 2995041"/>
              <a:gd name="connsiteY1" fmla="*/ 3633053 h 3660485"/>
              <a:gd name="connsiteX2" fmla="*/ 246888 w 2995041"/>
              <a:gd name="connsiteY2" fmla="*/ 3596477 h 3660485"/>
              <a:gd name="connsiteX3" fmla="*/ 9144 w 2995041"/>
              <a:gd name="connsiteY3" fmla="*/ 3495893 h 3660485"/>
              <a:gd name="connsiteX4" fmla="*/ 0 w 2995041"/>
              <a:gd name="connsiteY4" fmla="*/ 3303869 h 3660485"/>
              <a:gd name="connsiteX5" fmla="*/ 146304 w 2995041"/>
              <a:gd name="connsiteY5" fmla="*/ 3066125 h 3660485"/>
              <a:gd name="connsiteX6" fmla="*/ 557784 w 2995041"/>
              <a:gd name="connsiteY6" fmla="*/ 2572349 h 3660485"/>
              <a:gd name="connsiteX7" fmla="*/ 932688 w 2995041"/>
              <a:gd name="connsiteY7" fmla="*/ 2041997 h 3660485"/>
              <a:gd name="connsiteX8" fmla="*/ 1325880 w 2995041"/>
              <a:gd name="connsiteY8" fmla="*/ 1017869 h 3660485"/>
              <a:gd name="connsiteX9" fmla="*/ 1499616 w 2995041"/>
              <a:gd name="connsiteY9" fmla="*/ 524093 h 3660485"/>
              <a:gd name="connsiteX10" fmla="*/ 1554480 w 2995041"/>
              <a:gd name="connsiteY10" fmla="*/ 405221 h 3660485"/>
              <a:gd name="connsiteX11" fmla="*/ 1682877 w 2995041"/>
              <a:gd name="connsiteY11" fmla="*/ 136616 h 3660485"/>
              <a:gd name="connsiteX12" fmla="*/ 2477262 w 2995041"/>
              <a:gd name="connsiteY12" fmla="*/ 93944 h 3660485"/>
              <a:gd name="connsiteX13" fmla="*/ 2776728 w 2995041"/>
              <a:gd name="connsiteY13" fmla="*/ 117566 h 3660485"/>
              <a:gd name="connsiteX14" fmla="*/ 2995041 w 2995041"/>
              <a:gd name="connsiteY14" fmla="*/ 584672 h 3660485"/>
              <a:gd name="connsiteX15" fmla="*/ 2221992 w 2995041"/>
              <a:gd name="connsiteY15" fmla="*/ 761837 h 3660485"/>
              <a:gd name="connsiteX16" fmla="*/ 2157984 w 2995041"/>
              <a:gd name="connsiteY16" fmla="*/ 972149 h 3660485"/>
              <a:gd name="connsiteX17" fmla="*/ 2057400 w 2995041"/>
              <a:gd name="connsiteY17" fmla="*/ 1109309 h 3660485"/>
              <a:gd name="connsiteX18" fmla="*/ 1911096 w 2995041"/>
              <a:gd name="connsiteY18" fmla="*/ 1091021 h 3660485"/>
              <a:gd name="connsiteX19" fmla="*/ 1819656 w 2995041"/>
              <a:gd name="connsiteY19" fmla="*/ 1072733 h 3660485"/>
              <a:gd name="connsiteX20" fmla="*/ 1783080 w 2995041"/>
              <a:gd name="connsiteY20" fmla="*/ 1081877 h 3660485"/>
              <a:gd name="connsiteX21" fmla="*/ 1709928 w 2995041"/>
              <a:gd name="connsiteY21" fmla="*/ 1328765 h 3660485"/>
              <a:gd name="connsiteX22" fmla="*/ 1527048 w 2995041"/>
              <a:gd name="connsiteY22" fmla="*/ 1886549 h 3660485"/>
              <a:gd name="connsiteX23" fmla="*/ 1426464 w 2995041"/>
              <a:gd name="connsiteY23" fmla="*/ 2170013 h 3660485"/>
              <a:gd name="connsiteX24" fmla="*/ 1289304 w 2995041"/>
              <a:gd name="connsiteY24" fmla="*/ 2416901 h 3660485"/>
              <a:gd name="connsiteX25" fmla="*/ 1463040 w 2995041"/>
              <a:gd name="connsiteY25" fmla="*/ 2590637 h 3660485"/>
              <a:gd name="connsiteX26" fmla="*/ 1133856 w 2995041"/>
              <a:gd name="connsiteY26" fmla="*/ 2919821 h 3660485"/>
              <a:gd name="connsiteX27" fmla="*/ 1234440 w 2995041"/>
              <a:gd name="connsiteY27" fmla="*/ 3075269 h 3660485"/>
              <a:gd name="connsiteX28" fmla="*/ 1225296 w 2995041"/>
              <a:gd name="connsiteY28" fmla="*/ 3303869 h 3660485"/>
              <a:gd name="connsiteX29" fmla="*/ 1133856 w 2995041"/>
              <a:gd name="connsiteY29" fmla="*/ 3660485 h 3660485"/>
              <a:gd name="connsiteX0" fmla="*/ 1133856 w 2995041"/>
              <a:gd name="connsiteY0" fmla="*/ 3730005 h 3730005"/>
              <a:gd name="connsiteX1" fmla="*/ 694944 w 2995041"/>
              <a:gd name="connsiteY1" fmla="*/ 3702573 h 3730005"/>
              <a:gd name="connsiteX2" fmla="*/ 246888 w 2995041"/>
              <a:gd name="connsiteY2" fmla="*/ 3665997 h 3730005"/>
              <a:gd name="connsiteX3" fmla="*/ 9144 w 2995041"/>
              <a:gd name="connsiteY3" fmla="*/ 3565413 h 3730005"/>
              <a:gd name="connsiteX4" fmla="*/ 0 w 2995041"/>
              <a:gd name="connsiteY4" fmla="*/ 3373389 h 3730005"/>
              <a:gd name="connsiteX5" fmla="*/ 146304 w 2995041"/>
              <a:gd name="connsiteY5" fmla="*/ 3135645 h 3730005"/>
              <a:gd name="connsiteX6" fmla="*/ 557784 w 2995041"/>
              <a:gd name="connsiteY6" fmla="*/ 2641869 h 3730005"/>
              <a:gd name="connsiteX7" fmla="*/ 932688 w 2995041"/>
              <a:gd name="connsiteY7" fmla="*/ 2111517 h 3730005"/>
              <a:gd name="connsiteX8" fmla="*/ 1325880 w 2995041"/>
              <a:gd name="connsiteY8" fmla="*/ 1087389 h 3730005"/>
              <a:gd name="connsiteX9" fmla="*/ 1499616 w 2995041"/>
              <a:gd name="connsiteY9" fmla="*/ 593613 h 3730005"/>
              <a:gd name="connsiteX10" fmla="*/ 1554480 w 2995041"/>
              <a:gd name="connsiteY10" fmla="*/ 474741 h 3730005"/>
              <a:gd name="connsiteX11" fmla="*/ 1759077 w 2995041"/>
              <a:gd name="connsiteY11" fmla="*/ 101361 h 3730005"/>
              <a:gd name="connsiteX12" fmla="*/ 2477262 w 2995041"/>
              <a:gd name="connsiteY12" fmla="*/ 163464 h 3730005"/>
              <a:gd name="connsiteX13" fmla="*/ 2776728 w 2995041"/>
              <a:gd name="connsiteY13" fmla="*/ 187086 h 3730005"/>
              <a:gd name="connsiteX14" fmla="*/ 2995041 w 2995041"/>
              <a:gd name="connsiteY14" fmla="*/ 654192 h 3730005"/>
              <a:gd name="connsiteX15" fmla="*/ 2221992 w 2995041"/>
              <a:gd name="connsiteY15" fmla="*/ 831357 h 3730005"/>
              <a:gd name="connsiteX16" fmla="*/ 2157984 w 2995041"/>
              <a:gd name="connsiteY16" fmla="*/ 1041669 h 3730005"/>
              <a:gd name="connsiteX17" fmla="*/ 2057400 w 2995041"/>
              <a:gd name="connsiteY17" fmla="*/ 1178829 h 3730005"/>
              <a:gd name="connsiteX18" fmla="*/ 1911096 w 2995041"/>
              <a:gd name="connsiteY18" fmla="*/ 1160541 h 3730005"/>
              <a:gd name="connsiteX19" fmla="*/ 1819656 w 2995041"/>
              <a:gd name="connsiteY19" fmla="*/ 1142253 h 3730005"/>
              <a:gd name="connsiteX20" fmla="*/ 1783080 w 2995041"/>
              <a:gd name="connsiteY20" fmla="*/ 1151397 h 3730005"/>
              <a:gd name="connsiteX21" fmla="*/ 1709928 w 2995041"/>
              <a:gd name="connsiteY21" fmla="*/ 1398285 h 3730005"/>
              <a:gd name="connsiteX22" fmla="*/ 1527048 w 2995041"/>
              <a:gd name="connsiteY22" fmla="*/ 1956069 h 3730005"/>
              <a:gd name="connsiteX23" fmla="*/ 1426464 w 2995041"/>
              <a:gd name="connsiteY23" fmla="*/ 2239533 h 3730005"/>
              <a:gd name="connsiteX24" fmla="*/ 1289304 w 2995041"/>
              <a:gd name="connsiteY24" fmla="*/ 2486421 h 3730005"/>
              <a:gd name="connsiteX25" fmla="*/ 1463040 w 2995041"/>
              <a:gd name="connsiteY25" fmla="*/ 2660157 h 3730005"/>
              <a:gd name="connsiteX26" fmla="*/ 1133856 w 2995041"/>
              <a:gd name="connsiteY26" fmla="*/ 2989341 h 3730005"/>
              <a:gd name="connsiteX27" fmla="*/ 1234440 w 2995041"/>
              <a:gd name="connsiteY27" fmla="*/ 3144789 h 3730005"/>
              <a:gd name="connsiteX28" fmla="*/ 1225296 w 2995041"/>
              <a:gd name="connsiteY28" fmla="*/ 3373389 h 3730005"/>
              <a:gd name="connsiteX29" fmla="*/ 1133856 w 2995041"/>
              <a:gd name="connsiteY29" fmla="*/ 3730005 h 3730005"/>
              <a:gd name="connsiteX0" fmla="*/ 1133856 w 2995041"/>
              <a:gd name="connsiteY0" fmla="*/ 3641111 h 3641111"/>
              <a:gd name="connsiteX1" fmla="*/ 694944 w 2995041"/>
              <a:gd name="connsiteY1" fmla="*/ 3613679 h 3641111"/>
              <a:gd name="connsiteX2" fmla="*/ 246888 w 2995041"/>
              <a:gd name="connsiteY2" fmla="*/ 3577103 h 3641111"/>
              <a:gd name="connsiteX3" fmla="*/ 9144 w 2995041"/>
              <a:gd name="connsiteY3" fmla="*/ 3476519 h 3641111"/>
              <a:gd name="connsiteX4" fmla="*/ 0 w 2995041"/>
              <a:gd name="connsiteY4" fmla="*/ 3284495 h 3641111"/>
              <a:gd name="connsiteX5" fmla="*/ 146304 w 2995041"/>
              <a:gd name="connsiteY5" fmla="*/ 3046751 h 3641111"/>
              <a:gd name="connsiteX6" fmla="*/ 557784 w 2995041"/>
              <a:gd name="connsiteY6" fmla="*/ 2552975 h 3641111"/>
              <a:gd name="connsiteX7" fmla="*/ 932688 w 2995041"/>
              <a:gd name="connsiteY7" fmla="*/ 2022623 h 3641111"/>
              <a:gd name="connsiteX8" fmla="*/ 1325880 w 2995041"/>
              <a:gd name="connsiteY8" fmla="*/ 998495 h 3641111"/>
              <a:gd name="connsiteX9" fmla="*/ 1499616 w 2995041"/>
              <a:gd name="connsiteY9" fmla="*/ 504719 h 3641111"/>
              <a:gd name="connsiteX10" fmla="*/ 1554480 w 2995041"/>
              <a:gd name="connsiteY10" fmla="*/ 385847 h 3641111"/>
              <a:gd name="connsiteX11" fmla="*/ 1759077 w 2995041"/>
              <a:gd name="connsiteY11" fmla="*/ 12467 h 3641111"/>
              <a:gd name="connsiteX12" fmla="*/ 2477262 w 2995041"/>
              <a:gd name="connsiteY12" fmla="*/ 74570 h 3641111"/>
              <a:gd name="connsiteX13" fmla="*/ 2776728 w 2995041"/>
              <a:gd name="connsiteY13" fmla="*/ 98192 h 3641111"/>
              <a:gd name="connsiteX14" fmla="*/ 2995041 w 2995041"/>
              <a:gd name="connsiteY14" fmla="*/ 565298 h 3641111"/>
              <a:gd name="connsiteX15" fmla="*/ 2221992 w 2995041"/>
              <a:gd name="connsiteY15" fmla="*/ 742463 h 3641111"/>
              <a:gd name="connsiteX16" fmla="*/ 2157984 w 2995041"/>
              <a:gd name="connsiteY16" fmla="*/ 952775 h 3641111"/>
              <a:gd name="connsiteX17" fmla="*/ 2057400 w 2995041"/>
              <a:gd name="connsiteY17" fmla="*/ 1089935 h 3641111"/>
              <a:gd name="connsiteX18" fmla="*/ 1911096 w 2995041"/>
              <a:gd name="connsiteY18" fmla="*/ 1071647 h 3641111"/>
              <a:gd name="connsiteX19" fmla="*/ 1819656 w 2995041"/>
              <a:gd name="connsiteY19" fmla="*/ 1053359 h 3641111"/>
              <a:gd name="connsiteX20" fmla="*/ 1783080 w 2995041"/>
              <a:gd name="connsiteY20" fmla="*/ 1062503 h 3641111"/>
              <a:gd name="connsiteX21" fmla="*/ 1709928 w 2995041"/>
              <a:gd name="connsiteY21" fmla="*/ 1309391 h 3641111"/>
              <a:gd name="connsiteX22" fmla="*/ 1527048 w 2995041"/>
              <a:gd name="connsiteY22" fmla="*/ 1867175 h 3641111"/>
              <a:gd name="connsiteX23" fmla="*/ 1426464 w 2995041"/>
              <a:gd name="connsiteY23" fmla="*/ 2150639 h 3641111"/>
              <a:gd name="connsiteX24" fmla="*/ 1289304 w 2995041"/>
              <a:gd name="connsiteY24" fmla="*/ 2397527 h 3641111"/>
              <a:gd name="connsiteX25" fmla="*/ 1463040 w 2995041"/>
              <a:gd name="connsiteY25" fmla="*/ 2571263 h 3641111"/>
              <a:gd name="connsiteX26" fmla="*/ 1133856 w 2995041"/>
              <a:gd name="connsiteY26" fmla="*/ 2900447 h 3641111"/>
              <a:gd name="connsiteX27" fmla="*/ 1234440 w 2995041"/>
              <a:gd name="connsiteY27" fmla="*/ 3055895 h 3641111"/>
              <a:gd name="connsiteX28" fmla="*/ 1225296 w 2995041"/>
              <a:gd name="connsiteY28" fmla="*/ 3284495 h 3641111"/>
              <a:gd name="connsiteX29" fmla="*/ 1133856 w 2995041"/>
              <a:gd name="connsiteY29" fmla="*/ 3641111 h 3641111"/>
              <a:gd name="connsiteX0" fmla="*/ 1133856 w 2995041"/>
              <a:gd name="connsiteY0" fmla="*/ 3648530 h 3648530"/>
              <a:gd name="connsiteX1" fmla="*/ 694944 w 2995041"/>
              <a:gd name="connsiteY1" fmla="*/ 3621098 h 3648530"/>
              <a:gd name="connsiteX2" fmla="*/ 246888 w 2995041"/>
              <a:gd name="connsiteY2" fmla="*/ 3584522 h 3648530"/>
              <a:gd name="connsiteX3" fmla="*/ 9144 w 2995041"/>
              <a:gd name="connsiteY3" fmla="*/ 3483938 h 3648530"/>
              <a:gd name="connsiteX4" fmla="*/ 0 w 2995041"/>
              <a:gd name="connsiteY4" fmla="*/ 3291914 h 3648530"/>
              <a:gd name="connsiteX5" fmla="*/ 146304 w 2995041"/>
              <a:gd name="connsiteY5" fmla="*/ 3054170 h 3648530"/>
              <a:gd name="connsiteX6" fmla="*/ 557784 w 2995041"/>
              <a:gd name="connsiteY6" fmla="*/ 2560394 h 3648530"/>
              <a:gd name="connsiteX7" fmla="*/ 932688 w 2995041"/>
              <a:gd name="connsiteY7" fmla="*/ 2030042 h 3648530"/>
              <a:gd name="connsiteX8" fmla="*/ 1325880 w 2995041"/>
              <a:gd name="connsiteY8" fmla="*/ 1005914 h 3648530"/>
              <a:gd name="connsiteX9" fmla="*/ 1499616 w 2995041"/>
              <a:gd name="connsiteY9" fmla="*/ 512138 h 3648530"/>
              <a:gd name="connsiteX10" fmla="*/ 1554480 w 2995041"/>
              <a:gd name="connsiteY10" fmla="*/ 393266 h 3648530"/>
              <a:gd name="connsiteX11" fmla="*/ 1968627 w 2995041"/>
              <a:gd name="connsiteY11" fmla="*/ 10361 h 3648530"/>
              <a:gd name="connsiteX12" fmla="*/ 2477262 w 2995041"/>
              <a:gd name="connsiteY12" fmla="*/ 81989 h 3648530"/>
              <a:gd name="connsiteX13" fmla="*/ 2776728 w 2995041"/>
              <a:gd name="connsiteY13" fmla="*/ 105611 h 3648530"/>
              <a:gd name="connsiteX14" fmla="*/ 2995041 w 2995041"/>
              <a:gd name="connsiteY14" fmla="*/ 572717 h 3648530"/>
              <a:gd name="connsiteX15" fmla="*/ 2221992 w 2995041"/>
              <a:gd name="connsiteY15" fmla="*/ 749882 h 3648530"/>
              <a:gd name="connsiteX16" fmla="*/ 2157984 w 2995041"/>
              <a:gd name="connsiteY16" fmla="*/ 960194 h 3648530"/>
              <a:gd name="connsiteX17" fmla="*/ 2057400 w 2995041"/>
              <a:gd name="connsiteY17" fmla="*/ 1097354 h 3648530"/>
              <a:gd name="connsiteX18" fmla="*/ 1911096 w 2995041"/>
              <a:gd name="connsiteY18" fmla="*/ 1079066 h 3648530"/>
              <a:gd name="connsiteX19" fmla="*/ 1819656 w 2995041"/>
              <a:gd name="connsiteY19" fmla="*/ 1060778 h 3648530"/>
              <a:gd name="connsiteX20" fmla="*/ 1783080 w 2995041"/>
              <a:gd name="connsiteY20" fmla="*/ 1069922 h 3648530"/>
              <a:gd name="connsiteX21" fmla="*/ 1709928 w 2995041"/>
              <a:gd name="connsiteY21" fmla="*/ 1316810 h 3648530"/>
              <a:gd name="connsiteX22" fmla="*/ 1527048 w 2995041"/>
              <a:gd name="connsiteY22" fmla="*/ 1874594 h 3648530"/>
              <a:gd name="connsiteX23" fmla="*/ 1426464 w 2995041"/>
              <a:gd name="connsiteY23" fmla="*/ 2158058 h 3648530"/>
              <a:gd name="connsiteX24" fmla="*/ 1289304 w 2995041"/>
              <a:gd name="connsiteY24" fmla="*/ 2404946 h 3648530"/>
              <a:gd name="connsiteX25" fmla="*/ 1463040 w 2995041"/>
              <a:gd name="connsiteY25" fmla="*/ 2578682 h 3648530"/>
              <a:gd name="connsiteX26" fmla="*/ 1133856 w 2995041"/>
              <a:gd name="connsiteY26" fmla="*/ 2907866 h 3648530"/>
              <a:gd name="connsiteX27" fmla="*/ 1234440 w 2995041"/>
              <a:gd name="connsiteY27" fmla="*/ 3063314 h 3648530"/>
              <a:gd name="connsiteX28" fmla="*/ 1225296 w 2995041"/>
              <a:gd name="connsiteY28" fmla="*/ 3291914 h 3648530"/>
              <a:gd name="connsiteX29" fmla="*/ 1133856 w 2995041"/>
              <a:gd name="connsiteY29" fmla="*/ 3648530 h 3648530"/>
              <a:gd name="connsiteX0" fmla="*/ 1133856 w 2995041"/>
              <a:gd name="connsiteY0" fmla="*/ 3645562 h 3645562"/>
              <a:gd name="connsiteX1" fmla="*/ 694944 w 2995041"/>
              <a:gd name="connsiteY1" fmla="*/ 3618130 h 3645562"/>
              <a:gd name="connsiteX2" fmla="*/ 246888 w 2995041"/>
              <a:gd name="connsiteY2" fmla="*/ 3581554 h 3645562"/>
              <a:gd name="connsiteX3" fmla="*/ 9144 w 2995041"/>
              <a:gd name="connsiteY3" fmla="*/ 3480970 h 3645562"/>
              <a:gd name="connsiteX4" fmla="*/ 0 w 2995041"/>
              <a:gd name="connsiteY4" fmla="*/ 3288946 h 3645562"/>
              <a:gd name="connsiteX5" fmla="*/ 146304 w 2995041"/>
              <a:gd name="connsiteY5" fmla="*/ 3051202 h 3645562"/>
              <a:gd name="connsiteX6" fmla="*/ 557784 w 2995041"/>
              <a:gd name="connsiteY6" fmla="*/ 2557426 h 3645562"/>
              <a:gd name="connsiteX7" fmla="*/ 932688 w 2995041"/>
              <a:gd name="connsiteY7" fmla="*/ 2027074 h 3645562"/>
              <a:gd name="connsiteX8" fmla="*/ 1325880 w 2995041"/>
              <a:gd name="connsiteY8" fmla="*/ 1002946 h 3645562"/>
              <a:gd name="connsiteX9" fmla="*/ 1499616 w 2995041"/>
              <a:gd name="connsiteY9" fmla="*/ 509170 h 3645562"/>
              <a:gd name="connsiteX10" fmla="*/ 1554480 w 2995041"/>
              <a:gd name="connsiteY10" fmla="*/ 390298 h 3645562"/>
              <a:gd name="connsiteX11" fmla="*/ 1968627 w 2995041"/>
              <a:gd name="connsiteY11" fmla="*/ 7393 h 3645562"/>
              <a:gd name="connsiteX12" fmla="*/ 2477262 w 2995041"/>
              <a:gd name="connsiteY12" fmla="*/ 79021 h 3645562"/>
              <a:gd name="connsiteX13" fmla="*/ 2776728 w 2995041"/>
              <a:gd name="connsiteY13" fmla="*/ 102643 h 3645562"/>
              <a:gd name="connsiteX14" fmla="*/ 2995041 w 2995041"/>
              <a:gd name="connsiteY14" fmla="*/ 569749 h 3645562"/>
              <a:gd name="connsiteX15" fmla="*/ 2221992 w 2995041"/>
              <a:gd name="connsiteY15" fmla="*/ 746914 h 3645562"/>
              <a:gd name="connsiteX16" fmla="*/ 2157984 w 2995041"/>
              <a:gd name="connsiteY16" fmla="*/ 957226 h 3645562"/>
              <a:gd name="connsiteX17" fmla="*/ 2057400 w 2995041"/>
              <a:gd name="connsiteY17" fmla="*/ 1094386 h 3645562"/>
              <a:gd name="connsiteX18" fmla="*/ 1911096 w 2995041"/>
              <a:gd name="connsiteY18" fmla="*/ 1076098 h 3645562"/>
              <a:gd name="connsiteX19" fmla="*/ 1819656 w 2995041"/>
              <a:gd name="connsiteY19" fmla="*/ 1057810 h 3645562"/>
              <a:gd name="connsiteX20" fmla="*/ 1783080 w 2995041"/>
              <a:gd name="connsiteY20" fmla="*/ 1066954 h 3645562"/>
              <a:gd name="connsiteX21" fmla="*/ 1709928 w 2995041"/>
              <a:gd name="connsiteY21" fmla="*/ 1313842 h 3645562"/>
              <a:gd name="connsiteX22" fmla="*/ 1527048 w 2995041"/>
              <a:gd name="connsiteY22" fmla="*/ 1871626 h 3645562"/>
              <a:gd name="connsiteX23" fmla="*/ 1426464 w 2995041"/>
              <a:gd name="connsiteY23" fmla="*/ 2155090 h 3645562"/>
              <a:gd name="connsiteX24" fmla="*/ 1289304 w 2995041"/>
              <a:gd name="connsiteY24" fmla="*/ 2401978 h 3645562"/>
              <a:gd name="connsiteX25" fmla="*/ 1463040 w 2995041"/>
              <a:gd name="connsiteY25" fmla="*/ 2575714 h 3645562"/>
              <a:gd name="connsiteX26" fmla="*/ 1133856 w 2995041"/>
              <a:gd name="connsiteY26" fmla="*/ 2904898 h 3645562"/>
              <a:gd name="connsiteX27" fmla="*/ 1234440 w 2995041"/>
              <a:gd name="connsiteY27" fmla="*/ 3060346 h 3645562"/>
              <a:gd name="connsiteX28" fmla="*/ 1225296 w 2995041"/>
              <a:gd name="connsiteY28" fmla="*/ 3288946 h 3645562"/>
              <a:gd name="connsiteX29" fmla="*/ 1133856 w 2995041"/>
              <a:gd name="connsiteY29" fmla="*/ 3645562 h 3645562"/>
              <a:gd name="connsiteX0" fmla="*/ 1133856 w 2995041"/>
              <a:gd name="connsiteY0" fmla="*/ 3645562 h 3645562"/>
              <a:gd name="connsiteX1" fmla="*/ 694944 w 2995041"/>
              <a:gd name="connsiteY1" fmla="*/ 3618130 h 3645562"/>
              <a:gd name="connsiteX2" fmla="*/ 246888 w 2995041"/>
              <a:gd name="connsiteY2" fmla="*/ 3581554 h 3645562"/>
              <a:gd name="connsiteX3" fmla="*/ 9144 w 2995041"/>
              <a:gd name="connsiteY3" fmla="*/ 3480970 h 3645562"/>
              <a:gd name="connsiteX4" fmla="*/ 0 w 2995041"/>
              <a:gd name="connsiteY4" fmla="*/ 3288946 h 3645562"/>
              <a:gd name="connsiteX5" fmla="*/ 146304 w 2995041"/>
              <a:gd name="connsiteY5" fmla="*/ 3051202 h 3645562"/>
              <a:gd name="connsiteX6" fmla="*/ 557784 w 2995041"/>
              <a:gd name="connsiteY6" fmla="*/ 2557426 h 3645562"/>
              <a:gd name="connsiteX7" fmla="*/ 932688 w 2995041"/>
              <a:gd name="connsiteY7" fmla="*/ 2027074 h 3645562"/>
              <a:gd name="connsiteX8" fmla="*/ 1325880 w 2995041"/>
              <a:gd name="connsiteY8" fmla="*/ 1002946 h 3645562"/>
              <a:gd name="connsiteX9" fmla="*/ 1499616 w 2995041"/>
              <a:gd name="connsiteY9" fmla="*/ 509170 h 3645562"/>
              <a:gd name="connsiteX10" fmla="*/ 1554480 w 2995041"/>
              <a:gd name="connsiteY10" fmla="*/ 390298 h 3645562"/>
              <a:gd name="connsiteX11" fmla="*/ 1968627 w 2995041"/>
              <a:gd name="connsiteY11" fmla="*/ 7393 h 3645562"/>
              <a:gd name="connsiteX12" fmla="*/ 2524887 w 2995041"/>
              <a:gd name="connsiteY12" fmla="*/ 145696 h 3645562"/>
              <a:gd name="connsiteX13" fmla="*/ 2776728 w 2995041"/>
              <a:gd name="connsiteY13" fmla="*/ 102643 h 3645562"/>
              <a:gd name="connsiteX14" fmla="*/ 2995041 w 2995041"/>
              <a:gd name="connsiteY14" fmla="*/ 569749 h 3645562"/>
              <a:gd name="connsiteX15" fmla="*/ 2221992 w 2995041"/>
              <a:gd name="connsiteY15" fmla="*/ 746914 h 3645562"/>
              <a:gd name="connsiteX16" fmla="*/ 2157984 w 2995041"/>
              <a:gd name="connsiteY16" fmla="*/ 957226 h 3645562"/>
              <a:gd name="connsiteX17" fmla="*/ 2057400 w 2995041"/>
              <a:gd name="connsiteY17" fmla="*/ 1094386 h 3645562"/>
              <a:gd name="connsiteX18" fmla="*/ 1911096 w 2995041"/>
              <a:gd name="connsiteY18" fmla="*/ 1076098 h 3645562"/>
              <a:gd name="connsiteX19" fmla="*/ 1819656 w 2995041"/>
              <a:gd name="connsiteY19" fmla="*/ 1057810 h 3645562"/>
              <a:gd name="connsiteX20" fmla="*/ 1783080 w 2995041"/>
              <a:gd name="connsiteY20" fmla="*/ 1066954 h 3645562"/>
              <a:gd name="connsiteX21" fmla="*/ 1709928 w 2995041"/>
              <a:gd name="connsiteY21" fmla="*/ 1313842 h 3645562"/>
              <a:gd name="connsiteX22" fmla="*/ 1527048 w 2995041"/>
              <a:gd name="connsiteY22" fmla="*/ 1871626 h 3645562"/>
              <a:gd name="connsiteX23" fmla="*/ 1426464 w 2995041"/>
              <a:gd name="connsiteY23" fmla="*/ 2155090 h 3645562"/>
              <a:gd name="connsiteX24" fmla="*/ 1289304 w 2995041"/>
              <a:gd name="connsiteY24" fmla="*/ 2401978 h 3645562"/>
              <a:gd name="connsiteX25" fmla="*/ 1463040 w 2995041"/>
              <a:gd name="connsiteY25" fmla="*/ 2575714 h 3645562"/>
              <a:gd name="connsiteX26" fmla="*/ 1133856 w 2995041"/>
              <a:gd name="connsiteY26" fmla="*/ 2904898 h 3645562"/>
              <a:gd name="connsiteX27" fmla="*/ 1234440 w 2995041"/>
              <a:gd name="connsiteY27" fmla="*/ 3060346 h 3645562"/>
              <a:gd name="connsiteX28" fmla="*/ 1225296 w 2995041"/>
              <a:gd name="connsiteY28" fmla="*/ 3288946 h 3645562"/>
              <a:gd name="connsiteX29" fmla="*/ 1133856 w 2995041"/>
              <a:gd name="connsiteY29" fmla="*/ 3645562 h 3645562"/>
              <a:gd name="connsiteX0" fmla="*/ 1133856 w 2995041"/>
              <a:gd name="connsiteY0" fmla="*/ 3645562 h 3645562"/>
              <a:gd name="connsiteX1" fmla="*/ 694944 w 2995041"/>
              <a:gd name="connsiteY1" fmla="*/ 3618130 h 3645562"/>
              <a:gd name="connsiteX2" fmla="*/ 246888 w 2995041"/>
              <a:gd name="connsiteY2" fmla="*/ 3581554 h 3645562"/>
              <a:gd name="connsiteX3" fmla="*/ 9144 w 2995041"/>
              <a:gd name="connsiteY3" fmla="*/ 3480970 h 3645562"/>
              <a:gd name="connsiteX4" fmla="*/ 0 w 2995041"/>
              <a:gd name="connsiteY4" fmla="*/ 3288946 h 3645562"/>
              <a:gd name="connsiteX5" fmla="*/ 146304 w 2995041"/>
              <a:gd name="connsiteY5" fmla="*/ 3051202 h 3645562"/>
              <a:gd name="connsiteX6" fmla="*/ 557784 w 2995041"/>
              <a:gd name="connsiteY6" fmla="*/ 2557426 h 3645562"/>
              <a:gd name="connsiteX7" fmla="*/ 932688 w 2995041"/>
              <a:gd name="connsiteY7" fmla="*/ 2027074 h 3645562"/>
              <a:gd name="connsiteX8" fmla="*/ 1325880 w 2995041"/>
              <a:gd name="connsiteY8" fmla="*/ 1002946 h 3645562"/>
              <a:gd name="connsiteX9" fmla="*/ 1499616 w 2995041"/>
              <a:gd name="connsiteY9" fmla="*/ 509170 h 3645562"/>
              <a:gd name="connsiteX10" fmla="*/ 1554480 w 2995041"/>
              <a:gd name="connsiteY10" fmla="*/ 390298 h 3645562"/>
              <a:gd name="connsiteX11" fmla="*/ 1968627 w 2995041"/>
              <a:gd name="connsiteY11" fmla="*/ 7393 h 3645562"/>
              <a:gd name="connsiteX12" fmla="*/ 2258187 w 2995041"/>
              <a:gd name="connsiteY12" fmla="*/ 93308 h 3645562"/>
              <a:gd name="connsiteX13" fmla="*/ 2776728 w 2995041"/>
              <a:gd name="connsiteY13" fmla="*/ 102643 h 3645562"/>
              <a:gd name="connsiteX14" fmla="*/ 2995041 w 2995041"/>
              <a:gd name="connsiteY14" fmla="*/ 569749 h 3645562"/>
              <a:gd name="connsiteX15" fmla="*/ 2221992 w 2995041"/>
              <a:gd name="connsiteY15" fmla="*/ 746914 h 3645562"/>
              <a:gd name="connsiteX16" fmla="*/ 2157984 w 2995041"/>
              <a:gd name="connsiteY16" fmla="*/ 957226 h 3645562"/>
              <a:gd name="connsiteX17" fmla="*/ 2057400 w 2995041"/>
              <a:gd name="connsiteY17" fmla="*/ 1094386 h 3645562"/>
              <a:gd name="connsiteX18" fmla="*/ 1911096 w 2995041"/>
              <a:gd name="connsiteY18" fmla="*/ 1076098 h 3645562"/>
              <a:gd name="connsiteX19" fmla="*/ 1819656 w 2995041"/>
              <a:gd name="connsiteY19" fmla="*/ 1057810 h 3645562"/>
              <a:gd name="connsiteX20" fmla="*/ 1783080 w 2995041"/>
              <a:gd name="connsiteY20" fmla="*/ 1066954 h 3645562"/>
              <a:gd name="connsiteX21" fmla="*/ 1709928 w 2995041"/>
              <a:gd name="connsiteY21" fmla="*/ 1313842 h 3645562"/>
              <a:gd name="connsiteX22" fmla="*/ 1527048 w 2995041"/>
              <a:gd name="connsiteY22" fmla="*/ 1871626 h 3645562"/>
              <a:gd name="connsiteX23" fmla="*/ 1426464 w 2995041"/>
              <a:gd name="connsiteY23" fmla="*/ 2155090 h 3645562"/>
              <a:gd name="connsiteX24" fmla="*/ 1289304 w 2995041"/>
              <a:gd name="connsiteY24" fmla="*/ 2401978 h 3645562"/>
              <a:gd name="connsiteX25" fmla="*/ 1463040 w 2995041"/>
              <a:gd name="connsiteY25" fmla="*/ 2575714 h 3645562"/>
              <a:gd name="connsiteX26" fmla="*/ 1133856 w 2995041"/>
              <a:gd name="connsiteY26" fmla="*/ 2904898 h 3645562"/>
              <a:gd name="connsiteX27" fmla="*/ 1234440 w 2995041"/>
              <a:gd name="connsiteY27" fmla="*/ 3060346 h 3645562"/>
              <a:gd name="connsiteX28" fmla="*/ 1225296 w 2995041"/>
              <a:gd name="connsiteY28" fmla="*/ 3288946 h 3645562"/>
              <a:gd name="connsiteX29" fmla="*/ 1133856 w 2995041"/>
              <a:gd name="connsiteY29" fmla="*/ 3645562 h 3645562"/>
              <a:gd name="connsiteX0" fmla="*/ 1133856 w 2995041"/>
              <a:gd name="connsiteY0" fmla="*/ 3645562 h 3645562"/>
              <a:gd name="connsiteX1" fmla="*/ 694944 w 2995041"/>
              <a:gd name="connsiteY1" fmla="*/ 3618130 h 3645562"/>
              <a:gd name="connsiteX2" fmla="*/ 246888 w 2995041"/>
              <a:gd name="connsiteY2" fmla="*/ 3581554 h 3645562"/>
              <a:gd name="connsiteX3" fmla="*/ 9144 w 2995041"/>
              <a:gd name="connsiteY3" fmla="*/ 3480970 h 3645562"/>
              <a:gd name="connsiteX4" fmla="*/ 0 w 2995041"/>
              <a:gd name="connsiteY4" fmla="*/ 3288946 h 3645562"/>
              <a:gd name="connsiteX5" fmla="*/ 146304 w 2995041"/>
              <a:gd name="connsiteY5" fmla="*/ 3051202 h 3645562"/>
              <a:gd name="connsiteX6" fmla="*/ 557784 w 2995041"/>
              <a:gd name="connsiteY6" fmla="*/ 2557426 h 3645562"/>
              <a:gd name="connsiteX7" fmla="*/ 932688 w 2995041"/>
              <a:gd name="connsiteY7" fmla="*/ 2027074 h 3645562"/>
              <a:gd name="connsiteX8" fmla="*/ 1325880 w 2995041"/>
              <a:gd name="connsiteY8" fmla="*/ 1002946 h 3645562"/>
              <a:gd name="connsiteX9" fmla="*/ 1499616 w 2995041"/>
              <a:gd name="connsiteY9" fmla="*/ 509170 h 3645562"/>
              <a:gd name="connsiteX10" fmla="*/ 1554480 w 2995041"/>
              <a:gd name="connsiteY10" fmla="*/ 390298 h 3645562"/>
              <a:gd name="connsiteX11" fmla="*/ 1968627 w 2995041"/>
              <a:gd name="connsiteY11" fmla="*/ 7393 h 3645562"/>
              <a:gd name="connsiteX12" fmla="*/ 2258187 w 2995041"/>
              <a:gd name="connsiteY12" fmla="*/ 93308 h 3645562"/>
              <a:gd name="connsiteX13" fmla="*/ 2776728 w 2995041"/>
              <a:gd name="connsiteY13" fmla="*/ 102643 h 3645562"/>
              <a:gd name="connsiteX14" fmla="*/ 2995041 w 2995041"/>
              <a:gd name="connsiteY14" fmla="*/ 569749 h 3645562"/>
              <a:gd name="connsiteX15" fmla="*/ 2221992 w 2995041"/>
              <a:gd name="connsiteY15" fmla="*/ 746914 h 3645562"/>
              <a:gd name="connsiteX16" fmla="*/ 2157984 w 2995041"/>
              <a:gd name="connsiteY16" fmla="*/ 957226 h 3645562"/>
              <a:gd name="connsiteX17" fmla="*/ 2057400 w 2995041"/>
              <a:gd name="connsiteY17" fmla="*/ 1094386 h 3645562"/>
              <a:gd name="connsiteX18" fmla="*/ 1911096 w 2995041"/>
              <a:gd name="connsiteY18" fmla="*/ 1076098 h 3645562"/>
              <a:gd name="connsiteX19" fmla="*/ 1819656 w 2995041"/>
              <a:gd name="connsiteY19" fmla="*/ 1057810 h 3645562"/>
              <a:gd name="connsiteX20" fmla="*/ 1783080 w 2995041"/>
              <a:gd name="connsiteY20" fmla="*/ 1066954 h 3645562"/>
              <a:gd name="connsiteX21" fmla="*/ 1709928 w 2995041"/>
              <a:gd name="connsiteY21" fmla="*/ 1313842 h 3645562"/>
              <a:gd name="connsiteX22" fmla="*/ 1527048 w 2995041"/>
              <a:gd name="connsiteY22" fmla="*/ 1871626 h 3645562"/>
              <a:gd name="connsiteX23" fmla="*/ 1426464 w 2995041"/>
              <a:gd name="connsiteY23" fmla="*/ 2155090 h 3645562"/>
              <a:gd name="connsiteX24" fmla="*/ 1289304 w 2995041"/>
              <a:gd name="connsiteY24" fmla="*/ 2401978 h 3645562"/>
              <a:gd name="connsiteX25" fmla="*/ 1463040 w 2995041"/>
              <a:gd name="connsiteY25" fmla="*/ 2575714 h 3645562"/>
              <a:gd name="connsiteX26" fmla="*/ 1133856 w 2995041"/>
              <a:gd name="connsiteY26" fmla="*/ 2904898 h 3645562"/>
              <a:gd name="connsiteX27" fmla="*/ 1234440 w 2995041"/>
              <a:gd name="connsiteY27" fmla="*/ 3060346 h 3645562"/>
              <a:gd name="connsiteX28" fmla="*/ 1225296 w 2995041"/>
              <a:gd name="connsiteY28" fmla="*/ 3288946 h 3645562"/>
              <a:gd name="connsiteX29" fmla="*/ 1133856 w 2995041"/>
              <a:gd name="connsiteY29" fmla="*/ 3645562 h 3645562"/>
              <a:gd name="connsiteX0" fmla="*/ 1133856 w 2995041"/>
              <a:gd name="connsiteY0" fmla="*/ 3645562 h 3645562"/>
              <a:gd name="connsiteX1" fmla="*/ 694944 w 2995041"/>
              <a:gd name="connsiteY1" fmla="*/ 3618130 h 3645562"/>
              <a:gd name="connsiteX2" fmla="*/ 246888 w 2995041"/>
              <a:gd name="connsiteY2" fmla="*/ 3581554 h 3645562"/>
              <a:gd name="connsiteX3" fmla="*/ 9144 w 2995041"/>
              <a:gd name="connsiteY3" fmla="*/ 3480970 h 3645562"/>
              <a:gd name="connsiteX4" fmla="*/ 0 w 2995041"/>
              <a:gd name="connsiteY4" fmla="*/ 3288946 h 3645562"/>
              <a:gd name="connsiteX5" fmla="*/ 146304 w 2995041"/>
              <a:gd name="connsiteY5" fmla="*/ 3051202 h 3645562"/>
              <a:gd name="connsiteX6" fmla="*/ 557784 w 2995041"/>
              <a:gd name="connsiteY6" fmla="*/ 2557426 h 3645562"/>
              <a:gd name="connsiteX7" fmla="*/ 932688 w 2995041"/>
              <a:gd name="connsiteY7" fmla="*/ 2027074 h 3645562"/>
              <a:gd name="connsiteX8" fmla="*/ 1325880 w 2995041"/>
              <a:gd name="connsiteY8" fmla="*/ 1002946 h 3645562"/>
              <a:gd name="connsiteX9" fmla="*/ 1499616 w 2995041"/>
              <a:gd name="connsiteY9" fmla="*/ 509170 h 3645562"/>
              <a:gd name="connsiteX10" fmla="*/ 1554480 w 2995041"/>
              <a:gd name="connsiteY10" fmla="*/ 390298 h 3645562"/>
              <a:gd name="connsiteX11" fmla="*/ 1968627 w 2995041"/>
              <a:gd name="connsiteY11" fmla="*/ 7393 h 3645562"/>
              <a:gd name="connsiteX12" fmla="*/ 2591562 w 2995041"/>
              <a:gd name="connsiteY12" fmla="*/ 102833 h 3645562"/>
              <a:gd name="connsiteX13" fmla="*/ 2776728 w 2995041"/>
              <a:gd name="connsiteY13" fmla="*/ 102643 h 3645562"/>
              <a:gd name="connsiteX14" fmla="*/ 2995041 w 2995041"/>
              <a:gd name="connsiteY14" fmla="*/ 569749 h 3645562"/>
              <a:gd name="connsiteX15" fmla="*/ 2221992 w 2995041"/>
              <a:gd name="connsiteY15" fmla="*/ 746914 h 3645562"/>
              <a:gd name="connsiteX16" fmla="*/ 2157984 w 2995041"/>
              <a:gd name="connsiteY16" fmla="*/ 957226 h 3645562"/>
              <a:gd name="connsiteX17" fmla="*/ 2057400 w 2995041"/>
              <a:gd name="connsiteY17" fmla="*/ 1094386 h 3645562"/>
              <a:gd name="connsiteX18" fmla="*/ 1911096 w 2995041"/>
              <a:gd name="connsiteY18" fmla="*/ 1076098 h 3645562"/>
              <a:gd name="connsiteX19" fmla="*/ 1819656 w 2995041"/>
              <a:gd name="connsiteY19" fmla="*/ 1057810 h 3645562"/>
              <a:gd name="connsiteX20" fmla="*/ 1783080 w 2995041"/>
              <a:gd name="connsiteY20" fmla="*/ 1066954 h 3645562"/>
              <a:gd name="connsiteX21" fmla="*/ 1709928 w 2995041"/>
              <a:gd name="connsiteY21" fmla="*/ 1313842 h 3645562"/>
              <a:gd name="connsiteX22" fmla="*/ 1527048 w 2995041"/>
              <a:gd name="connsiteY22" fmla="*/ 1871626 h 3645562"/>
              <a:gd name="connsiteX23" fmla="*/ 1426464 w 2995041"/>
              <a:gd name="connsiteY23" fmla="*/ 2155090 h 3645562"/>
              <a:gd name="connsiteX24" fmla="*/ 1289304 w 2995041"/>
              <a:gd name="connsiteY24" fmla="*/ 2401978 h 3645562"/>
              <a:gd name="connsiteX25" fmla="*/ 1463040 w 2995041"/>
              <a:gd name="connsiteY25" fmla="*/ 2575714 h 3645562"/>
              <a:gd name="connsiteX26" fmla="*/ 1133856 w 2995041"/>
              <a:gd name="connsiteY26" fmla="*/ 2904898 h 3645562"/>
              <a:gd name="connsiteX27" fmla="*/ 1234440 w 2995041"/>
              <a:gd name="connsiteY27" fmla="*/ 3060346 h 3645562"/>
              <a:gd name="connsiteX28" fmla="*/ 1225296 w 2995041"/>
              <a:gd name="connsiteY28" fmla="*/ 3288946 h 3645562"/>
              <a:gd name="connsiteX29" fmla="*/ 1133856 w 2995041"/>
              <a:gd name="connsiteY29" fmla="*/ 3645562 h 3645562"/>
              <a:gd name="connsiteX0" fmla="*/ 1133856 w 2995041"/>
              <a:gd name="connsiteY0" fmla="*/ 3645562 h 3645562"/>
              <a:gd name="connsiteX1" fmla="*/ 694944 w 2995041"/>
              <a:gd name="connsiteY1" fmla="*/ 3618130 h 3645562"/>
              <a:gd name="connsiteX2" fmla="*/ 246888 w 2995041"/>
              <a:gd name="connsiteY2" fmla="*/ 3581554 h 3645562"/>
              <a:gd name="connsiteX3" fmla="*/ 9144 w 2995041"/>
              <a:gd name="connsiteY3" fmla="*/ 3480970 h 3645562"/>
              <a:gd name="connsiteX4" fmla="*/ 0 w 2995041"/>
              <a:gd name="connsiteY4" fmla="*/ 3288946 h 3645562"/>
              <a:gd name="connsiteX5" fmla="*/ 146304 w 2995041"/>
              <a:gd name="connsiteY5" fmla="*/ 3051202 h 3645562"/>
              <a:gd name="connsiteX6" fmla="*/ 557784 w 2995041"/>
              <a:gd name="connsiteY6" fmla="*/ 2557426 h 3645562"/>
              <a:gd name="connsiteX7" fmla="*/ 932688 w 2995041"/>
              <a:gd name="connsiteY7" fmla="*/ 2027074 h 3645562"/>
              <a:gd name="connsiteX8" fmla="*/ 1325880 w 2995041"/>
              <a:gd name="connsiteY8" fmla="*/ 1002946 h 3645562"/>
              <a:gd name="connsiteX9" fmla="*/ 1499616 w 2995041"/>
              <a:gd name="connsiteY9" fmla="*/ 509170 h 3645562"/>
              <a:gd name="connsiteX10" fmla="*/ 1554480 w 2995041"/>
              <a:gd name="connsiteY10" fmla="*/ 390298 h 3645562"/>
              <a:gd name="connsiteX11" fmla="*/ 1968627 w 2995041"/>
              <a:gd name="connsiteY11" fmla="*/ 7393 h 3645562"/>
              <a:gd name="connsiteX12" fmla="*/ 2591562 w 2995041"/>
              <a:gd name="connsiteY12" fmla="*/ 102833 h 3645562"/>
              <a:gd name="connsiteX13" fmla="*/ 2776728 w 2995041"/>
              <a:gd name="connsiteY13" fmla="*/ 102643 h 3645562"/>
              <a:gd name="connsiteX14" fmla="*/ 2995041 w 2995041"/>
              <a:gd name="connsiteY14" fmla="*/ 569749 h 3645562"/>
              <a:gd name="connsiteX15" fmla="*/ 2221992 w 2995041"/>
              <a:gd name="connsiteY15" fmla="*/ 746914 h 3645562"/>
              <a:gd name="connsiteX16" fmla="*/ 2157984 w 2995041"/>
              <a:gd name="connsiteY16" fmla="*/ 957226 h 3645562"/>
              <a:gd name="connsiteX17" fmla="*/ 2057400 w 2995041"/>
              <a:gd name="connsiteY17" fmla="*/ 1094386 h 3645562"/>
              <a:gd name="connsiteX18" fmla="*/ 1911096 w 2995041"/>
              <a:gd name="connsiteY18" fmla="*/ 1076098 h 3645562"/>
              <a:gd name="connsiteX19" fmla="*/ 1819656 w 2995041"/>
              <a:gd name="connsiteY19" fmla="*/ 1057810 h 3645562"/>
              <a:gd name="connsiteX20" fmla="*/ 1783080 w 2995041"/>
              <a:gd name="connsiteY20" fmla="*/ 1066954 h 3645562"/>
              <a:gd name="connsiteX21" fmla="*/ 1709928 w 2995041"/>
              <a:gd name="connsiteY21" fmla="*/ 1313842 h 3645562"/>
              <a:gd name="connsiteX22" fmla="*/ 1527048 w 2995041"/>
              <a:gd name="connsiteY22" fmla="*/ 1871626 h 3645562"/>
              <a:gd name="connsiteX23" fmla="*/ 1426464 w 2995041"/>
              <a:gd name="connsiteY23" fmla="*/ 2155090 h 3645562"/>
              <a:gd name="connsiteX24" fmla="*/ 1289304 w 2995041"/>
              <a:gd name="connsiteY24" fmla="*/ 2401978 h 3645562"/>
              <a:gd name="connsiteX25" fmla="*/ 1463040 w 2995041"/>
              <a:gd name="connsiteY25" fmla="*/ 2575714 h 3645562"/>
              <a:gd name="connsiteX26" fmla="*/ 1133856 w 2995041"/>
              <a:gd name="connsiteY26" fmla="*/ 2904898 h 3645562"/>
              <a:gd name="connsiteX27" fmla="*/ 1234440 w 2995041"/>
              <a:gd name="connsiteY27" fmla="*/ 3060346 h 3645562"/>
              <a:gd name="connsiteX28" fmla="*/ 1225296 w 2995041"/>
              <a:gd name="connsiteY28" fmla="*/ 3288946 h 3645562"/>
              <a:gd name="connsiteX29" fmla="*/ 1133856 w 2995041"/>
              <a:gd name="connsiteY29" fmla="*/ 3645562 h 3645562"/>
              <a:gd name="connsiteX0" fmla="*/ 1133856 w 2995041"/>
              <a:gd name="connsiteY0" fmla="*/ 3645562 h 3645562"/>
              <a:gd name="connsiteX1" fmla="*/ 694944 w 2995041"/>
              <a:gd name="connsiteY1" fmla="*/ 3618130 h 3645562"/>
              <a:gd name="connsiteX2" fmla="*/ 246888 w 2995041"/>
              <a:gd name="connsiteY2" fmla="*/ 3581554 h 3645562"/>
              <a:gd name="connsiteX3" fmla="*/ 9144 w 2995041"/>
              <a:gd name="connsiteY3" fmla="*/ 3480970 h 3645562"/>
              <a:gd name="connsiteX4" fmla="*/ 0 w 2995041"/>
              <a:gd name="connsiteY4" fmla="*/ 3288946 h 3645562"/>
              <a:gd name="connsiteX5" fmla="*/ 146304 w 2995041"/>
              <a:gd name="connsiteY5" fmla="*/ 3051202 h 3645562"/>
              <a:gd name="connsiteX6" fmla="*/ 557784 w 2995041"/>
              <a:gd name="connsiteY6" fmla="*/ 2557426 h 3645562"/>
              <a:gd name="connsiteX7" fmla="*/ 932688 w 2995041"/>
              <a:gd name="connsiteY7" fmla="*/ 2027074 h 3645562"/>
              <a:gd name="connsiteX8" fmla="*/ 1325880 w 2995041"/>
              <a:gd name="connsiteY8" fmla="*/ 1002946 h 3645562"/>
              <a:gd name="connsiteX9" fmla="*/ 1499616 w 2995041"/>
              <a:gd name="connsiteY9" fmla="*/ 509170 h 3645562"/>
              <a:gd name="connsiteX10" fmla="*/ 1554480 w 2995041"/>
              <a:gd name="connsiteY10" fmla="*/ 390298 h 3645562"/>
              <a:gd name="connsiteX11" fmla="*/ 1968627 w 2995041"/>
              <a:gd name="connsiteY11" fmla="*/ 7393 h 3645562"/>
              <a:gd name="connsiteX12" fmla="*/ 2601087 w 2995041"/>
              <a:gd name="connsiteY12" fmla="*/ 88546 h 3645562"/>
              <a:gd name="connsiteX13" fmla="*/ 2776728 w 2995041"/>
              <a:gd name="connsiteY13" fmla="*/ 102643 h 3645562"/>
              <a:gd name="connsiteX14" fmla="*/ 2995041 w 2995041"/>
              <a:gd name="connsiteY14" fmla="*/ 569749 h 3645562"/>
              <a:gd name="connsiteX15" fmla="*/ 2221992 w 2995041"/>
              <a:gd name="connsiteY15" fmla="*/ 746914 h 3645562"/>
              <a:gd name="connsiteX16" fmla="*/ 2157984 w 2995041"/>
              <a:gd name="connsiteY16" fmla="*/ 957226 h 3645562"/>
              <a:gd name="connsiteX17" fmla="*/ 2057400 w 2995041"/>
              <a:gd name="connsiteY17" fmla="*/ 1094386 h 3645562"/>
              <a:gd name="connsiteX18" fmla="*/ 1911096 w 2995041"/>
              <a:gd name="connsiteY18" fmla="*/ 1076098 h 3645562"/>
              <a:gd name="connsiteX19" fmla="*/ 1819656 w 2995041"/>
              <a:gd name="connsiteY19" fmla="*/ 1057810 h 3645562"/>
              <a:gd name="connsiteX20" fmla="*/ 1783080 w 2995041"/>
              <a:gd name="connsiteY20" fmla="*/ 1066954 h 3645562"/>
              <a:gd name="connsiteX21" fmla="*/ 1709928 w 2995041"/>
              <a:gd name="connsiteY21" fmla="*/ 1313842 h 3645562"/>
              <a:gd name="connsiteX22" fmla="*/ 1527048 w 2995041"/>
              <a:gd name="connsiteY22" fmla="*/ 1871626 h 3645562"/>
              <a:gd name="connsiteX23" fmla="*/ 1426464 w 2995041"/>
              <a:gd name="connsiteY23" fmla="*/ 2155090 h 3645562"/>
              <a:gd name="connsiteX24" fmla="*/ 1289304 w 2995041"/>
              <a:gd name="connsiteY24" fmla="*/ 2401978 h 3645562"/>
              <a:gd name="connsiteX25" fmla="*/ 1463040 w 2995041"/>
              <a:gd name="connsiteY25" fmla="*/ 2575714 h 3645562"/>
              <a:gd name="connsiteX26" fmla="*/ 1133856 w 2995041"/>
              <a:gd name="connsiteY26" fmla="*/ 2904898 h 3645562"/>
              <a:gd name="connsiteX27" fmla="*/ 1234440 w 2995041"/>
              <a:gd name="connsiteY27" fmla="*/ 3060346 h 3645562"/>
              <a:gd name="connsiteX28" fmla="*/ 1225296 w 2995041"/>
              <a:gd name="connsiteY28" fmla="*/ 3288946 h 3645562"/>
              <a:gd name="connsiteX29" fmla="*/ 1133856 w 2995041"/>
              <a:gd name="connsiteY29" fmla="*/ 3645562 h 3645562"/>
              <a:gd name="connsiteX0" fmla="*/ 1133856 w 2995041"/>
              <a:gd name="connsiteY0" fmla="*/ 3645562 h 3645562"/>
              <a:gd name="connsiteX1" fmla="*/ 694944 w 2995041"/>
              <a:gd name="connsiteY1" fmla="*/ 3618130 h 3645562"/>
              <a:gd name="connsiteX2" fmla="*/ 246888 w 2995041"/>
              <a:gd name="connsiteY2" fmla="*/ 3581554 h 3645562"/>
              <a:gd name="connsiteX3" fmla="*/ 9144 w 2995041"/>
              <a:gd name="connsiteY3" fmla="*/ 3480970 h 3645562"/>
              <a:gd name="connsiteX4" fmla="*/ 0 w 2995041"/>
              <a:gd name="connsiteY4" fmla="*/ 3288946 h 3645562"/>
              <a:gd name="connsiteX5" fmla="*/ 146304 w 2995041"/>
              <a:gd name="connsiteY5" fmla="*/ 3051202 h 3645562"/>
              <a:gd name="connsiteX6" fmla="*/ 557784 w 2995041"/>
              <a:gd name="connsiteY6" fmla="*/ 2557426 h 3645562"/>
              <a:gd name="connsiteX7" fmla="*/ 932688 w 2995041"/>
              <a:gd name="connsiteY7" fmla="*/ 2027074 h 3645562"/>
              <a:gd name="connsiteX8" fmla="*/ 1325880 w 2995041"/>
              <a:gd name="connsiteY8" fmla="*/ 1002946 h 3645562"/>
              <a:gd name="connsiteX9" fmla="*/ 1499616 w 2995041"/>
              <a:gd name="connsiteY9" fmla="*/ 509170 h 3645562"/>
              <a:gd name="connsiteX10" fmla="*/ 1554480 w 2995041"/>
              <a:gd name="connsiteY10" fmla="*/ 390298 h 3645562"/>
              <a:gd name="connsiteX11" fmla="*/ 1968627 w 2995041"/>
              <a:gd name="connsiteY11" fmla="*/ 7393 h 3645562"/>
              <a:gd name="connsiteX12" fmla="*/ 2601087 w 2995041"/>
              <a:gd name="connsiteY12" fmla="*/ 88546 h 3645562"/>
              <a:gd name="connsiteX13" fmla="*/ 2776728 w 2995041"/>
              <a:gd name="connsiteY13" fmla="*/ 102643 h 3645562"/>
              <a:gd name="connsiteX14" fmla="*/ 2995041 w 2995041"/>
              <a:gd name="connsiteY14" fmla="*/ 569749 h 3645562"/>
              <a:gd name="connsiteX15" fmla="*/ 2221992 w 2995041"/>
              <a:gd name="connsiteY15" fmla="*/ 746914 h 3645562"/>
              <a:gd name="connsiteX16" fmla="*/ 2157984 w 2995041"/>
              <a:gd name="connsiteY16" fmla="*/ 957226 h 3645562"/>
              <a:gd name="connsiteX17" fmla="*/ 2057400 w 2995041"/>
              <a:gd name="connsiteY17" fmla="*/ 1094386 h 3645562"/>
              <a:gd name="connsiteX18" fmla="*/ 1911096 w 2995041"/>
              <a:gd name="connsiteY18" fmla="*/ 1076098 h 3645562"/>
              <a:gd name="connsiteX19" fmla="*/ 1819656 w 2995041"/>
              <a:gd name="connsiteY19" fmla="*/ 1057810 h 3645562"/>
              <a:gd name="connsiteX20" fmla="*/ 1783080 w 2995041"/>
              <a:gd name="connsiteY20" fmla="*/ 1066954 h 3645562"/>
              <a:gd name="connsiteX21" fmla="*/ 1709928 w 2995041"/>
              <a:gd name="connsiteY21" fmla="*/ 1313842 h 3645562"/>
              <a:gd name="connsiteX22" fmla="*/ 1527048 w 2995041"/>
              <a:gd name="connsiteY22" fmla="*/ 1871626 h 3645562"/>
              <a:gd name="connsiteX23" fmla="*/ 1426464 w 2995041"/>
              <a:gd name="connsiteY23" fmla="*/ 2155090 h 3645562"/>
              <a:gd name="connsiteX24" fmla="*/ 1289304 w 2995041"/>
              <a:gd name="connsiteY24" fmla="*/ 2401978 h 3645562"/>
              <a:gd name="connsiteX25" fmla="*/ 1463040 w 2995041"/>
              <a:gd name="connsiteY25" fmla="*/ 2575714 h 3645562"/>
              <a:gd name="connsiteX26" fmla="*/ 1133856 w 2995041"/>
              <a:gd name="connsiteY26" fmla="*/ 2904898 h 3645562"/>
              <a:gd name="connsiteX27" fmla="*/ 1234440 w 2995041"/>
              <a:gd name="connsiteY27" fmla="*/ 3060346 h 3645562"/>
              <a:gd name="connsiteX28" fmla="*/ 1225296 w 2995041"/>
              <a:gd name="connsiteY28" fmla="*/ 3288946 h 3645562"/>
              <a:gd name="connsiteX29" fmla="*/ 1133856 w 2995041"/>
              <a:gd name="connsiteY29" fmla="*/ 3645562 h 3645562"/>
              <a:gd name="connsiteX0" fmla="*/ 1133856 w 2995041"/>
              <a:gd name="connsiteY0" fmla="*/ 3711187 h 3711187"/>
              <a:gd name="connsiteX1" fmla="*/ 694944 w 2995041"/>
              <a:gd name="connsiteY1" fmla="*/ 3683755 h 3711187"/>
              <a:gd name="connsiteX2" fmla="*/ 246888 w 2995041"/>
              <a:gd name="connsiteY2" fmla="*/ 3647179 h 3711187"/>
              <a:gd name="connsiteX3" fmla="*/ 9144 w 2995041"/>
              <a:gd name="connsiteY3" fmla="*/ 3546595 h 3711187"/>
              <a:gd name="connsiteX4" fmla="*/ 0 w 2995041"/>
              <a:gd name="connsiteY4" fmla="*/ 3354571 h 3711187"/>
              <a:gd name="connsiteX5" fmla="*/ 146304 w 2995041"/>
              <a:gd name="connsiteY5" fmla="*/ 3116827 h 3711187"/>
              <a:gd name="connsiteX6" fmla="*/ 557784 w 2995041"/>
              <a:gd name="connsiteY6" fmla="*/ 2623051 h 3711187"/>
              <a:gd name="connsiteX7" fmla="*/ 932688 w 2995041"/>
              <a:gd name="connsiteY7" fmla="*/ 2092699 h 3711187"/>
              <a:gd name="connsiteX8" fmla="*/ 1325880 w 2995041"/>
              <a:gd name="connsiteY8" fmla="*/ 1068571 h 3711187"/>
              <a:gd name="connsiteX9" fmla="*/ 1499616 w 2995041"/>
              <a:gd name="connsiteY9" fmla="*/ 574795 h 3711187"/>
              <a:gd name="connsiteX10" fmla="*/ 1554480 w 2995041"/>
              <a:gd name="connsiteY10" fmla="*/ 455923 h 3711187"/>
              <a:gd name="connsiteX11" fmla="*/ 2011489 w 2995041"/>
              <a:gd name="connsiteY11" fmla="*/ 6343 h 3711187"/>
              <a:gd name="connsiteX12" fmla="*/ 2601087 w 2995041"/>
              <a:gd name="connsiteY12" fmla="*/ 154171 h 3711187"/>
              <a:gd name="connsiteX13" fmla="*/ 2776728 w 2995041"/>
              <a:gd name="connsiteY13" fmla="*/ 168268 h 3711187"/>
              <a:gd name="connsiteX14" fmla="*/ 2995041 w 2995041"/>
              <a:gd name="connsiteY14" fmla="*/ 635374 h 3711187"/>
              <a:gd name="connsiteX15" fmla="*/ 2221992 w 2995041"/>
              <a:gd name="connsiteY15" fmla="*/ 812539 h 3711187"/>
              <a:gd name="connsiteX16" fmla="*/ 2157984 w 2995041"/>
              <a:gd name="connsiteY16" fmla="*/ 1022851 h 3711187"/>
              <a:gd name="connsiteX17" fmla="*/ 2057400 w 2995041"/>
              <a:gd name="connsiteY17" fmla="*/ 1160011 h 3711187"/>
              <a:gd name="connsiteX18" fmla="*/ 1911096 w 2995041"/>
              <a:gd name="connsiteY18" fmla="*/ 1141723 h 3711187"/>
              <a:gd name="connsiteX19" fmla="*/ 1819656 w 2995041"/>
              <a:gd name="connsiteY19" fmla="*/ 1123435 h 3711187"/>
              <a:gd name="connsiteX20" fmla="*/ 1783080 w 2995041"/>
              <a:gd name="connsiteY20" fmla="*/ 1132579 h 3711187"/>
              <a:gd name="connsiteX21" fmla="*/ 1709928 w 2995041"/>
              <a:gd name="connsiteY21" fmla="*/ 1379467 h 3711187"/>
              <a:gd name="connsiteX22" fmla="*/ 1527048 w 2995041"/>
              <a:gd name="connsiteY22" fmla="*/ 1937251 h 3711187"/>
              <a:gd name="connsiteX23" fmla="*/ 1426464 w 2995041"/>
              <a:gd name="connsiteY23" fmla="*/ 2220715 h 3711187"/>
              <a:gd name="connsiteX24" fmla="*/ 1289304 w 2995041"/>
              <a:gd name="connsiteY24" fmla="*/ 2467603 h 3711187"/>
              <a:gd name="connsiteX25" fmla="*/ 1463040 w 2995041"/>
              <a:gd name="connsiteY25" fmla="*/ 2641339 h 3711187"/>
              <a:gd name="connsiteX26" fmla="*/ 1133856 w 2995041"/>
              <a:gd name="connsiteY26" fmla="*/ 2970523 h 3711187"/>
              <a:gd name="connsiteX27" fmla="*/ 1234440 w 2995041"/>
              <a:gd name="connsiteY27" fmla="*/ 3125971 h 3711187"/>
              <a:gd name="connsiteX28" fmla="*/ 1225296 w 2995041"/>
              <a:gd name="connsiteY28" fmla="*/ 3354571 h 3711187"/>
              <a:gd name="connsiteX29" fmla="*/ 1133856 w 2995041"/>
              <a:gd name="connsiteY29" fmla="*/ 3711187 h 3711187"/>
              <a:gd name="connsiteX0" fmla="*/ 1133856 w 2995041"/>
              <a:gd name="connsiteY0" fmla="*/ 3711187 h 3711187"/>
              <a:gd name="connsiteX1" fmla="*/ 694944 w 2995041"/>
              <a:gd name="connsiteY1" fmla="*/ 3683755 h 3711187"/>
              <a:gd name="connsiteX2" fmla="*/ 246888 w 2995041"/>
              <a:gd name="connsiteY2" fmla="*/ 3647179 h 3711187"/>
              <a:gd name="connsiteX3" fmla="*/ 9144 w 2995041"/>
              <a:gd name="connsiteY3" fmla="*/ 3546595 h 3711187"/>
              <a:gd name="connsiteX4" fmla="*/ 0 w 2995041"/>
              <a:gd name="connsiteY4" fmla="*/ 3354571 h 3711187"/>
              <a:gd name="connsiteX5" fmla="*/ 146304 w 2995041"/>
              <a:gd name="connsiteY5" fmla="*/ 3116827 h 3711187"/>
              <a:gd name="connsiteX6" fmla="*/ 557784 w 2995041"/>
              <a:gd name="connsiteY6" fmla="*/ 2623051 h 3711187"/>
              <a:gd name="connsiteX7" fmla="*/ 932688 w 2995041"/>
              <a:gd name="connsiteY7" fmla="*/ 2092699 h 3711187"/>
              <a:gd name="connsiteX8" fmla="*/ 1325880 w 2995041"/>
              <a:gd name="connsiteY8" fmla="*/ 1068571 h 3711187"/>
              <a:gd name="connsiteX9" fmla="*/ 1499616 w 2995041"/>
              <a:gd name="connsiteY9" fmla="*/ 574795 h 3711187"/>
              <a:gd name="connsiteX10" fmla="*/ 1554480 w 2995041"/>
              <a:gd name="connsiteY10" fmla="*/ 455923 h 3711187"/>
              <a:gd name="connsiteX11" fmla="*/ 2011489 w 2995041"/>
              <a:gd name="connsiteY11" fmla="*/ 6343 h 3711187"/>
              <a:gd name="connsiteX12" fmla="*/ 2601087 w 2995041"/>
              <a:gd name="connsiteY12" fmla="*/ 154171 h 3711187"/>
              <a:gd name="connsiteX13" fmla="*/ 2776728 w 2995041"/>
              <a:gd name="connsiteY13" fmla="*/ 168268 h 3711187"/>
              <a:gd name="connsiteX14" fmla="*/ 2995041 w 2995041"/>
              <a:gd name="connsiteY14" fmla="*/ 635374 h 3711187"/>
              <a:gd name="connsiteX15" fmla="*/ 2221992 w 2995041"/>
              <a:gd name="connsiteY15" fmla="*/ 812539 h 3711187"/>
              <a:gd name="connsiteX16" fmla="*/ 2157984 w 2995041"/>
              <a:gd name="connsiteY16" fmla="*/ 1022851 h 3711187"/>
              <a:gd name="connsiteX17" fmla="*/ 2057400 w 2995041"/>
              <a:gd name="connsiteY17" fmla="*/ 1160011 h 3711187"/>
              <a:gd name="connsiteX18" fmla="*/ 1911096 w 2995041"/>
              <a:gd name="connsiteY18" fmla="*/ 1141723 h 3711187"/>
              <a:gd name="connsiteX19" fmla="*/ 1819656 w 2995041"/>
              <a:gd name="connsiteY19" fmla="*/ 1123435 h 3711187"/>
              <a:gd name="connsiteX20" fmla="*/ 1783080 w 2995041"/>
              <a:gd name="connsiteY20" fmla="*/ 1132579 h 3711187"/>
              <a:gd name="connsiteX21" fmla="*/ 1709928 w 2995041"/>
              <a:gd name="connsiteY21" fmla="*/ 1379467 h 3711187"/>
              <a:gd name="connsiteX22" fmla="*/ 1527048 w 2995041"/>
              <a:gd name="connsiteY22" fmla="*/ 1937251 h 3711187"/>
              <a:gd name="connsiteX23" fmla="*/ 1426464 w 2995041"/>
              <a:gd name="connsiteY23" fmla="*/ 2220715 h 3711187"/>
              <a:gd name="connsiteX24" fmla="*/ 1289304 w 2995041"/>
              <a:gd name="connsiteY24" fmla="*/ 2467603 h 3711187"/>
              <a:gd name="connsiteX25" fmla="*/ 1463040 w 2995041"/>
              <a:gd name="connsiteY25" fmla="*/ 2641339 h 3711187"/>
              <a:gd name="connsiteX26" fmla="*/ 1133856 w 2995041"/>
              <a:gd name="connsiteY26" fmla="*/ 2970523 h 3711187"/>
              <a:gd name="connsiteX27" fmla="*/ 1234440 w 2995041"/>
              <a:gd name="connsiteY27" fmla="*/ 3125971 h 3711187"/>
              <a:gd name="connsiteX28" fmla="*/ 1225296 w 2995041"/>
              <a:gd name="connsiteY28" fmla="*/ 3354571 h 3711187"/>
              <a:gd name="connsiteX29" fmla="*/ 1133856 w 2995041"/>
              <a:gd name="connsiteY29" fmla="*/ 3711187 h 3711187"/>
              <a:gd name="connsiteX0" fmla="*/ 1133856 w 2995041"/>
              <a:gd name="connsiteY0" fmla="*/ 3725893 h 3725893"/>
              <a:gd name="connsiteX1" fmla="*/ 694944 w 2995041"/>
              <a:gd name="connsiteY1" fmla="*/ 3698461 h 3725893"/>
              <a:gd name="connsiteX2" fmla="*/ 246888 w 2995041"/>
              <a:gd name="connsiteY2" fmla="*/ 3661885 h 3725893"/>
              <a:gd name="connsiteX3" fmla="*/ 9144 w 2995041"/>
              <a:gd name="connsiteY3" fmla="*/ 3561301 h 3725893"/>
              <a:gd name="connsiteX4" fmla="*/ 0 w 2995041"/>
              <a:gd name="connsiteY4" fmla="*/ 3369277 h 3725893"/>
              <a:gd name="connsiteX5" fmla="*/ 146304 w 2995041"/>
              <a:gd name="connsiteY5" fmla="*/ 3131533 h 3725893"/>
              <a:gd name="connsiteX6" fmla="*/ 557784 w 2995041"/>
              <a:gd name="connsiteY6" fmla="*/ 2637757 h 3725893"/>
              <a:gd name="connsiteX7" fmla="*/ 932688 w 2995041"/>
              <a:gd name="connsiteY7" fmla="*/ 2107405 h 3725893"/>
              <a:gd name="connsiteX8" fmla="*/ 1325880 w 2995041"/>
              <a:gd name="connsiteY8" fmla="*/ 1083277 h 3725893"/>
              <a:gd name="connsiteX9" fmla="*/ 1499616 w 2995041"/>
              <a:gd name="connsiteY9" fmla="*/ 589501 h 3725893"/>
              <a:gd name="connsiteX10" fmla="*/ 1945005 w 2995041"/>
              <a:gd name="connsiteY10" fmla="*/ 137254 h 3725893"/>
              <a:gd name="connsiteX11" fmla="*/ 2011489 w 2995041"/>
              <a:gd name="connsiteY11" fmla="*/ 21049 h 3725893"/>
              <a:gd name="connsiteX12" fmla="*/ 2601087 w 2995041"/>
              <a:gd name="connsiteY12" fmla="*/ 168877 h 3725893"/>
              <a:gd name="connsiteX13" fmla="*/ 2776728 w 2995041"/>
              <a:gd name="connsiteY13" fmla="*/ 182974 h 3725893"/>
              <a:gd name="connsiteX14" fmla="*/ 2995041 w 2995041"/>
              <a:gd name="connsiteY14" fmla="*/ 650080 h 3725893"/>
              <a:gd name="connsiteX15" fmla="*/ 2221992 w 2995041"/>
              <a:gd name="connsiteY15" fmla="*/ 827245 h 3725893"/>
              <a:gd name="connsiteX16" fmla="*/ 2157984 w 2995041"/>
              <a:gd name="connsiteY16" fmla="*/ 1037557 h 3725893"/>
              <a:gd name="connsiteX17" fmla="*/ 2057400 w 2995041"/>
              <a:gd name="connsiteY17" fmla="*/ 1174717 h 3725893"/>
              <a:gd name="connsiteX18" fmla="*/ 1911096 w 2995041"/>
              <a:gd name="connsiteY18" fmla="*/ 1156429 h 3725893"/>
              <a:gd name="connsiteX19" fmla="*/ 1819656 w 2995041"/>
              <a:gd name="connsiteY19" fmla="*/ 1138141 h 3725893"/>
              <a:gd name="connsiteX20" fmla="*/ 1783080 w 2995041"/>
              <a:gd name="connsiteY20" fmla="*/ 1147285 h 3725893"/>
              <a:gd name="connsiteX21" fmla="*/ 1709928 w 2995041"/>
              <a:gd name="connsiteY21" fmla="*/ 1394173 h 3725893"/>
              <a:gd name="connsiteX22" fmla="*/ 1527048 w 2995041"/>
              <a:gd name="connsiteY22" fmla="*/ 1951957 h 3725893"/>
              <a:gd name="connsiteX23" fmla="*/ 1426464 w 2995041"/>
              <a:gd name="connsiteY23" fmla="*/ 2235421 h 3725893"/>
              <a:gd name="connsiteX24" fmla="*/ 1289304 w 2995041"/>
              <a:gd name="connsiteY24" fmla="*/ 2482309 h 3725893"/>
              <a:gd name="connsiteX25" fmla="*/ 1463040 w 2995041"/>
              <a:gd name="connsiteY25" fmla="*/ 2656045 h 3725893"/>
              <a:gd name="connsiteX26" fmla="*/ 1133856 w 2995041"/>
              <a:gd name="connsiteY26" fmla="*/ 2985229 h 3725893"/>
              <a:gd name="connsiteX27" fmla="*/ 1234440 w 2995041"/>
              <a:gd name="connsiteY27" fmla="*/ 3140677 h 3725893"/>
              <a:gd name="connsiteX28" fmla="*/ 1225296 w 2995041"/>
              <a:gd name="connsiteY28" fmla="*/ 3369277 h 3725893"/>
              <a:gd name="connsiteX29" fmla="*/ 1133856 w 2995041"/>
              <a:gd name="connsiteY29" fmla="*/ 3725893 h 3725893"/>
              <a:gd name="connsiteX0" fmla="*/ 1133856 w 2995041"/>
              <a:gd name="connsiteY0" fmla="*/ 3725893 h 3725893"/>
              <a:gd name="connsiteX1" fmla="*/ 694944 w 2995041"/>
              <a:gd name="connsiteY1" fmla="*/ 3698461 h 3725893"/>
              <a:gd name="connsiteX2" fmla="*/ 246888 w 2995041"/>
              <a:gd name="connsiteY2" fmla="*/ 3661885 h 3725893"/>
              <a:gd name="connsiteX3" fmla="*/ 9144 w 2995041"/>
              <a:gd name="connsiteY3" fmla="*/ 3561301 h 3725893"/>
              <a:gd name="connsiteX4" fmla="*/ 0 w 2995041"/>
              <a:gd name="connsiteY4" fmla="*/ 3369277 h 3725893"/>
              <a:gd name="connsiteX5" fmla="*/ 146304 w 2995041"/>
              <a:gd name="connsiteY5" fmla="*/ 3131533 h 3725893"/>
              <a:gd name="connsiteX6" fmla="*/ 557784 w 2995041"/>
              <a:gd name="connsiteY6" fmla="*/ 2637757 h 3725893"/>
              <a:gd name="connsiteX7" fmla="*/ 932688 w 2995041"/>
              <a:gd name="connsiteY7" fmla="*/ 2107405 h 3725893"/>
              <a:gd name="connsiteX8" fmla="*/ 1325880 w 2995041"/>
              <a:gd name="connsiteY8" fmla="*/ 1083277 h 3725893"/>
              <a:gd name="connsiteX9" fmla="*/ 1499616 w 2995041"/>
              <a:gd name="connsiteY9" fmla="*/ 589501 h 3725893"/>
              <a:gd name="connsiteX10" fmla="*/ 1945005 w 2995041"/>
              <a:gd name="connsiteY10" fmla="*/ 137254 h 3725893"/>
              <a:gd name="connsiteX11" fmla="*/ 2011489 w 2995041"/>
              <a:gd name="connsiteY11" fmla="*/ 21049 h 3725893"/>
              <a:gd name="connsiteX12" fmla="*/ 2601087 w 2995041"/>
              <a:gd name="connsiteY12" fmla="*/ 168877 h 3725893"/>
              <a:gd name="connsiteX13" fmla="*/ 2776728 w 2995041"/>
              <a:gd name="connsiteY13" fmla="*/ 182974 h 3725893"/>
              <a:gd name="connsiteX14" fmla="*/ 2995041 w 2995041"/>
              <a:gd name="connsiteY14" fmla="*/ 650080 h 3725893"/>
              <a:gd name="connsiteX15" fmla="*/ 2221992 w 2995041"/>
              <a:gd name="connsiteY15" fmla="*/ 827245 h 3725893"/>
              <a:gd name="connsiteX16" fmla="*/ 2157984 w 2995041"/>
              <a:gd name="connsiteY16" fmla="*/ 1037557 h 3725893"/>
              <a:gd name="connsiteX17" fmla="*/ 2057400 w 2995041"/>
              <a:gd name="connsiteY17" fmla="*/ 1174717 h 3725893"/>
              <a:gd name="connsiteX18" fmla="*/ 1911096 w 2995041"/>
              <a:gd name="connsiteY18" fmla="*/ 1156429 h 3725893"/>
              <a:gd name="connsiteX19" fmla="*/ 1819656 w 2995041"/>
              <a:gd name="connsiteY19" fmla="*/ 1138141 h 3725893"/>
              <a:gd name="connsiteX20" fmla="*/ 1783080 w 2995041"/>
              <a:gd name="connsiteY20" fmla="*/ 1147285 h 3725893"/>
              <a:gd name="connsiteX21" fmla="*/ 1709928 w 2995041"/>
              <a:gd name="connsiteY21" fmla="*/ 1394173 h 3725893"/>
              <a:gd name="connsiteX22" fmla="*/ 1527048 w 2995041"/>
              <a:gd name="connsiteY22" fmla="*/ 1951957 h 3725893"/>
              <a:gd name="connsiteX23" fmla="*/ 1426464 w 2995041"/>
              <a:gd name="connsiteY23" fmla="*/ 2235421 h 3725893"/>
              <a:gd name="connsiteX24" fmla="*/ 1289304 w 2995041"/>
              <a:gd name="connsiteY24" fmla="*/ 2482309 h 3725893"/>
              <a:gd name="connsiteX25" fmla="*/ 1463040 w 2995041"/>
              <a:gd name="connsiteY25" fmla="*/ 2656045 h 3725893"/>
              <a:gd name="connsiteX26" fmla="*/ 1133856 w 2995041"/>
              <a:gd name="connsiteY26" fmla="*/ 2985229 h 3725893"/>
              <a:gd name="connsiteX27" fmla="*/ 1234440 w 2995041"/>
              <a:gd name="connsiteY27" fmla="*/ 3140677 h 3725893"/>
              <a:gd name="connsiteX28" fmla="*/ 1225296 w 2995041"/>
              <a:gd name="connsiteY28" fmla="*/ 3369277 h 3725893"/>
              <a:gd name="connsiteX29" fmla="*/ 1133856 w 2995041"/>
              <a:gd name="connsiteY29" fmla="*/ 3725893 h 3725893"/>
              <a:gd name="connsiteX0" fmla="*/ 1133856 w 2995041"/>
              <a:gd name="connsiteY0" fmla="*/ 3725893 h 3725893"/>
              <a:gd name="connsiteX1" fmla="*/ 694944 w 2995041"/>
              <a:gd name="connsiteY1" fmla="*/ 3698461 h 3725893"/>
              <a:gd name="connsiteX2" fmla="*/ 246888 w 2995041"/>
              <a:gd name="connsiteY2" fmla="*/ 3661885 h 3725893"/>
              <a:gd name="connsiteX3" fmla="*/ 9144 w 2995041"/>
              <a:gd name="connsiteY3" fmla="*/ 3561301 h 3725893"/>
              <a:gd name="connsiteX4" fmla="*/ 0 w 2995041"/>
              <a:gd name="connsiteY4" fmla="*/ 3369277 h 3725893"/>
              <a:gd name="connsiteX5" fmla="*/ 146304 w 2995041"/>
              <a:gd name="connsiteY5" fmla="*/ 3131533 h 3725893"/>
              <a:gd name="connsiteX6" fmla="*/ 557784 w 2995041"/>
              <a:gd name="connsiteY6" fmla="*/ 2637757 h 3725893"/>
              <a:gd name="connsiteX7" fmla="*/ 932688 w 2995041"/>
              <a:gd name="connsiteY7" fmla="*/ 2107405 h 3725893"/>
              <a:gd name="connsiteX8" fmla="*/ 1325880 w 2995041"/>
              <a:gd name="connsiteY8" fmla="*/ 1083277 h 3725893"/>
              <a:gd name="connsiteX9" fmla="*/ 1737741 w 2995041"/>
              <a:gd name="connsiteY9" fmla="*/ 122776 h 3725893"/>
              <a:gd name="connsiteX10" fmla="*/ 1945005 w 2995041"/>
              <a:gd name="connsiteY10" fmla="*/ 137254 h 3725893"/>
              <a:gd name="connsiteX11" fmla="*/ 2011489 w 2995041"/>
              <a:gd name="connsiteY11" fmla="*/ 21049 h 3725893"/>
              <a:gd name="connsiteX12" fmla="*/ 2601087 w 2995041"/>
              <a:gd name="connsiteY12" fmla="*/ 168877 h 3725893"/>
              <a:gd name="connsiteX13" fmla="*/ 2776728 w 2995041"/>
              <a:gd name="connsiteY13" fmla="*/ 182974 h 3725893"/>
              <a:gd name="connsiteX14" fmla="*/ 2995041 w 2995041"/>
              <a:gd name="connsiteY14" fmla="*/ 650080 h 3725893"/>
              <a:gd name="connsiteX15" fmla="*/ 2221992 w 2995041"/>
              <a:gd name="connsiteY15" fmla="*/ 827245 h 3725893"/>
              <a:gd name="connsiteX16" fmla="*/ 2157984 w 2995041"/>
              <a:gd name="connsiteY16" fmla="*/ 1037557 h 3725893"/>
              <a:gd name="connsiteX17" fmla="*/ 2057400 w 2995041"/>
              <a:gd name="connsiteY17" fmla="*/ 1174717 h 3725893"/>
              <a:gd name="connsiteX18" fmla="*/ 1911096 w 2995041"/>
              <a:gd name="connsiteY18" fmla="*/ 1156429 h 3725893"/>
              <a:gd name="connsiteX19" fmla="*/ 1819656 w 2995041"/>
              <a:gd name="connsiteY19" fmla="*/ 1138141 h 3725893"/>
              <a:gd name="connsiteX20" fmla="*/ 1783080 w 2995041"/>
              <a:gd name="connsiteY20" fmla="*/ 1147285 h 3725893"/>
              <a:gd name="connsiteX21" fmla="*/ 1709928 w 2995041"/>
              <a:gd name="connsiteY21" fmla="*/ 1394173 h 3725893"/>
              <a:gd name="connsiteX22" fmla="*/ 1527048 w 2995041"/>
              <a:gd name="connsiteY22" fmla="*/ 1951957 h 3725893"/>
              <a:gd name="connsiteX23" fmla="*/ 1426464 w 2995041"/>
              <a:gd name="connsiteY23" fmla="*/ 2235421 h 3725893"/>
              <a:gd name="connsiteX24" fmla="*/ 1289304 w 2995041"/>
              <a:gd name="connsiteY24" fmla="*/ 2482309 h 3725893"/>
              <a:gd name="connsiteX25" fmla="*/ 1463040 w 2995041"/>
              <a:gd name="connsiteY25" fmla="*/ 2656045 h 3725893"/>
              <a:gd name="connsiteX26" fmla="*/ 1133856 w 2995041"/>
              <a:gd name="connsiteY26" fmla="*/ 2985229 h 3725893"/>
              <a:gd name="connsiteX27" fmla="*/ 1234440 w 2995041"/>
              <a:gd name="connsiteY27" fmla="*/ 3140677 h 3725893"/>
              <a:gd name="connsiteX28" fmla="*/ 1225296 w 2995041"/>
              <a:gd name="connsiteY28" fmla="*/ 3369277 h 3725893"/>
              <a:gd name="connsiteX29" fmla="*/ 1133856 w 2995041"/>
              <a:gd name="connsiteY29" fmla="*/ 3725893 h 3725893"/>
              <a:gd name="connsiteX0" fmla="*/ 1133856 w 2995041"/>
              <a:gd name="connsiteY0" fmla="*/ 3725893 h 3725893"/>
              <a:gd name="connsiteX1" fmla="*/ 694944 w 2995041"/>
              <a:gd name="connsiteY1" fmla="*/ 3698461 h 3725893"/>
              <a:gd name="connsiteX2" fmla="*/ 246888 w 2995041"/>
              <a:gd name="connsiteY2" fmla="*/ 3661885 h 3725893"/>
              <a:gd name="connsiteX3" fmla="*/ 9144 w 2995041"/>
              <a:gd name="connsiteY3" fmla="*/ 3561301 h 3725893"/>
              <a:gd name="connsiteX4" fmla="*/ 0 w 2995041"/>
              <a:gd name="connsiteY4" fmla="*/ 3369277 h 3725893"/>
              <a:gd name="connsiteX5" fmla="*/ 146304 w 2995041"/>
              <a:gd name="connsiteY5" fmla="*/ 3131533 h 3725893"/>
              <a:gd name="connsiteX6" fmla="*/ 557784 w 2995041"/>
              <a:gd name="connsiteY6" fmla="*/ 2637757 h 3725893"/>
              <a:gd name="connsiteX7" fmla="*/ 932688 w 2995041"/>
              <a:gd name="connsiteY7" fmla="*/ 2107405 h 3725893"/>
              <a:gd name="connsiteX8" fmla="*/ 1325880 w 2995041"/>
              <a:gd name="connsiteY8" fmla="*/ 1083277 h 3725893"/>
              <a:gd name="connsiteX9" fmla="*/ 1737741 w 2995041"/>
              <a:gd name="connsiteY9" fmla="*/ 122776 h 3725893"/>
              <a:gd name="connsiteX10" fmla="*/ 1945005 w 2995041"/>
              <a:gd name="connsiteY10" fmla="*/ 137254 h 3725893"/>
              <a:gd name="connsiteX11" fmla="*/ 2011489 w 2995041"/>
              <a:gd name="connsiteY11" fmla="*/ 21049 h 3725893"/>
              <a:gd name="connsiteX12" fmla="*/ 2601087 w 2995041"/>
              <a:gd name="connsiteY12" fmla="*/ 168877 h 3725893"/>
              <a:gd name="connsiteX13" fmla="*/ 2776728 w 2995041"/>
              <a:gd name="connsiteY13" fmla="*/ 182974 h 3725893"/>
              <a:gd name="connsiteX14" fmla="*/ 2995041 w 2995041"/>
              <a:gd name="connsiteY14" fmla="*/ 650080 h 3725893"/>
              <a:gd name="connsiteX15" fmla="*/ 2221992 w 2995041"/>
              <a:gd name="connsiteY15" fmla="*/ 827245 h 3725893"/>
              <a:gd name="connsiteX16" fmla="*/ 2157984 w 2995041"/>
              <a:gd name="connsiteY16" fmla="*/ 1037557 h 3725893"/>
              <a:gd name="connsiteX17" fmla="*/ 2057400 w 2995041"/>
              <a:gd name="connsiteY17" fmla="*/ 1174717 h 3725893"/>
              <a:gd name="connsiteX18" fmla="*/ 1911096 w 2995041"/>
              <a:gd name="connsiteY18" fmla="*/ 1156429 h 3725893"/>
              <a:gd name="connsiteX19" fmla="*/ 1819656 w 2995041"/>
              <a:gd name="connsiteY19" fmla="*/ 1138141 h 3725893"/>
              <a:gd name="connsiteX20" fmla="*/ 1783080 w 2995041"/>
              <a:gd name="connsiteY20" fmla="*/ 1147285 h 3725893"/>
              <a:gd name="connsiteX21" fmla="*/ 1709928 w 2995041"/>
              <a:gd name="connsiteY21" fmla="*/ 1394173 h 3725893"/>
              <a:gd name="connsiteX22" fmla="*/ 1527048 w 2995041"/>
              <a:gd name="connsiteY22" fmla="*/ 1951957 h 3725893"/>
              <a:gd name="connsiteX23" fmla="*/ 1426464 w 2995041"/>
              <a:gd name="connsiteY23" fmla="*/ 2235421 h 3725893"/>
              <a:gd name="connsiteX24" fmla="*/ 1289304 w 2995041"/>
              <a:gd name="connsiteY24" fmla="*/ 2482309 h 3725893"/>
              <a:gd name="connsiteX25" fmla="*/ 1463040 w 2995041"/>
              <a:gd name="connsiteY25" fmla="*/ 2656045 h 3725893"/>
              <a:gd name="connsiteX26" fmla="*/ 1133856 w 2995041"/>
              <a:gd name="connsiteY26" fmla="*/ 2985229 h 3725893"/>
              <a:gd name="connsiteX27" fmla="*/ 1234440 w 2995041"/>
              <a:gd name="connsiteY27" fmla="*/ 3140677 h 3725893"/>
              <a:gd name="connsiteX28" fmla="*/ 1225296 w 2995041"/>
              <a:gd name="connsiteY28" fmla="*/ 3369277 h 3725893"/>
              <a:gd name="connsiteX29" fmla="*/ 1133856 w 2995041"/>
              <a:gd name="connsiteY29" fmla="*/ 3725893 h 3725893"/>
              <a:gd name="connsiteX0" fmla="*/ 1133856 w 2995041"/>
              <a:gd name="connsiteY0" fmla="*/ 3725893 h 3725893"/>
              <a:gd name="connsiteX1" fmla="*/ 694944 w 2995041"/>
              <a:gd name="connsiteY1" fmla="*/ 3698461 h 3725893"/>
              <a:gd name="connsiteX2" fmla="*/ 246888 w 2995041"/>
              <a:gd name="connsiteY2" fmla="*/ 3661885 h 3725893"/>
              <a:gd name="connsiteX3" fmla="*/ 9144 w 2995041"/>
              <a:gd name="connsiteY3" fmla="*/ 3561301 h 3725893"/>
              <a:gd name="connsiteX4" fmla="*/ 0 w 2995041"/>
              <a:gd name="connsiteY4" fmla="*/ 3369277 h 3725893"/>
              <a:gd name="connsiteX5" fmla="*/ 146304 w 2995041"/>
              <a:gd name="connsiteY5" fmla="*/ 3131533 h 3725893"/>
              <a:gd name="connsiteX6" fmla="*/ 557784 w 2995041"/>
              <a:gd name="connsiteY6" fmla="*/ 2637757 h 3725893"/>
              <a:gd name="connsiteX7" fmla="*/ 932688 w 2995041"/>
              <a:gd name="connsiteY7" fmla="*/ 2107405 h 3725893"/>
              <a:gd name="connsiteX8" fmla="*/ 1325880 w 2995041"/>
              <a:gd name="connsiteY8" fmla="*/ 1083277 h 3725893"/>
              <a:gd name="connsiteX9" fmla="*/ 1737741 w 2995041"/>
              <a:gd name="connsiteY9" fmla="*/ 122776 h 3725893"/>
              <a:gd name="connsiteX10" fmla="*/ 1945005 w 2995041"/>
              <a:gd name="connsiteY10" fmla="*/ 137254 h 3725893"/>
              <a:gd name="connsiteX11" fmla="*/ 2011489 w 2995041"/>
              <a:gd name="connsiteY11" fmla="*/ 21049 h 3725893"/>
              <a:gd name="connsiteX12" fmla="*/ 2601087 w 2995041"/>
              <a:gd name="connsiteY12" fmla="*/ 168877 h 3725893"/>
              <a:gd name="connsiteX13" fmla="*/ 2776728 w 2995041"/>
              <a:gd name="connsiteY13" fmla="*/ 182974 h 3725893"/>
              <a:gd name="connsiteX14" fmla="*/ 2995041 w 2995041"/>
              <a:gd name="connsiteY14" fmla="*/ 650080 h 3725893"/>
              <a:gd name="connsiteX15" fmla="*/ 2221992 w 2995041"/>
              <a:gd name="connsiteY15" fmla="*/ 827245 h 3725893"/>
              <a:gd name="connsiteX16" fmla="*/ 2157984 w 2995041"/>
              <a:gd name="connsiteY16" fmla="*/ 1037557 h 3725893"/>
              <a:gd name="connsiteX17" fmla="*/ 2057400 w 2995041"/>
              <a:gd name="connsiteY17" fmla="*/ 1174717 h 3725893"/>
              <a:gd name="connsiteX18" fmla="*/ 1911096 w 2995041"/>
              <a:gd name="connsiteY18" fmla="*/ 1156429 h 3725893"/>
              <a:gd name="connsiteX19" fmla="*/ 1819656 w 2995041"/>
              <a:gd name="connsiteY19" fmla="*/ 1138141 h 3725893"/>
              <a:gd name="connsiteX20" fmla="*/ 1783080 w 2995041"/>
              <a:gd name="connsiteY20" fmla="*/ 1147285 h 3725893"/>
              <a:gd name="connsiteX21" fmla="*/ 1709928 w 2995041"/>
              <a:gd name="connsiteY21" fmla="*/ 1394173 h 3725893"/>
              <a:gd name="connsiteX22" fmla="*/ 1527048 w 2995041"/>
              <a:gd name="connsiteY22" fmla="*/ 1951957 h 3725893"/>
              <a:gd name="connsiteX23" fmla="*/ 1426464 w 2995041"/>
              <a:gd name="connsiteY23" fmla="*/ 2235421 h 3725893"/>
              <a:gd name="connsiteX24" fmla="*/ 1289304 w 2995041"/>
              <a:gd name="connsiteY24" fmla="*/ 2482309 h 3725893"/>
              <a:gd name="connsiteX25" fmla="*/ 1463040 w 2995041"/>
              <a:gd name="connsiteY25" fmla="*/ 2656045 h 3725893"/>
              <a:gd name="connsiteX26" fmla="*/ 1133856 w 2995041"/>
              <a:gd name="connsiteY26" fmla="*/ 2985229 h 3725893"/>
              <a:gd name="connsiteX27" fmla="*/ 1234440 w 2995041"/>
              <a:gd name="connsiteY27" fmla="*/ 3140677 h 3725893"/>
              <a:gd name="connsiteX28" fmla="*/ 1225296 w 2995041"/>
              <a:gd name="connsiteY28" fmla="*/ 3369277 h 3725893"/>
              <a:gd name="connsiteX29" fmla="*/ 1133856 w 2995041"/>
              <a:gd name="connsiteY29" fmla="*/ 3725893 h 3725893"/>
              <a:gd name="connsiteX0" fmla="*/ 1133856 w 2995041"/>
              <a:gd name="connsiteY0" fmla="*/ 3725893 h 3725893"/>
              <a:gd name="connsiteX1" fmla="*/ 694944 w 2995041"/>
              <a:gd name="connsiteY1" fmla="*/ 3698461 h 3725893"/>
              <a:gd name="connsiteX2" fmla="*/ 246888 w 2995041"/>
              <a:gd name="connsiteY2" fmla="*/ 3661885 h 3725893"/>
              <a:gd name="connsiteX3" fmla="*/ 9144 w 2995041"/>
              <a:gd name="connsiteY3" fmla="*/ 3561301 h 3725893"/>
              <a:gd name="connsiteX4" fmla="*/ 0 w 2995041"/>
              <a:gd name="connsiteY4" fmla="*/ 3369277 h 3725893"/>
              <a:gd name="connsiteX5" fmla="*/ 146304 w 2995041"/>
              <a:gd name="connsiteY5" fmla="*/ 3131533 h 3725893"/>
              <a:gd name="connsiteX6" fmla="*/ 557784 w 2995041"/>
              <a:gd name="connsiteY6" fmla="*/ 2637757 h 3725893"/>
              <a:gd name="connsiteX7" fmla="*/ 932688 w 2995041"/>
              <a:gd name="connsiteY7" fmla="*/ 2107405 h 3725893"/>
              <a:gd name="connsiteX8" fmla="*/ 1325880 w 2995041"/>
              <a:gd name="connsiteY8" fmla="*/ 1083277 h 3725893"/>
              <a:gd name="connsiteX9" fmla="*/ 1685353 w 2995041"/>
              <a:gd name="connsiteY9" fmla="*/ 251363 h 3725893"/>
              <a:gd name="connsiteX10" fmla="*/ 1945005 w 2995041"/>
              <a:gd name="connsiteY10" fmla="*/ 137254 h 3725893"/>
              <a:gd name="connsiteX11" fmla="*/ 2011489 w 2995041"/>
              <a:gd name="connsiteY11" fmla="*/ 21049 h 3725893"/>
              <a:gd name="connsiteX12" fmla="*/ 2601087 w 2995041"/>
              <a:gd name="connsiteY12" fmla="*/ 168877 h 3725893"/>
              <a:gd name="connsiteX13" fmla="*/ 2776728 w 2995041"/>
              <a:gd name="connsiteY13" fmla="*/ 182974 h 3725893"/>
              <a:gd name="connsiteX14" fmla="*/ 2995041 w 2995041"/>
              <a:gd name="connsiteY14" fmla="*/ 650080 h 3725893"/>
              <a:gd name="connsiteX15" fmla="*/ 2221992 w 2995041"/>
              <a:gd name="connsiteY15" fmla="*/ 827245 h 3725893"/>
              <a:gd name="connsiteX16" fmla="*/ 2157984 w 2995041"/>
              <a:gd name="connsiteY16" fmla="*/ 1037557 h 3725893"/>
              <a:gd name="connsiteX17" fmla="*/ 2057400 w 2995041"/>
              <a:gd name="connsiteY17" fmla="*/ 1174717 h 3725893"/>
              <a:gd name="connsiteX18" fmla="*/ 1911096 w 2995041"/>
              <a:gd name="connsiteY18" fmla="*/ 1156429 h 3725893"/>
              <a:gd name="connsiteX19" fmla="*/ 1819656 w 2995041"/>
              <a:gd name="connsiteY19" fmla="*/ 1138141 h 3725893"/>
              <a:gd name="connsiteX20" fmla="*/ 1783080 w 2995041"/>
              <a:gd name="connsiteY20" fmla="*/ 1147285 h 3725893"/>
              <a:gd name="connsiteX21" fmla="*/ 1709928 w 2995041"/>
              <a:gd name="connsiteY21" fmla="*/ 1394173 h 3725893"/>
              <a:gd name="connsiteX22" fmla="*/ 1527048 w 2995041"/>
              <a:gd name="connsiteY22" fmla="*/ 1951957 h 3725893"/>
              <a:gd name="connsiteX23" fmla="*/ 1426464 w 2995041"/>
              <a:gd name="connsiteY23" fmla="*/ 2235421 h 3725893"/>
              <a:gd name="connsiteX24" fmla="*/ 1289304 w 2995041"/>
              <a:gd name="connsiteY24" fmla="*/ 2482309 h 3725893"/>
              <a:gd name="connsiteX25" fmla="*/ 1463040 w 2995041"/>
              <a:gd name="connsiteY25" fmla="*/ 2656045 h 3725893"/>
              <a:gd name="connsiteX26" fmla="*/ 1133856 w 2995041"/>
              <a:gd name="connsiteY26" fmla="*/ 2985229 h 3725893"/>
              <a:gd name="connsiteX27" fmla="*/ 1234440 w 2995041"/>
              <a:gd name="connsiteY27" fmla="*/ 3140677 h 3725893"/>
              <a:gd name="connsiteX28" fmla="*/ 1225296 w 2995041"/>
              <a:gd name="connsiteY28" fmla="*/ 3369277 h 3725893"/>
              <a:gd name="connsiteX29" fmla="*/ 1133856 w 2995041"/>
              <a:gd name="connsiteY29" fmla="*/ 3725893 h 3725893"/>
              <a:gd name="connsiteX0" fmla="*/ 1133856 w 2995041"/>
              <a:gd name="connsiteY0" fmla="*/ 3725893 h 3725893"/>
              <a:gd name="connsiteX1" fmla="*/ 694944 w 2995041"/>
              <a:gd name="connsiteY1" fmla="*/ 3698461 h 3725893"/>
              <a:gd name="connsiteX2" fmla="*/ 246888 w 2995041"/>
              <a:gd name="connsiteY2" fmla="*/ 3661885 h 3725893"/>
              <a:gd name="connsiteX3" fmla="*/ 9144 w 2995041"/>
              <a:gd name="connsiteY3" fmla="*/ 3561301 h 3725893"/>
              <a:gd name="connsiteX4" fmla="*/ 0 w 2995041"/>
              <a:gd name="connsiteY4" fmla="*/ 3369277 h 3725893"/>
              <a:gd name="connsiteX5" fmla="*/ 146304 w 2995041"/>
              <a:gd name="connsiteY5" fmla="*/ 3131533 h 3725893"/>
              <a:gd name="connsiteX6" fmla="*/ 557784 w 2995041"/>
              <a:gd name="connsiteY6" fmla="*/ 2637757 h 3725893"/>
              <a:gd name="connsiteX7" fmla="*/ 932688 w 2995041"/>
              <a:gd name="connsiteY7" fmla="*/ 2107405 h 3725893"/>
              <a:gd name="connsiteX8" fmla="*/ 1325880 w 2995041"/>
              <a:gd name="connsiteY8" fmla="*/ 1083277 h 3725893"/>
              <a:gd name="connsiteX9" fmla="*/ 1680590 w 2995041"/>
              <a:gd name="connsiteY9" fmla="*/ 218025 h 3725893"/>
              <a:gd name="connsiteX10" fmla="*/ 1945005 w 2995041"/>
              <a:gd name="connsiteY10" fmla="*/ 137254 h 3725893"/>
              <a:gd name="connsiteX11" fmla="*/ 2011489 w 2995041"/>
              <a:gd name="connsiteY11" fmla="*/ 21049 h 3725893"/>
              <a:gd name="connsiteX12" fmla="*/ 2601087 w 2995041"/>
              <a:gd name="connsiteY12" fmla="*/ 168877 h 3725893"/>
              <a:gd name="connsiteX13" fmla="*/ 2776728 w 2995041"/>
              <a:gd name="connsiteY13" fmla="*/ 182974 h 3725893"/>
              <a:gd name="connsiteX14" fmla="*/ 2995041 w 2995041"/>
              <a:gd name="connsiteY14" fmla="*/ 650080 h 3725893"/>
              <a:gd name="connsiteX15" fmla="*/ 2221992 w 2995041"/>
              <a:gd name="connsiteY15" fmla="*/ 827245 h 3725893"/>
              <a:gd name="connsiteX16" fmla="*/ 2157984 w 2995041"/>
              <a:gd name="connsiteY16" fmla="*/ 1037557 h 3725893"/>
              <a:gd name="connsiteX17" fmla="*/ 2057400 w 2995041"/>
              <a:gd name="connsiteY17" fmla="*/ 1174717 h 3725893"/>
              <a:gd name="connsiteX18" fmla="*/ 1911096 w 2995041"/>
              <a:gd name="connsiteY18" fmla="*/ 1156429 h 3725893"/>
              <a:gd name="connsiteX19" fmla="*/ 1819656 w 2995041"/>
              <a:gd name="connsiteY19" fmla="*/ 1138141 h 3725893"/>
              <a:gd name="connsiteX20" fmla="*/ 1783080 w 2995041"/>
              <a:gd name="connsiteY20" fmla="*/ 1147285 h 3725893"/>
              <a:gd name="connsiteX21" fmla="*/ 1709928 w 2995041"/>
              <a:gd name="connsiteY21" fmla="*/ 1394173 h 3725893"/>
              <a:gd name="connsiteX22" fmla="*/ 1527048 w 2995041"/>
              <a:gd name="connsiteY22" fmla="*/ 1951957 h 3725893"/>
              <a:gd name="connsiteX23" fmla="*/ 1426464 w 2995041"/>
              <a:gd name="connsiteY23" fmla="*/ 2235421 h 3725893"/>
              <a:gd name="connsiteX24" fmla="*/ 1289304 w 2995041"/>
              <a:gd name="connsiteY24" fmla="*/ 2482309 h 3725893"/>
              <a:gd name="connsiteX25" fmla="*/ 1463040 w 2995041"/>
              <a:gd name="connsiteY25" fmla="*/ 2656045 h 3725893"/>
              <a:gd name="connsiteX26" fmla="*/ 1133856 w 2995041"/>
              <a:gd name="connsiteY26" fmla="*/ 2985229 h 3725893"/>
              <a:gd name="connsiteX27" fmla="*/ 1234440 w 2995041"/>
              <a:gd name="connsiteY27" fmla="*/ 3140677 h 3725893"/>
              <a:gd name="connsiteX28" fmla="*/ 1225296 w 2995041"/>
              <a:gd name="connsiteY28" fmla="*/ 3369277 h 3725893"/>
              <a:gd name="connsiteX29" fmla="*/ 1133856 w 2995041"/>
              <a:gd name="connsiteY29" fmla="*/ 3725893 h 3725893"/>
              <a:gd name="connsiteX0" fmla="*/ 1133856 w 2995041"/>
              <a:gd name="connsiteY0" fmla="*/ 3725893 h 3725893"/>
              <a:gd name="connsiteX1" fmla="*/ 694944 w 2995041"/>
              <a:gd name="connsiteY1" fmla="*/ 3698461 h 3725893"/>
              <a:gd name="connsiteX2" fmla="*/ 246888 w 2995041"/>
              <a:gd name="connsiteY2" fmla="*/ 3661885 h 3725893"/>
              <a:gd name="connsiteX3" fmla="*/ 9144 w 2995041"/>
              <a:gd name="connsiteY3" fmla="*/ 3561301 h 3725893"/>
              <a:gd name="connsiteX4" fmla="*/ 0 w 2995041"/>
              <a:gd name="connsiteY4" fmla="*/ 3369277 h 3725893"/>
              <a:gd name="connsiteX5" fmla="*/ 146304 w 2995041"/>
              <a:gd name="connsiteY5" fmla="*/ 3131533 h 3725893"/>
              <a:gd name="connsiteX6" fmla="*/ 557784 w 2995041"/>
              <a:gd name="connsiteY6" fmla="*/ 2637757 h 3725893"/>
              <a:gd name="connsiteX7" fmla="*/ 932688 w 2995041"/>
              <a:gd name="connsiteY7" fmla="*/ 2107405 h 3725893"/>
              <a:gd name="connsiteX8" fmla="*/ 1325880 w 2995041"/>
              <a:gd name="connsiteY8" fmla="*/ 1083277 h 3725893"/>
              <a:gd name="connsiteX9" fmla="*/ 1680590 w 2995041"/>
              <a:gd name="connsiteY9" fmla="*/ 218025 h 3725893"/>
              <a:gd name="connsiteX10" fmla="*/ 1945005 w 2995041"/>
              <a:gd name="connsiteY10" fmla="*/ 137254 h 3725893"/>
              <a:gd name="connsiteX11" fmla="*/ 2011489 w 2995041"/>
              <a:gd name="connsiteY11" fmla="*/ 21049 h 3725893"/>
              <a:gd name="connsiteX12" fmla="*/ 2601087 w 2995041"/>
              <a:gd name="connsiteY12" fmla="*/ 168877 h 3725893"/>
              <a:gd name="connsiteX13" fmla="*/ 2776728 w 2995041"/>
              <a:gd name="connsiteY13" fmla="*/ 182974 h 3725893"/>
              <a:gd name="connsiteX14" fmla="*/ 2995041 w 2995041"/>
              <a:gd name="connsiteY14" fmla="*/ 650080 h 3725893"/>
              <a:gd name="connsiteX15" fmla="*/ 2241042 w 2995041"/>
              <a:gd name="connsiteY15" fmla="*/ 874870 h 3725893"/>
              <a:gd name="connsiteX16" fmla="*/ 2157984 w 2995041"/>
              <a:gd name="connsiteY16" fmla="*/ 1037557 h 3725893"/>
              <a:gd name="connsiteX17" fmla="*/ 2057400 w 2995041"/>
              <a:gd name="connsiteY17" fmla="*/ 1174717 h 3725893"/>
              <a:gd name="connsiteX18" fmla="*/ 1911096 w 2995041"/>
              <a:gd name="connsiteY18" fmla="*/ 1156429 h 3725893"/>
              <a:gd name="connsiteX19" fmla="*/ 1819656 w 2995041"/>
              <a:gd name="connsiteY19" fmla="*/ 1138141 h 3725893"/>
              <a:gd name="connsiteX20" fmla="*/ 1783080 w 2995041"/>
              <a:gd name="connsiteY20" fmla="*/ 1147285 h 3725893"/>
              <a:gd name="connsiteX21" fmla="*/ 1709928 w 2995041"/>
              <a:gd name="connsiteY21" fmla="*/ 1394173 h 3725893"/>
              <a:gd name="connsiteX22" fmla="*/ 1527048 w 2995041"/>
              <a:gd name="connsiteY22" fmla="*/ 1951957 h 3725893"/>
              <a:gd name="connsiteX23" fmla="*/ 1426464 w 2995041"/>
              <a:gd name="connsiteY23" fmla="*/ 2235421 h 3725893"/>
              <a:gd name="connsiteX24" fmla="*/ 1289304 w 2995041"/>
              <a:gd name="connsiteY24" fmla="*/ 2482309 h 3725893"/>
              <a:gd name="connsiteX25" fmla="*/ 1463040 w 2995041"/>
              <a:gd name="connsiteY25" fmla="*/ 2656045 h 3725893"/>
              <a:gd name="connsiteX26" fmla="*/ 1133856 w 2995041"/>
              <a:gd name="connsiteY26" fmla="*/ 2985229 h 3725893"/>
              <a:gd name="connsiteX27" fmla="*/ 1234440 w 2995041"/>
              <a:gd name="connsiteY27" fmla="*/ 3140677 h 3725893"/>
              <a:gd name="connsiteX28" fmla="*/ 1225296 w 2995041"/>
              <a:gd name="connsiteY28" fmla="*/ 3369277 h 3725893"/>
              <a:gd name="connsiteX29" fmla="*/ 1133856 w 2995041"/>
              <a:gd name="connsiteY29" fmla="*/ 3725893 h 3725893"/>
              <a:gd name="connsiteX0" fmla="*/ 1133856 w 3056001"/>
              <a:gd name="connsiteY0" fmla="*/ 3725893 h 3725893"/>
              <a:gd name="connsiteX1" fmla="*/ 694944 w 3056001"/>
              <a:gd name="connsiteY1" fmla="*/ 3698461 h 3725893"/>
              <a:gd name="connsiteX2" fmla="*/ 246888 w 3056001"/>
              <a:gd name="connsiteY2" fmla="*/ 3661885 h 3725893"/>
              <a:gd name="connsiteX3" fmla="*/ 9144 w 3056001"/>
              <a:gd name="connsiteY3" fmla="*/ 3561301 h 3725893"/>
              <a:gd name="connsiteX4" fmla="*/ 0 w 3056001"/>
              <a:gd name="connsiteY4" fmla="*/ 3369277 h 3725893"/>
              <a:gd name="connsiteX5" fmla="*/ 146304 w 3056001"/>
              <a:gd name="connsiteY5" fmla="*/ 3131533 h 3725893"/>
              <a:gd name="connsiteX6" fmla="*/ 557784 w 3056001"/>
              <a:gd name="connsiteY6" fmla="*/ 2637757 h 3725893"/>
              <a:gd name="connsiteX7" fmla="*/ 932688 w 3056001"/>
              <a:gd name="connsiteY7" fmla="*/ 2107405 h 3725893"/>
              <a:gd name="connsiteX8" fmla="*/ 1325880 w 3056001"/>
              <a:gd name="connsiteY8" fmla="*/ 1083277 h 3725893"/>
              <a:gd name="connsiteX9" fmla="*/ 1680590 w 3056001"/>
              <a:gd name="connsiteY9" fmla="*/ 218025 h 3725893"/>
              <a:gd name="connsiteX10" fmla="*/ 1945005 w 3056001"/>
              <a:gd name="connsiteY10" fmla="*/ 137254 h 3725893"/>
              <a:gd name="connsiteX11" fmla="*/ 2011489 w 3056001"/>
              <a:gd name="connsiteY11" fmla="*/ 21049 h 3725893"/>
              <a:gd name="connsiteX12" fmla="*/ 2601087 w 3056001"/>
              <a:gd name="connsiteY12" fmla="*/ 168877 h 3725893"/>
              <a:gd name="connsiteX13" fmla="*/ 2776728 w 3056001"/>
              <a:gd name="connsiteY13" fmla="*/ 182974 h 3725893"/>
              <a:gd name="connsiteX14" fmla="*/ 3056001 w 3056001"/>
              <a:gd name="connsiteY14" fmla="*/ 749140 h 3725893"/>
              <a:gd name="connsiteX15" fmla="*/ 2241042 w 3056001"/>
              <a:gd name="connsiteY15" fmla="*/ 874870 h 3725893"/>
              <a:gd name="connsiteX16" fmla="*/ 2157984 w 3056001"/>
              <a:gd name="connsiteY16" fmla="*/ 1037557 h 3725893"/>
              <a:gd name="connsiteX17" fmla="*/ 2057400 w 3056001"/>
              <a:gd name="connsiteY17" fmla="*/ 1174717 h 3725893"/>
              <a:gd name="connsiteX18" fmla="*/ 1911096 w 3056001"/>
              <a:gd name="connsiteY18" fmla="*/ 1156429 h 3725893"/>
              <a:gd name="connsiteX19" fmla="*/ 1819656 w 3056001"/>
              <a:gd name="connsiteY19" fmla="*/ 1138141 h 3725893"/>
              <a:gd name="connsiteX20" fmla="*/ 1783080 w 3056001"/>
              <a:gd name="connsiteY20" fmla="*/ 1147285 h 3725893"/>
              <a:gd name="connsiteX21" fmla="*/ 1709928 w 3056001"/>
              <a:gd name="connsiteY21" fmla="*/ 1394173 h 3725893"/>
              <a:gd name="connsiteX22" fmla="*/ 1527048 w 3056001"/>
              <a:gd name="connsiteY22" fmla="*/ 1951957 h 3725893"/>
              <a:gd name="connsiteX23" fmla="*/ 1426464 w 3056001"/>
              <a:gd name="connsiteY23" fmla="*/ 2235421 h 3725893"/>
              <a:gd name="connsiteX24" fmla="*/ 1289304 w 3056001"/>
              <a:gd name="connsiteY24" fmla="*/ 2482309 h 3725893"/>
              <a:gd name="connsiteX25" fmla="*/ 1463040 w 3056001"/>
              <a:gd name="connsiteY25" fmla="*/ 2656045 h 3725893"/>
              <a:gd name="connsiteX26" fmla="*/ 1133856 w 3056001"/>
              <a:gd name="connsiteY26" fmla="*/ 2985229 h 3725893"/>
              <a:gd name="connsiteX27" fmla="*/ 1234440 w 3056001"/>
              <a:gd name="connsiteY27" fmla="*/ 3140677 h 3725893"/>
              <a:gd name="connsiteX28" fmla="*/ 1225296 w 3056001"/>
              <a:gd name="connsiteY28" fmla="*/ 3369277 h 3725893"/>
              <a:gd name="connsiteX29" fmla="*/ 1133856 w 3056001"/>
              <a:gd name="connsiteY29" fmla="*/ 3725893 h 3725893"/>
              <a:gd name="connsiteX0" fmla="*/ 1133856 w 3056001"/>
              <a:gd name="connsiteY0" fmla="*/ 3725893 h 3725893"/>
              <a:gd name="connsiteX1" fmla="*/ 694944 w 3056001"/>
              <a:gd name="connsiteY1" fmla="*/ 3698461 h 3725893"/>
              <a:gd name="connsiteX2" fmla="*/ 246888 w 3056001"/>
              <a:gd name="connsiteY2" fmla="*/ 3661885 h 3725893"/>
              <a:gd name="connsiteX3" fmla="*/ 9144 w 3056001"/>
              <a:gd name="connsiteY3" fmla="*/ 3561301 h 3725893"/>
              <a:gd name="connsiteX4" fmla="*/ 0 w 3056001"/>
              <a:gd name="connsiteY4" fmla="*/ 3369277 h 3725893"/>
              <a:gd name="connsiteX5" fmla="*/ 146304 w 3056001"/>
              <a:gd name="connsiteY5" fmla="*/ 3131533 h 3725893"/>
              <a:gd name="connsiteX6" fmla="*/ 557784 w 3056001"/>
              <a:gd name="connsiteY6" fmla="*/ 2637757 h 3725893"/>
              <a:gd name="connsiteX7" fmla="*/ 932688 w 3056001"/>
              <a:gd name="connsiteY7" fmla="*/ 2107405 h 3725893"/>
              <a:gd name="connsiteX8" fmla="*/ 1325880 w 3056001"/>
              <a:gd name="connsiteY8" fmla="*/ 1083277 h 3725893"/>
              <a:gd name="connsiteX9" fmla="*/ 1680590 w 3056001"/>
              <a:gd name="connsiteY9" fmla="*/ 218025 h 3725893"/>
              <a:gd name="connsiteX10" fmla="*/ 1945005 w 3056001"/>
              <a:gd name="connsiteY10" fmla="*/ 137254 h 3725893"/>
              <a:gd name="connsiteX11" fmla="*/ 2011489 w 3056001"/>
              <a:gd name="connsiteY11" fmla="*/ 21049 h 3725893"/>
              <a:gd name="connsiteX12" fmla="*/ 2570607 w 3056001"/>
              <a:gd name="connsiteY12" fmla="*/ 229837 h 3725893"/>
              <a:gd name="connsiteX13" fmla="*/ 2776728 w 3056001"/>
              <a:gd name="connsiteY13" fmla="*/ 182974 h 3725893"/>
              <a:gd name="connsiteX14" fmla="*/ 3056001 w 3056001"/>
              <a:gd name="connsiteY14" fmla="*/ 749140 h 3725893"/>
              <a:gd name="connsiteX15" fmla="*/ 2241042 w 3056001"/>
              <a:gd name="connsiteY15" fmla="*/ 874870 h 3725893"/>
              <a:gd name="connsiteX16" fmla="*/ 2157984 w 3056001"/>
              <a:gd name="connsiteY16" fmla="*/ 1037557 h 3725893"/>
              <a:gd name="connsiteX17" fmla="*/ 2057400 w 3056001"/>
              <a:gd name="connsiteY17" fmla="*/ 1174717 h 3725893"/>
              <a:gd name="connsiteX18" fmla="*/ 1911096 w 3056001"/>
              <a:gd name="connsiteY18" fmla="*/ 1156429 h 3725893"/>
              <a:gd name="connsiteX19" fmla="*/ 1819656 w 3056001"/>
              <a:gd name="connsiteY19" fmla="*/ 1138141 h 3725893"/>
              <a:gd name="connsiteX20" fmla="*/ 1783080 w 3056001"/>
              <a:gd name="connsiteY20" fmla="*/ 1147285 h 3725893"/>
              <a:gd name="connsiteX21" fmla="*/ 1709928 w 3056001"/>
              <a:gd name="connsiteY21" fmla="*/ 1394173 h 3725893"/>
              <a:gd name="connsiteX22" fmla="*/ 1527048 w 3056001"/>
              <a:gd name="connsiteY22" fmla="*/ 1951957 h 3725893"/>
              <a:gd name="connsiteX23" fmla="*/ 1426464 w 3056001"/>
              <a:gd name="connsiteY23" fmla="*/ 2235421 h 3725893"/>
              <a:gd name="connsiteX24" fmla="*/ 1289304 w 3056001"/>
              <a:gd name="connsiteY24" fmla="*/ 2482309 h 3725893"/>
              <a:gd name="connsiteX25" fmla="*/ 1463040 w 3056001"/>
              <a:gd name="connsiteY25" fmla="*/ 2656045 h 3725893"/>
              <a:gd name="connsiteX26" fmla="*/ 1133856 w 3056001"/>
              <a:gd name="connsiteY26" fmla="*/ 2985229 h 3725893"/>
              <a:gd name="connsiteX27" fmla="*/ 1234440 w 3056001"/>
              <a:gd name="connsiteY27" fmla="*/ 3140677 h 3725893"/>
              <a:gd name="connsiteX28" fmla="*/ 1225296 w 3056001"/>
              <a:gd name="connsiteY28" fmla="*/ 3369277 h 3725893"/>
              <a:gd name="connsiteX29" fmla="*/ 1133856 w 3056001"/>
              <a:gd name="connsiteY29" fmla="*/ 3725893 h 3725893"/>
              <a:gd name="connsiteX0" fmla="*/ 1133856 w 3056001"/>
              <a:gd name="connsiteY0" fmla="*/ 3725893 h 3725893"/>
              <a:gd name="connsiteX1" fmla="*/ 694944 w 3056001"/>
              <a:gd name="connsiteY1" fmla="*/ 3698461 h 3725893"/>
              <a:gd name="connsiteX2" fmla="*/ 246888 w 3056001"/>
              <a:gd name="connsiteY2" fmla="*/ 3661885 h 3725893"/>
              <a:gd name="connsiteX3" fmla="*/ 9144 w 3056001"/>
              <a:gd name="connsiteY3" fmla="*/ 3561301 h 3725893"/>
              <a:gd name="connsiteX4" fmla="*/ 0 w 3056001"/>
              <a:gd name="connsiteY4" fmla="*/ 3369277 h 3725893"/>
              <a:gd name="connsiteX5" fmla="*/ 146304 w 3056001"/>
              <a:gd name="connsiteY5" fmla="*/ 3131533 h 3725893"/>
              <a:gd name="connsiteX6" fmla="*/ 557784 w 3056001"/>
              <a:gd name="connsiteY6" fmla="*/ 2637757 h 3725893"/>
              <a:gd name="connsiteX7" fmla="*/ 932688 w 3056001"/>
              <a:gd name="connsiteY7" fmla="*/ 2107405 h 3725893"/>
              <a:gd name="connsiteX8" fmla="*/ 1325880 w 3056001"/>
              <a:gd name="connsiteY8" fmla="*/ 1083277 h 3725893"/>
              <a:gd name="connsiteX9" fmla="*/ 1680590 w 3056001"/>
              <a:gd name="connsiteY9" fmla="*/ 218025 h 3725893"/>
              <a:gd name="connsiteX10" fmla="*/ 1945005 w 3056001"/>
              <a:gd name="connsiteY10" fmla="*/ 137254 h 3725893"/>
              <a:gd name="connsiteX11" fmla="*/ 2011489 w 3056001"/>
              <a:gd name="connsiteY11" fmla="*/ 21049 h 3725893"/>
              <a:gd name="connsiteX12" fmla="*/ 2570607 w 3056001"/>
              <a:gd name="connsiteY12" fmla="*/ 229837 h 3725893"/>
              <a:gd name="connsiteX13" fmla="*/ 2799588 w 3056001"/>
              <a:gd name="connsiteY13" fmla="*/ 251554 h 3725893"/>
              <a:gd name="connsiteX14" fmla="*/ 3056001 w 3056001"/>
              <a:gd name="connsiteY14" fmla="*/ 749140 h 3725893"/>
              <a:gd name="connsiteX15" fmla="*/ 2241042 w 3056001"/>
              <a:gd name="connsiteY15" fmla="*/ 874870 h 3725893"/>
              <a:gd name="connsiteX16" fmla="*/ 2157984 w 3056001"/>
              <a:gd name="connsiteY16" fmla="*/ 1037557 h 3725893"/>
              <a:gd name="connsiteX17" fmla="*/ 2057400 w 3056001"/>
              <a:gd name="connsiteY17" fmla="*/ 1174717 h 3725893"/>
              <a:gd name="connsiteX18" fmla="*/ 1911096 w 3056001"/>
              <a:gd name="connsiteY18" fmla="*/ 1156429 h 3725893"/>
              <a:gd name="connsiteX19" fmla="*/ 1819656 w 3056001"/>
              <a:gd name="connsiteY19" fmla="*/ 1138141 h 3725893"/>
              <a:gd name="connsiteX20" fmla="*/ 1783080 w 3056001"/>
              <a:gd name="connsiteY20" fmla="*/ 1147285 h 3725893"/>
              <a:gd name="connsiteX21" fmla="*/ 1709928 w 3056001"/>
              <a:gd name="connsiteY21" fmla="*/ 1394173 h 3725893"/>
              <a:gd name="connsiteX22" fmla="*/ 1527048 w 3056001"/>
              <a:gd name="connsiteY22" fmla="*/ 1951957 h 3725893"/>
              <a:gd name="connsiteX23" fmla="*/ 1426464 w 3056001"/>
              <a:gd name="connsiteY23" fmla="*/ 2235421 h 3725893"/>
              <a:gd name="connsiteX24" fmla="*/ 1289304 w 3056001"/>
              <a:gd name="connsiteY24" fmla="*/ 2482309 h 3725893"/>
              <a:gd name="connsiteX25" fmla="*/ 1463040 w 3056001"/>
              <a:gd name="connsiteY25" fmla="*/ 2656045 h 3725893"/>
              <a:gd name="connsiteX26" fmla="*/ 1133856 w 3056001"/>
              <a:gd name="connsiteY26" fmla="*/ 2985229 h 3725893"/>
              <a:gd name="connsiteX27" fmla="*/ 1234440 w 3056001"/>
              <a:gd name="connsiteY27" fmla="*/ 3140677 h 3725893"/>
              <a:gd name="connsiteX28" fmla="*/ 1225296 w 3056001"/>
              <a:gd name="connsiteY28" fmla="*/ 3369277 h 3725893"/>
              <a:gd name="connsiteX29" fmla="*/ 1133856 w 3056001"/>
              <a:gd name="connsiteY29" fmla="*/ 3725893 h 3725893"/>
              <a:gd name="connsiteX0" fmla="*/ 1133856 w 3056001"/>
              <a:gd name="connsiteY0" fmla="*/ 3725893 h 3725893"/>
              <a:gd name="connsiteX1" fmla="*/ 694944 w 3056001"/>
              <a:gd name="connsiteY1" fmla="*/ 3698461 h 3725893"/>
              <a:gd name="connsiteX2" fmla="*/ 246888 w 3056001"/>
              <a:gd name="connsiteY2" fmla="*/ 3661885 h 3725893"/>
              <a:gd name="connsiteX3" fmla="*/ 9144 w 3056001"/>
              <a:gd name="connsiteY3" fmla="*/ 3561301 h 3725893"/>
              <a:gd name="connsiteX4" fmla="*/ 0 w 3056001"/>
              <a:gd name="connsiteY4" fmla="*/ 3369277 h 3725893"/>
              <a:gd name="connsiteX5" fmla="*/ 146304 w 3056001"/>
              <a:gd name="connsiteY5" fmla="*/ 3131533 h 3725893"/>
              <a:gd name="connsiteX6" fmla="*/ 557784 w 3056001"/>
              <a:gd name="connsiteY6" fmla="*/ 2637757 h 3725893"/>
              <a:gd name="connsiteX7" fmla="*/ 932688 w 3056001"/>
              <a:gd name="connsiteY7" fmla="*/ 2107405 h 3725893"/>
              <a:gd name="connsiteX8" fmla="*/ 1325880 w 3056001"/>
              <a:gd name="connsiteY8" fmla="*/ 1083277 h 3725893"/>
              <a:gd name="connsiteX9" fmla="*/ 1680590 w 3056001"/>
              <a:gd name="connsiteY9" fmla="*/ 218025 h 3725893"/>
              <a:gd name="connsiteX10" fmla="*/ 1945005 w 3056001"/>
              <a:gd name="connsiteY10" fmla="*/ 137254 h 3725893"/>
              <a:gd name="connsiteX11" fmla="*/ 2011489 w 3056001"/>
              <a:gd name="connsiteY11" fmla="*/ 21049 h 3725893"/>
              <a:gd name="connsiteX12" fmla="*/ 2570607 w 3056001"/>
              <a:gd name="connsiteY12" fmla="*/ 229837 h 3725893"/>
              <a:gd name="connsiteX13" fmla="*/ 2791968 w 3056001"/>
              <a:gd name="connsiteY13" fmla="*/ 213454 h 3725893"/>
              <a:gd name="connsiteX14" fmla="*/ 3056001 w 3056001"/>
              <a:gd name="connsiteY14" fmla="*/ 749140 h 3725893"/>
              <a:gd name="connsiteX15" fmla="*/ 2241042 w 3056001"/>
              <a:gd name="connsiteY15" fmla="*/ 874870 h 3725893"/>
              <a:gd name="connsiteX16" fmla="*/ 2157984 w 3056001"/>
              <a:gd name="connsiteY16" fmla="*/ 1037557 h 3725893"/>
              <a:gd name="connsiteX17" fmla="*/ 2057400 w 3056001"/>
              <a:gd name="connsiteY17" fmla="*/ 1174717 h 3725893"/>
              <a:gd name="connsiteX18" fmla="*/ 1911096 w 3056001"/>
              <a:gd name="connsiteY18" fmla="*/ 1156429 h 3725893"/>
              <a:gd name="connsiteX19" fmla="*/ 1819656 w 3056001"/>
              <a:gd name="connsiteY19" fmla="*/ 1138141 h 3725893"/>
              <a:gd name="connsiteX20" fmla="*/ 1783080 w 3056001"/>
              <a:gd name="connsiteY20" fmla="*/ 1147285 h 3725893"/>
              <a:gd name="connsiteX21" fmla="*/ 1709928 w 3056001"/>
              <a:gd name="connsiteY21" fmla="*/ 1394173 h 3725893"/>
              <a:gd name="connsiteX22" fmla="*/ 1527048 w 3056001"/>
              <a:gd name="connsiteY22" fmla="*/ 1951957 h 3725893"/>
              <a:gd name="connsiteX23" fmla="*/ 1426464 w 3056001"/>
              <a:gd name="connsiteY23" fmla="*/ 2235421 h 3725893"/>
              <a:gd name="connsiteX24" fmla="*/ 1289304 w 3056001"/>
              <a:gd name="connsiteY24" fmla="*/ 2482309 h 3725893"/>
              <a:gd name="connsiteX25" fmla="*/ 1463040 w 3056001"/>
              <a:gd name="connsiteY25" fmla="*/ 2656045 h 3725893"/>
              <a:gd name="connsiteX26" fmla="*/ 1133856 w 3056001"/>
              <a:gd name="connsiteY26" fmla="*/ 2985229 h 3725893"/>
              <a:gd name="connsiteX27" fmla="*/ 1234440 w 3056001"/>
              <a:gd name="connsiteY27" fmla="*/ 3140677 h 3725893"/>
              <a:gd name="connsiteX28" fmla="*/ 1225296 w 3056001"/>
              <a:gd name="connsiteY28" fmla="*/ 3369277 h 3725893"/>
              <a:gd name="connsiteX29" fmla="*/ 1133856 w 3056001"/>
              <a:gd name="connsiteY29" fmla="*/ 3725893 h 3725893"/>
              <a:gd name="connsiteX0" fmla="*/ 1133856 w 3056001"/>
              <a:gd name="connsiteY0" fmla="*/ 3725893 h 3725893"/>
              <a:gd name="connsiteX1" fmla="*/ 694944 w 3056001"/>
              <a:gd name="connsiteY1" fmla="*/ 3698461 h 3725893"/>
              <a:gd name="connsiteX2" fmla="*/ 246888 w 3056001"/>
              <a:gd name="connsiteY2" fmla="*/ 3661885 h 3725893"/>
              <a:gd name="connsiteX3" fmla="*/ 9144 w 3056001"/>
              <a:gd name="connsiteY3" fmla="*/ 3561301 h 3725893"/>
              <a:gd name="connsiteX4" fmla="*/ 0 w 3056001"/>
              <a:gd name="connsiteY4" fmla="*/ 3369277 h 3725893"/>
              <a:gd name="connsiteX5" fmla="*/ 146304 w 3056001"/>
              <a:gd name="connsiteY5" fmla="*/ 3131533 h 3725893"/>
              <a:gd name="connsiteX6" fmla="*/ 557784 w 3056001"/>
              <a:gd name="connsiteY6" fmla="*/ 2637757 h 3725893"/>
              <a:gd name="connsiteX7" fmla="*/ 932688 w 3056001"/>
              <a:gd name="connsiteY7" fmla="*/ 2107405 h 3725893"/>
              <a:gd name="connsiteX8" fmla="*/ 1325880 w 3056001"/>
              <a:gd name="connsiteY8" fmla="*/ 1083277 h 3725893"/>
              <a:gd name="connsiteX9" fmla="*/ 1680590 w 3056001"/>
              <a:gd name="connsiteY9" fmla="*/ 218025 h 3725893"/>
              <a:gd name="connsiteX10" fmla="*/ 1945005 w 3056001"/>
              <a:gd name="connsiteY10" fmla="*/ 137254 h 3725893"/>
              <a:gd name="connsiteX11" fmla="*/ 2011489 w 3056001"/>
              <a:gd name="connsiteY11" fmla="*/ 21049 h 3725893"/>
              <a:gd name="connsiteX12" fmla="*/ 2570607 w 3056001"/>
              <a:gd name="connsiteY12" fmla="*/ 229837 h 3725893"/>
              <a:gd name="connsiteX13" fmla="*/ 2791968 w 3056001"/>
              <a:gd name="connsiteY13" fmla="*/ 213454 h 3725893"/>
              <a:gd name="connsiteX14" fmla="*/ 3056001 w 3056001"/>
              <a:gd name="connsiteY14" fmla="*/ 749140 h 3725893"/>
              <a:gd name="connsiteX15" fmla="*/ 2241042 w 3056001"/>
              <a:gd name="connsiteY15" fmla="*/ 874870 h 3725893"/>
              <a:gd name="connsiteX16" fmla="*/ 2157984 w 3056001"/>
              <a:gd name="connsiteY16" fmla="*/ 1037557 h 3725893"/>
              <a:gd name="connsiteX17" fmla="*/ 2057400 w 3056001"/>
              <a:gd name="connsiteY17" fmla="*/ 1174717 h 3725893"/>
              <a:gd name="connsiteX18" fmla="*/ 1911096 w 3056001"/>
              <a:gd name="connsiteY18" fmla="*/ 1156429 h 3725893"/>
              <a:gd name="connsiteX19" fmla="*/ 1819656 w 3056001"/>
              <a:gd name="connsiteY19" fmla="*/ 1138141 h 3725893"/>
              <a:gd name="connsiteX20" fmla="*/ 1783080 w 3056001"/>
              <a:gd name="connsiteY20" fmla="*/ 1147285 h 3725893"/>
              <a:gd name="connsiteX21" fmla="*/ 1709928 w 3056001"/>
              <a:gd name="connsiteY21" fmla="*/ 1394173 h 3725893"/>
              <a:gd name="connsiteX22" fmla="*/ 1527048 w 3056001"/>
              <a:gd name="connsiteY22" fmla="*/ 1951957 h 3725893"/>
              <a:gd name="connsiteX23" fmla="*/ 1426464 w 3056001"/>
              <a:gd name="connsiteY23" fmla="*/ 2235421 h 3725893"/>
              <a:gd name="connsiteX24" fmla="*/ 1289304 w 3056001"/>
              <a:gd name="connsiteY24" fmla="*/ 2482309 h 3725893"/>
              <a:gd name="connsiteX25" fmla="*/ 1463040 w 3056001"/>
              <a:gd name="connsiteY25" fmla="*/ 2656045 h 3725893"/>
              <a:gd name="connsiteX26" fmla="*/ 1133856 w 3056001"/>
              <a:gd name="connsiteY26" fmla="*/ 2985229 h 3725893"/>
              <a:gd name="connsiteX27" fmla="*/ 1234440 w 3056001"/>
              <a:gd name="connsiteY27" fmla="*/ 3140677 h 3725893"/>
              <a:gd name="connsiteX28" fmla="*/ 1225296 w 3056001"/>
              <a:gd name="connsiteY28" fmla="*/ 3369277 h 3725893"/>
              <a:gd name="connsiteX29" fmla="*/ 1133856 w 3056001"/>
              <a:gd name="connsiteY29" fmla="*/ 3725893 h 3725893"/>
              <a:gd name="connsiteX0" fmla="*/ 1133856 w 3056001"/>
              <a:gd name="connsiteY0" fmla="*/ 3725893 h 3725893"/>
              <a:gd name="connsiteX1" fmla="*/ 694944 w 3056001"/>
              <a:gd name="connsiteY1" fmla="*/ 3698461 h 3725893"/>
              <a:gd name="connsiteX2" fmla="*/ 246888 w 3056001"/>
              <a:gd name="connsiteY2" fmla="*/ 3661885 h 3725893"/>
              <a:gd name="connsiteX3" fmla="*/ 9144 w 3056001"/>
              <a:gd name="connsiteY3" fmla="*/ 3561301 h 3725893"/>
              <a:gd name="connsiteX4" fmla="*/ 0 w 3056001"/>
              <a:gd name="connsiteY4" fmla="*/ 3369277 h 3725893"/>
              <a:gd name="connsiteX5" fmla="*/ 146304 w 3056001"/>
              <a:gd name="connsiteY5" fmla="*/ 3131533 h 3725893"/>
              <a:gd name="connsiteX6" fmla="*/ 557784 w 3056001"/>
              <a:gd name="connsiteY6" fmla="*/ 2637757 h 3725893"/>
              <a:gd name="connsiteX7" fmla="*/ 932688 w 3056001"/>
              <a:gd name="connsiteY7" fmla="*/ 2107405 h 3725893"/>
              <a:gd name="connsiteX8" fmla="*/ 1325880 w 3056001"/>
              <a:gd name="connsiteY8" fmla="*/ 1083277 h 3725893"/>
              <a:gd name="connsiteX9" fmla="*/ 1680590 w 3056001"/>
              <a:gd name="connsiteY9" fmla="*/ 218025 h 3725893"/>
              <a:gd name="connsiteX10" fmla="*/ 1945005 w 3056001"/>
              <a:gd name="connsiteY10" fmla="*/ 137254 h 3725893"/>
              <a:gd name="connsiteX11" fmla="*/ 2011489 w 3056001"/>
              <a:gd name="connsiteY11" fmla="*/ 21049 h 3725893"/>
              <a:gd name="connsiteX12" fmla="*/ 2570607 w 3056001"/>
              <a:gd name="connsiteY12" fmla="*/ 229837 h 3725893"/>
              <a:gd name="connsiteX13" fmla="*/ 2776728 w 3056001"/>
              <a:gd name="connsiteY13" fmla="*/ 175354 h 3725893"/>
              <a:gd name="connsiteX14" fmla="*/ 3056001 w 3056001"/>
              <a:gd name="connsiteY14" fmla="*/ 749140 h 3725893"/>
              <a:gd name="connsiteX15" fmla="*/ 2241042 w 3056001"/>
              <a:gd name="connsiteY15" fmla="*/ 874870 h 3725893"/>
              <a:gd name="connsiteX16" fmla="*/ 2157984 w 3056001"/>
              <a:gd name="connsiteY16" fmla="*/ 1037557 h 3725893"/>
              <a:gd name="connsiteX17" fmla="*/ 2057400 w 3056001"/>
              <a:gd name="connsiteY17" fmla="*/ 1174717 h 3725893"/>
              <a:gd name="connsiteX18" fmla="*/ 1911096 w 3056001"/>
              <a:gd name="connsiteY18" fmla="*/ 1156429 h 3725893"/>
              <a:gd name="connsiteX19" fmla="*/ 1819656 w 3056001"/>
              <a:gd name="connsiteY19" fmla="*/ 1138141 h 3725893"/>
              <a:gd name="connsiteX20" fmla="*/ 1783080 w 3056001"/>
              <a:gd name="connsiteY20" fmla="*/ 1147285 h 3725893"/>
              <a:gd name="connsiteX21" fmla="*/ 1709928 w 3056001"/>
              <a:gd name="connsiteY21" fmla="*/ 1394173 h 3725893"/>
              <a:gd name="connsiteX22" fmla="*/ 1527048 w 3056001"/>
              <a:gd name="connsiteY22" fmla="*/ 1951957 h 3725893"/>
              <a:gd name="connsiteX23" fmla="*/ 1426464 w 3056001"/>
              <a:gd name="connsiteY23" fmla="*/ 2235421 h 3725893"/>
              <a:gd name="connsiteX24" fmla="*/ 1289304 w 3056001"/>
              <a:gd name="connsiteY24" fmla="*/ 2482309 h 3725893"/>
              <a:gd name="connsiteX25" fmla="*/ 1463040 w 3056001"/>
              <a:gd name="connsiteY25" fmla="*/ 2656045 h 3725893"/>
              <a:gd name="connsiteX26" fmla="*/ 1133856 w 3056001"/>
              <a:gd name="connsiteY26" fmla="*/ 2985229 h 3725893"/>
              <a:gd name="connsiteX27" fmla="*/ 1234440 w 3056001"/>
              <a:gd name="connsiteY27" fmla="*/ 3140677 h 3725893"/>
              <a:gd name="connsiteX28" fmla="*/ 1225296 w 3056001"/>
              <a:gd name="connsiteY28" fmla="*/ 3369277 h 3725893"/>
              <a:gd name="connsiteX29" fmla="*/ 1133856 w 3056001"/>
              <a:gd name="connsiteY29" fmla="*/ 3725893 h 3725893"/>
              <a:gd name="connsiteX0" fmla="*/ 1133856 w 3056001"/>
              <a:gd name="connsiteY0" fmla="*/ 3725893 h 3725893"/>
              <a:gd name="connsiteX1" fmla="*/ 694944 w 3056001"/>
              <a:gd name="connsiteY1" fmla="*/ 3698461 h 3725893"/>
              <a:gd name="connsiteX2" fmla="*/ 246888 w 3056001"/>
              <a:gd name="connsiteY2" fmla="*/ 3661885 h 3725893"/>
              <a:gd name="connsiteX3" fmla="*/ 9144 w 3056001"/>
              <a:gd name="connsiteY3" fmla="*/ 3561301 h 3725893"/>
              <a:gd name="connsiteX4" fmla="*/ 0 w 3056001"/>
              <a:gd name="connsiteY4" fmla="*/ 3369277 h 3725893"/>
              <a:gd name="connsiteX5" fmla="*/ 146304 w 3056001"/>
              <a:gd name="connsiteY5" fmla="*/ 3131533 h 3725893"/>
              <a:gd name="connsiteX6" fmla="*/ 557784 w 3056001"/>
              <a:gd name="connsiteY6" fmla="*/ 2637757 h 3725893"/>
              <a:gd name="connsiteX7" fmla="*/ 932688 w 3056001"/>
              <a:gd name="connsiteY7" fmla="*/ 2107405 h 3725893"/>
              <a:gd name="connsiteX8" fmla="*/ 1325880 w 3056001"/>
              <a:gd name="connsiteY8" fmla="*/ 1083277 h 3725893"/>
              <a:gd name="connsiteX9" fmla="*/ 1680590 w 3056001"/>
              <a:gd name="connsiteY9" fmla="*/ 218025 h 3725893"/>
              <a:gd name="connsiteX10" fmla="*/ 1945005 w 3056001"/>
              <a:gd name="connsiteY10" fmla="*/ 137254 h 3725893"/>
              <a:gd name="connsiteX11" fmla="*/ 2011489 w 3056001"/>
              <a:gd name="connsiteY11" fmla="*/ 21049 h 3725893"/>
              <a:gd name="connsiteX12" fmla="*/ 2570607 w 3056001"/>
              <a:gd name="connsiteY12" fmla="*/ 229837 h 3725893"/>
              <a:gd name="connsiteX13" fmla="*/ 2776728 w 3056001"/>
              <a:gd name="connsiteY13" fmla="*/ 175354 h 3725893"/>
              <a:gd name="connsiteX14" fmla="*/ 3056001 w 3056001"/>
              <a:gd name="connsiteY14" fmla="*/ 749140 h 3725893"/>
              <a:gd name="connsiteX15" fmla="*/ 2241042 w 3056001"/>
              <a:gd name="connsiteY15" fmla="*/ 874870 h 3725893"/>
              <a:gd name="connsiteX16" fmla="*/ 2157984 w 3056001"/>
              <a:gd name="connsiteY16" fmla="*/ 1037557 h 3725893"/>
              <a:gd name="connsiteX17" fmla="*/ 2057400 w 3056001"/>
              <a:gd name="connsiteY17" fmla="*/ 1174717 h 3725893"/>
              <a:gd name="connsiteX18" fmla="*/ 1911096 w 3056001"/>
              <a:gd name="connsiteY18" fmla="*/ 1156429 h 3725893"/>
              <a:gd name="connsiteX19" fmla="*/ 1819656 w 3056001"/>
              <a:gd name="connsiteY19" fmla="*/ 1138141 h 3725893"/>
              <a:gd name="connsiteX20" fmla="*/ 1783080 w 3056001"/>
              <a:gd name="connsiteY20" fmla="*/ 1147285 h 3725893"/>
              <a:gd name="connsiteX21" fmla="*/ 1709928 w 3056001"/>
              <a:gd name="connsiteY21" fmla="*/ 1394173 h 3725893"/>
              <a:gd name="connsiteX22" fmla="*/ 1527048 w 3056001"/>
              <a:gd name="connsiteY22" fmla="*/ 1951957 h 3725893"/>
              <a:gd name="connsiteX23" fmla="*/ 1426464 w 3056001"/>
              <a:gd name="connsiteY23" fmla="*/ 2235421 h 3725893"/>
              <a:gd name="connsiteX24" fmla="*/ 1289304 w 3056001"/>
              <a:gd name="connsiteY24" fmla="*/ 2482309 h 3725893"/>
              <a:gd name="connsiteX25" fmla="*/ 1463040 w 3056001"/>
              <a:gd name="connsiteY25" fmla="*/ 2656045 h 3725893"/>
              <a:gd name="connsiteX26" fmla="*/ 1133856 w 3056001"/>
              <a:gd name="connsiteY26" fmla="*/ 2985229 h 3725893"/>
              <a:gd name="connsiteX27" fmla="*/ 1234440 w 3056001"/>
              <a:gd name="connsiteY27" fmla="*/ 3140677 h 3725893"/>
              <a:gd name="connsiteX28" fmla="*/ 1225296 w 3056001"/>
              <a:gd name="connsiteY28" fmla="*/ 3369277 h 3725893"/>
              <a:gd name="connsiteX29" fmla="*/ 1133856 w 3056001"/>
              <a:gd name="connsiteY29" fmla="*/ 3725893 h 3725893"/>
              <a:gd name="connsiteX0" fmla="*/ 1133856 w 3056001"/>
              <a:gd name="connsiteY0" fmla="*/ 3725893 h 3725893"/>
              <a:gd name="connsiteX1" fmla="*/ 694944 w 3056001"/>
              <a:gd name="connsiteY1" fmla="*/ 3698461 h 3725893"/>
              <a:gd name="connsiteX2" fmla="*/ 246888 w 3056001"/>
              <a:gd name="connsiteY2" fmla="*/ 3661885 h 3725893"/>
              <a:gd name="connsiteX3" fmla="*/ 9144 w 3056001"/>
              <a:gd name="connsiteY3" fmla="*/ 3561301 h 3725893"/>
              <a:gd name="connsiteX4" fmla="*/ 0 w 3056001"/>
              <a:gd name="connsiteY4" fmla="*/ 3369277 h 3725893"/>
              <a:gd name="connsiteX5" fmla="*/ 146304 w 3056001"/>
              <a:gd name="connsiteY5" fmla="*/ 3131533 h 3725893"/>
              <a:gd name="connsiteX6" fmla="*/ 557784 w 3056001"/>
              <a:gd name="connsiteY6" fmla="*/ 2637757 h 3725893"/>
              <a:gd name="connsiteX7" fmla="*/ 932688 w 3056001"/>
              <a:gd name="connsiteY7" fmla="*/ 2107405 h 3725893"/>
              <a:gd name="connsiteX8" fmla="*/ 1325880 w 3056001"/>
              <a:gd name="connsiteY8" fmla="*/ 1083277 h 3725893"/>
              <a:gd name="connsiteX9" fmla="*/ 1680590 w 3056001"/>
              <a:gd name="connsiteY9" fmla="*/ 218025 h 3725893"/>
              <a:gd name="connsiteX10" fmla="*/ 1945005 w 3056001"/>
              <a:gd name="connsiteY10" fmla="*/ 137254 h 3725893"/>
              <a:gd name="connsiteX11" fmla="*/ 2011489 w 3056001"/>
              <a:gd name="connsiteY11" fmla="*/ 21049 h 3725893"/>
              <a:gd name="connsiteX12" fmla="*/ 2570607 w 3056001"/>
              <a:gd name="connsiteY12" fmla="*/ 229837 h 3725893"/>
              <a:gd name="connsiteX13" fmla="*/ 2776728 w 3056001"/>
              <a:gd name="connsiteY13" fmla="*/ 160114 h 3725893"/>
              <a:gd name="connsiteX14" fmla="*/ 3056001 w 3056001"/>
              <a:gd name="connsiteY14" fmla="*/ 749140 h 3725893"/>
              <a:gd name="connsiteX15" fmla="*/ 2241042 w 3056001"/>
              <a:gd name="connsiteY15" fmla="*/ 874870 h 3725893"/>
              <a:gd name="connsiteX16" fmla="*/ 2157984 w 3056001"/>
              <a:gd name="connsiteY16" fmla="*/ 1037557 h 3725893"/>
              <a:gd name="connsiteX17" fmla="*/ 2057400 w 3056001"/>
              <a:gd name="connsiteY17" fmla="*/ 1174717 h 3725893"/>
              <a:gd name="connsiteX18" fmla="*/ 1911096 w 3056001"/>
              <a:gd name="connsiteY18" fmla="*/ 1156429 h 3725893"/>
              <a:gd name="connsiteX19" fmla="*/ 1819656 w 3056001"/>
              <a:gd name="connsiteY19" fmla="*/ 1138141 h 3725893"/>
              <a:gd name="connsiteX20" fmla="*/ 1783080 w 3056001"/>
              <a:gd name="connsiteY20" fmla="*/ 1147285 h 3725893"/>
              <a:gd name="connsiteX21" fmla="*/ 1709928 w 3056001"/>
              <a:gd name="connsiteY21" fmla="*/ 1394173 h 3725893"/>
              <a:gd name="connsiteX22" fmla="*/ 1527048 w 3056001"/>
              <a:gd name="connsiteY22" fmla="*/ 1951957 h 3725893"/>
              <a:gd name="connsiteX23" fmla="*/ 1426464 w 3056001"/>
              <a:gd name="connsiteY23" fmla="*/ 2235421 h 3725893"/>
              <a:gd name="connsiteX24" fmla="*/ 1289304 w 3056001"/>
              <a:gd name="connsiteY24" fmla="*/ 2482309 h 3725893"/>
              <a:gd name="connsiteX25" fmla="*/ 1463040 w 3056001"/>
              <a:gd name="connsiteY25" fmla="*/ 2656045 h 3725893"/>
              <a:gd name="connsiteX26" fmla="*/ 1133856 w 3056001"/>
              <a:gd name="connsiteY26" fmla="*/ 2985229 h 3725893"/>
              <a:gd name="connsiteX27" fmla="*/ 1234440 w 3056001"/>
              <a:gd name="connsiteY27" fmla="*/ 3140677 h 3725893"/>
              <a:gd name="connsiteX28" fmla="*/ 1225296 w 3056001"/>
              <a:gd name="connsiteY28" fmla="*/ 3369277 h 3725893"/>
              <a:gd name="connsiteX29" fmla="*/ 1133856 w 3056001"/>
              <a:gd name="connsiteY29" fmla="*/ 3725893 h 3725893"/>
              <a:gd name="connsiteX0" fmla="*/ 1133856 w 3056001"/>
              <a:gd name="connsiteY0" fmla="*/ 3725893 h 3725893"/>
              <a:gd name="connsiteX1" fmla="*/ 694944 w 3056001"/>
              <a:gd name="connsiteY1" fmla="*/ 3698461 h 3725893"/>
              <a:gd name="connsiteX2" fmla="*/ 246888 w 3056001"/>
              <a:gd name="connsiteY2" fmla="*/ 3661885 h 3725893"/>
              <a:gd name="connsiteX3" fmla="*/ 9144 w 3056001"/>
              <a:gd name="connsiteY3" fmla="*/ 3561301 h 3725893"/>
              <a:gd name="connsiteX4" fmla="*/ 0 w 3056001"/>
              <a:gd name="connsiteY4" fmla="*/ 3369277 h 3725893"/>
              <a:gd name="connsiteX5" fmla="*/ 146304 w 3056001"/>
              <a:gd name="connsiteY5" fmla="*/ 3131533 h 3725893"/>
              <a:gd name="connsiteX6" fmla="*/ 557784 w 3056001"/>
              <a:gd name="connsiteY6" fmla="*/ 2637757 h 3725893"/>
              <a:gd name="connsiteX7" fmla="*/ 932688 w 3056001"/>
              <a:gd name="connsiteY7" fmla="*/ 2107405 h 3725893"/>
              <a:gd name="connsiteX8" fmla="*/ 1325880 w 3056001"/>
              <a:gd name="connsiteY8" fmla="*/ 1083277 h 3725893"/>
              <a:gd name="connsiteX9" fmla="*/ 1680590 w 3056001"/>
              <a:gd name="connsiteY9" fmla="*/ 218025 h 3725893"/>
              <a:gd name="connsiteX10" fmla="*/ 1945005 w 3056001"/>
              <a:gd name="connsiteY10" fmla="*/ 137254 h 3725893"/>
              <a:gd name="connsiteX11" fmla="*/ 2011489 w 3056001"/>
              <a:gd name="connsiteY11" fmla="*/ 21049 h 3725893"/>
              <a:gd name="connsiteX12" fmla="*/ 2547747 w 3056001"/>
              <a:gd name="connsiteY12" fmla="*/ 222217 h 3725893"/>
              <a:gd name="connsiteX13" fmla="*/ 2776728 w 3056001"/>
              <a:gd name="connsiteY13" fmla="*/ 160114 h 3725893"/>
              <a:gd name="connsiteX14" fmla="*/ 3056001 w 3056001"/>
              <a:gd name="connsiteY14" fmla="*/ 749140 h 3725893"/>
              <a:gd name="connsiteX15" fmla="*/ 2241042 w 3056001"/>
              <a:gd name="connsiteY15" fmla="*/ 874870 h 3725893"/>
              <a:gd name="connsiteX16" fmla="*/ 2157984 w 3056001"/>
              <a:gd name="connsiteY16" fmla="*/ 1037557 h 3725893"/>
              <a:gd name="connsiteX17" fmla="*/ 2057400 w 3056001"/>
              <a:gd name="connsiteY17" fmla="*/ 1174717 h 3725893"/>
              <a:gd name="connsiteX18" fmla="*/ 1911096 w 3056001"/>
              <a:gd name="connsiteY18" fmla="*/ 1156429 h 3725893"/>
              <a:gd name="connsiteX19" fmla="*/ 1819656 w 3056001"/>
              <a:gd name="connsiteY19" fmla="*/ 1138141 h 3725893"/>
              <a:gd name="connsiteX20" fmla="*/ 1783080 w 3056001"/>
              <a:gd name="connsiteY20" fmla="*/ 1147285 h 3725893"/>
              <a:gd name="connsiteX21" fmla="*/ 1709928 w 3056001"/>
              <a:gd name="connsiteY21" fmla="*/ 1394173 h 3725893"/>
              <a:gd name="connsiteX22" fmla="*/ 1527048 w 3056001"/>
              <a:gd name="connsiteY22" fmla="*/ 1951957 h 3725893"/>
              <a:gd name="connsiteX23" fmla="*/ 1426464 w 3056001"/>
              <a:gd name="connsiteY23" fmla="*/ 2235421 h 3725893"/>
              <a:gd name="connsiteX24" fmla="*/ 1289304 w 3056001"/>
              <a:gd name="connsiteY24" fmla="*/ 2482309 h 3725893"/>
              <a:gd name="connsiteX25" fmla="*/ 1463040 w 3056001"/>
              <a:gd name="connsiteY25" fmla="*/ 2656045 h 3725893"/>
              <a:gd name="connsiteX26" fmla="*/ 1133856 w 3056001"/>
              <a:gd name="connsiteY26" fmla="*/ 2985229 h 3725893"/>
              <a:gd name="connsiteX27" fmla="*/ 1234440 w 3056001"/>
              <a:gd name="connsiteY27" fmla="*/ 3140677 h 3725893"/>
              <a:gd name="connsiteX28" fmla="*/ 1225296 w 3056001"/>
              <a:gd name="connsiteY28" fmla="*/ 3369277 h 3725893"/>
              <a:gd name="connsiteX29" fmla="*/ 1133856 w 3056001"/>
              <a:gd name="connsiteY29" fmla="*/ 3725893 h 3725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056001" h="3725893">
                <a:moveTo>
                  <a:pt x="1133856" y="3725893"/>
                </a:moveTo>
                <a:lnTo>
                  <a:pt x="694944" y="3698461"/>
                </a:lnTo>
                <a:lnTo>
                  <a:pt x="246888" y="3661885"/>
                </a:lnTo>
                <a:lnTo>
                  <a:pt x="9144" y="3561301"/>
                </a:lnTo>
                <a:lnTo>
                  <a:pt x="0" y="3369277"/>
                </a:lnTo>
                <a:lnTo>
                  <a:pt x="146304" y="3131533"/>
                </a:lnTo>
                <a:lnTo>
                  <a:pt x="557784" y="2637757"/>
                </a:lnTo>
                <a:lnTo>
                  <a:pt x="932688" y="2107405"/>
                </a:lnTo>
                <a:lnTo>
                  <a:pt x="1325880" y="1083277"/>
                </a:lnTo>
                <a:lnTo>
                  <a:pt x="1680590" y="218025"/>
                </a:lnTo>
                <a:cubicBezTo>
                  <a:pt x="1729041" y="181575"/>
                  <a:pt x="1672717" y="54640"/>
                  <a:pt x="1945005" y="137254"/>
                </a:cubicBezTo>
                <a:cubicBezTo>
                  <a:pt x="1987804" y="47719"/>
                  <a:pt x="2035365" y="-41816"/>
                  <a:pt x="2011489" y="21049"/>
                </a:cubicBezTo>
                <a:cubicBezTo>
                  <a:pt x="2303271" y="21112"/>
                  <a:pt x="2360740" y="212628"/>
                  <a:pt x="2547747" y="222217"/>
                </a:cubicBezTo>
                <a:cubicBezTo>
                  <a:pt x="2623757" y="230091"/>
                  <a:pt x="2549271" y="230345"/>
                  <a:pt x="2776728" y="160114"/>
                </a:cubicBezTo>
                <a:lnTo>
                  <a:pt x="3056001" y="749140"/>
                </a:lnTo>
                <a:lnTo>
                  <a:pt x="2241042" y="874870"/>
                </a:lnTo>
                <a:lnTo>
                  <a:pt x="2157984" y="1037557"/>
                </a:lnTo>
                <a:lnTo>
                  <a:pt x="2057400" y="1174717"/>
                </a:lnTo>
                <a:lnTo>
                  <a:pt x="1911096" y="1156429"/>
                </a:lnTo>
                <a:lnTo>
                  <a:pt x="1819656" y="1138141"/>
                </a:lnTo>
                <a:lnTo>
                  <a:pt x="1783080" y="1147285"/>
                </a:lnTo>
                <a:lnTo>
                  <a:pt x="1709928" y="1394173"/>
                </a:lnTo>
                <a:lnTo>
                  <a:pt x="1527048" y="1951957"/>
                </a:lnTo>
                <a:lnTo>
                  <a:pt x="1426464" y="2235421"/>
                </a:lnTo>
                <a:lnTo>
                  <a:pt x="1289304" y="2482309"/>
                </a:lnTo>
                <a:lnTo>
                  <a:pt x="1463040" y="2656045"/>
                </a:lnTo>
                <a:lnTo>
                  <a:pt x="1133856" y="2985229"/>
                </a:lnTo>
                <a:lnTo>
                  <a:pt x="1234440" y="3140677"/>
                </a:lnTo>
                <a:lnTo>
                  <a:pt x="1225296" y="3369277"/>
                </a:lnTo>
                <a:lnTo>
                  <a:pt x="1133856" y="3725893"/>
                </a:lnTo>
                <a:close/>
              </a:path>
            </a:pathLst>
          </a:custGeom>
          <a:noFill/>
          <a:ln w="5715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3"/>
          <a:stretch>
            <a:fillRect/>
          </a:stretch>
        </p:blipFill>
        <p:spPr>
          <a:xfrm>
            <a:off x="3857625" y="965526"/>
            <a:ext cx="8255000" cy="5797859"/>
          </a:xfrm>
          <a:prstGeom prst="rect">
            <a:avLst/>
          </a:prstGeom>
        </p:spPr>
      </p:pic>
      <p:sp>
        <p:nvSpPr>
          <p:cNvPr id="14" name="object 4"/>
          <p:cNvSpPr txBox="1"/>
          <p:nvPr/>
        </p:nvSpPr>
        <p:spPr>
          <a:xfrm>
            <a:off x="5972175" y="259019"/>
            <a:ext cx="5748642" cy="620683"/>
          </a:xfrm>
          <a:prstGeom prst="rect">
            <a:avLst/>
          </a:prstGeom>
          <a:solidFill>
            <a:schemeClr val="bg1"/>
          </a:solidFill>
        </p:spPr>
        <p:txBody>
          <a:bodyPr vert="horz" wrap="square" lIns="0" tIns="66040" rIns="0" bIns="0" rtlCol="0">
            <a:spAutoFit/>
          </a:bodyPr>
          <a:lstStyle/>
          <a:p>
            <a:pPr marL="3175" algn="r">
              <a:lnSpc>
                <a:spcPct val="100000"/>
              </a:lnSpc>
            </a:pPr>
            <a:r>
              <a:rPr lang="en-US" b="1" dirty="0">
                <a:solidFill>
                  <a:srgbClr val="1D5293"/>
                </a:solidFill>
                <a:latin typeface="Noto Sans" panose="020B0502040504020204" pitchFamily="34" charset="0"/>
                <a:ea typeface="Noto Sans" panose="020B0502040504020204" pitchFamily="34" charset="0"/>
                <a:cs typeface="Noto Sans" panose="020B0502040504020204" pitchFamily="34" charset="0"/>
              </a:rPr>
              <a:t>ЭХНИЙ ЭЭЛЖИЙН </a:t>
            </a:r>
            <a:r>
              <a:rPr lang="en-US" b="1" dirty="0">
                <a:solidFill>
                  <a:srgbClr val="14C095"/>
                </a:solidFill>
                <a:latin typeface="Noto Sans" panose="020B0502040504020204" pitchFamily="34" charset="0"/>
                <a:ea typeface="Noto Sans" panose="020B0502040504020204" pitchFamily="34" charset="0"/>
                <a:cs typeface="Noto Sans" panose="020B0502040504020204" pitchFamily="34" charset="0"/>
              </a:rPr>
              <a:t>286 </a:t>
            </a:r>
            <a:r>
              <a:rPr lang="en-US" b="1" dirty="0" err="1">
                <a:solidFill>
                  <a:srgbClr val="14C095"/>
                </a:solidFill>
                <a:latin typeface="Noto Sans" panose="020B0502040504020204" pitchFamily="34" charset="0"/>
                <a:ea typeface="Noto Sans" panose="020B0502040504020204" pitchFamily="34" charset="0"/>
                <a:cs typeface="Noto Sans" panose="020B0502040504020204" pitchFamily="34" charset="0"/>
              </a:rPr>
              <a:t>га</a:t>
            </a:r>
            <a:r>
              <a:rPr lang="en-US" b="1" dirty="0">
                <a:solidFill>
                  <a:srgbClr val="14C095"/>
                </a:solidFill>
                <a:latin typeface="Noto Sans" panose="020B0502040504020204" pitchFamily="34" charset="0"/>
                <a:ea typeface="Noto Sans" panose="020B0502040504020204" pitchFamily="34" charset="0"/>
                <a:cs typeface="Noto Sans" panose="020B0502040504020204" pitchFamily="34" charset="0"/>
              </a:rPr>
              <a:t> </a:t>
            </a:r>
            <a:r>
              <a:rPr lang="en-US" b="1" dirty="0">
                <a:solidFill>
                  <a:srgbClr val="1D5293"/>
                </a:solidFill>
                <a:latin typeface="Noto Sans" panose="020B0502040504020204" pitchFamily="34" charset="0"/>
                <a:ea typeface="Noto Sans" panose="020B0502040504020204" pitchFamily="34" charset="0"/>
                <a:cs typeface="Noto Sans" panose="020B0502040504020204" pitchFamily="34" charset="0"/>
              </a:rPr>
              <a:t>ТӨСЛИЙН</a:t>
            </a:r>
            <a:r>
              <a:rPr lang="mn-MN" b="1" dirty="0">
                <a:solidFill>
                  <a:srgbClr val="1D5293"/>
                </a:solidFill>
                <a:latin typeface="Noto Sans" panose="020B0502040504020204" pitchFamily="34" charset="0"/>
                <a:ea typeface="Noto Sans" panose="020B0502040504020204" pitchFamily="34" charset="0"/>
                <a:cs typeface="Noto Sans" panose="020B0502040504020204" pitchFamily="34" charset="0"/>
              </a:rPr>
              <a:t> ТАЛБАЙН БҮТЭЭН БАЙГУУЛАЛТ</a:t>
            </a:r>
            <a:endParaRPr lang="en-US" b="1" dirty="0">
              <a:solidFill>
                <a:srgbClr val="1D5293"/>
              </a:solidFill>
              <a:latin typeface="Noto Sans" panose="020B0502040504020204" pitchFamily="34" charset="0"/>
              <a:ea typeface="Noto Sans" panose="020B0502040504020204" pitchFamily="34" charset="0"/>
              <a:cs typeface="Noto Sans" panose="020B0502040504020204" pitchFamily="34" charset="0"/>
            </a:endParaRPr>
          </a:p>
        </p:txBody>
      </p:sp>
      <p:sp>
        <p:nvSpPr>
          <p:cNvPr id="2" name="object 4"/>
          <p:cNvSpPr txBox="1"/>
          <p:nvPr/>
        </p:nvSpPr>
        <p:spPr>
          <a:xfrm>
            <a:off x="394303" y="1309810"/>
            <a:ext cx="3252492" cy="5283498"/>
          </a:xfrm>
          <a:prstGeom prst="rect">
            <a:avLst/>
          </a:prstGeom>
          <a:noFill/>
          <a:ln>
            <a:noFill/>
          </a:ln>
        </p:spPr>
        <p:txBody>
          <a:bodyPr vert="horz" wrap="square" lIns="0" tIns="66040" rIns="0" bIns="0" rtlCol="0">
            <a:spAutoFit/>
          </a:bodyPr>
          <a:lstStyle/>
          <a:p>
            <a:pPr marL="3175" algn="just">
              <a:lnSpc>
                <a:spcPct val="100000"/>
              </a:lnSpc>
            </a:pPr>
            <a:r>
              <a:rPr lang="en-US" sz="1200" b="1" dirty="0">
                <a:solidFill>
                  <a:srgbClr val="1D5293"/>
                </a:solidFill>
                <a:latin typeface="Noto Sans" panose="020B0502040504020204" pitchFamily="34" charset="0"/>
                <a:ea typeface="Noto Sans" panose="020B0502040504020204" pitchFamily="34" charset="0"/>
                <a:cs typeface="Noto Sans" panose="020B0502040504020204" pitchFamily="34" charset="0"/>
              </a:rPr>
              <a:t>ГУДАМЖ ЗАМ  </a:t>
            </a:r>
            <a:r>
              <a:rPr lang="en-US" sz="1200" b="1" dirty="0">
                <a:solidFill>
                  <a:srgbClr val="14C095"/>
                </a:solidFill>
                <a:latin typeface="Noto Sans" panose="020B0502040504020204" pitchFamily="34" charset="0"/>
                <a:ea typeface="Noto Sans" panose="020B0502040504020204" pitchFamily="34" charset="0"/>
                <a:cs typeface="Noto Sans" panose="020B0502040504020204" pitchFamily="34" charset="0"/>
              </a:rPr>
              <a:t>НИЙТ</a:t>
            </a:r>
            <a:r>
              <a:rPr lang="mn-MN" sz="1200" b="1" dirty="0">
                <a:solidFill>
                  <a:srgbClr val="14C095"/>
                </a:solidFill>
                <a:latin typeface="Noto Sans" panose="020B0502040504020204" pitchFamily="34" charset="0"/>
                <a:ea typeface="Noto Sans" panose="020B0502040504020204" pitchFamily="34" charset="0"/>
                <a:cs typeface="Noto Sans" panose="020B0502040504020204" pitchFamily="34" charset="0"/>
              </a:rPr>
              <a:t> </a:t>
            </a:r>
            <a:r>
              <a:rPr lang="en-US" sz="1200" b="1" dirty="0">
                <a:solidFill>
                  <a:srgbClr val="14C095"/>
                </a:solidFill>
                <a:latin typeface="Noto Sans" panose="020B0502040504020204" pitchFamily="34" charset="0"/>
                <a:ea typeface="Noto Sans" panose="020B0502040504020204" pitchFamily="34" charset="0"/>
                <a:cs typeface="Noto Sans" panose="020B0502040504020204" pitchFamily="34" charset="0"/>
              </a:rPr>
              <a:t>=</a:t>
            </a:r>
            <a:r>
              <a:rPr lang="mn-MN" sz="1200" b="1" dirty="0">
                <a:solidFill>
                  <a:srgbClr val="14C095"/>
                </a:solidFill>
                <a:latin typeface="Noto Sans" panose="020B0502040504020204" pitchFamily="34" charset="0"/>
                <a:ea typeface="Noto Sans" panose="020B0502040504020204" pitchFamily="34" charset="0"/>
                <a:cs typeface="Noto Sans" panose="020B0502040504020204" pitchFamily="34" charset="0"/>
              </a:rPr>
              <a:t> </a:t>
            </a:r>
            <a:r>
              <a:rPr lang="en-US" sz="1200" b="1" dirty="0">
                <a:solidFill>
                  <a:srgbClr val="14C095"/>
                </a:solidFill>
                <a:latin typeface="Noto Sans" panose="020B0502040504020204" pitchFamily="34" charset="0"/>
                <a:ea typeface="Noto Sans" panose="020B0502040504020204" pitchFamily="34" charset="0"/>
                <a:cs typeface="Noto Sans" panose="020B0502040504020204" pitchFamily="34" charset="0"/>
              </a:rPr>
              <a:t>30,2км</a:t>
            </a:r>
          </a:p>
          <a:p>
            <a:pPr marL="3175" algn="just">
              <a:lnSpc>
                <a:spcPct val="100000"/>
              </a:lnSpc>
            </a:pPr>
            <a:endParaRPr lang="en-US" sz="1200" b="1" dirty="0">
              <a:solidFill>
                <a:srgbClr val="1D5293"/>
              </a:solidFill>
              <a:latin typeface="Noto Sans" panose="020B0502040504020204" pitchFamily="34" charset="0"/>
              <a:ea typeface="Noto Sans" panose="020B0502040504020204" pitchFamily="34" charset="0"/>
              <a:cs typeface="Noto Sans" panose="020B0502040504020204" pitchFamily="34" charset="0"/>
            </a:endParaRPr>
          </a:p>
          <a:p>
            <a:pPr marL="3175" algn="just">
              <a:lnSpc>
                <a:spcPct val="100000"/>
              </a:lnSpc>
            </a:pPr>
            <a:r>
              <a:rPr lang="en-US" sz="1200" dirty="0">
                <a:solidFill>
                  <a:srgbClr val="1D5293"/>
                </a:solidFill>
                <a:latin typeface="Noto Sans" panose="020B0502040504020204" pitchFamily="34" charset="0"/>
                <a:ea typeface="Noto Sans" panose="020B0502040504020204" pitchFamily="34" charset="0"/>
                <a:cs typeface="Noto Sans" panose="020B0502040504020204" pitchFamily="34" charset="0"/>
              </a:rPr>
              <a:t>Гол зам II зэрэглэл 6 эгнээ </a:t>
            </a:r>
            <a:r>
              <a:rPr lang="en-US" sz="1200" b="1" dirty="0">
                <a:solidFill>
                  <a:srgbClr val="14C095"/>
                </a:solidFill>
                <a:latin typeface="Noto Sans" panose="020B0502040504020204" pitchFamily="34" charset="0"/>
                <a:ea typeface="Noto Sans" panose="020B0502040504020204" pitchFamily="34" charset="0"/>
                <a:cs typeface="Noto Sans" panose="020B0502040504020204" pitchFamily="34" charset="0"/>
              </a:rPr>
              <a:t>1.3км</a:t>
            </a:r>
          </a:p>
          <a:p>
            <a:pPr marL="3175" algn="just"/>
            <a:r>
              <a:rPr lang="en-US" sz="1200" dirty="0">
                <a:solidFill>
                  <a:srgbClr val="1D5293"/>
                </a:solidFill>
                <a:latin typeface="Noto Sans" panose="020B0502040504020204" pitchFamily="34" charset="0"/>
                <a:ea typeface="Noto Sans" panose="020B0502040504020204" pitchFamily="34" charset="0"/>
                <a:cs typeface="Noto Sans" panose="020B0502040504020204" pitchFamily="34" charset="0"/>
              </a:rPr>
              <a:t>Туслах зам I зэрэглэл 6 эгнээ </a:t>
            </a:r>
            <a:r>
              <a:rPr lang="en-US" sz="1200" b="1" dirty="0">
                <a:solidFill>
                  <a:srgbClr val="14C095"/>
                </a:solidFill>
                <a:latin typeface="Noto Sans" panose="020B0502040504020204" pitchFamily="34" charset="0"/>
                <a:ea typeface="Noto Sans" panose="020B0502040504020204" pitchFamily="34" charset="0"/>
                <a:cs typeface="Noto Sans" panose="020B0502040504020204" pitchFamily="34" charset="0"/>
              </a:rPr>
              <a:t>8.4км</a:t>
            </a:r>
          </a:p>
          <a:p>
            <a:pPr marL="3175" algn="just"/>
            <a:r>
              <a:rPr lang="en-US" sz="1200" dirty="0">
                <a:solidFill>
                  <a:srgbClr val="1D5293"/>
                </a:solidFill>
                <a:latin typeface="Noto Sans" panose="020B0502040504020204" pitchFamily="34" charset="0"/>
                <a:ea typeface="Noto Sans" panose="020B0502040504020204" pitchFamily="34" charset="0"/>
                <a:cs typeface="Noto Sans" panose="020B0502040504020204" pitchFamily="34" charset="0"/>
              </a:rPr>
              <a:t>Туслах зам II зэрэглэл 6 эгнээ </a:t>
            </a:r>
            <a:r>
              <a:rPr lang="en-US" sz="1200" b="1" dirty="0">
                <a:solidFill>
                  <a:srgbClr val="14C095"/>
                </a:solidFill>
                <a:latin typeface="Noto Sans" panose="020B0502040504020204" pitchFamily="34" charset="0"/>
                <a:ea typeface="Noto Sans" panose="020B0502040504020204" pitchFamily="34" charset="0"/>
                <a:cs typeface="Noto Sans" panose="020B0502040504020204" pitchFamily="34" charset="0"/>
              </a:rPr>
              <a:t>20.5км</a:t>
            </a:r>
          </a:p>
          <a:p>
            <a:pPr marL="3175" algn="just">
              <a:lnSpc>
                <a:spcPct val="100000"/>
              </a:lnSpc>
              <a:spcBef>
                <a:spcPts val="3025"/>
              </a:spcBef>
            </a:pPr>
            <a:r>
              <a:rPr lang="en-US" sz="1200" dirty="0">
                <a:solidFill>
                  <a:srgbClr val="1D5293"/>
                </a:solidFill>
                <a:latin typeface="Noto Sans" panose="020B0502040504020204" pitchFamily="34" charset="0"/>
                <a:ea typeface="Noto Sans" panose="020B0502040504020204" pitchFamily="34" charset="0"/>
                <a:cs typeface="Noto Sans" panose="020B0502040504020204" pitchFamily="34" charset="0"/>
              </a:rPr>
              <a:t>Хүннү хотын эхний ээлжийн төслийн талбайг Хотын төв Засаг захиргааны бүсэд 286.0 га талбайд барихаар төлөвлөв.  Төслийн талбай нь замын улаан шугамаар хязгаарлан 0,3-11,0га талбай бүхий нийт 83 блокоос бүрдэнэ. Үүнээс нийт 16 блокыг LRT буудал, Бүтээн байгуулалтын мэдээлэл сурталчилгааны төв, Хотын төв, захиргааны байр, соёлын төв, Хяналт удирдлагын төв, Гал унтраах анги, Эмнэлэг, Ерөнхий боловсролын дунд сургууль, цэцэрлэг зэрэг нийгмийн дэд бүтцийн бүтээн байгуулалтад ашиглах бөгөөд нийт 67 блок талбар дээр хөрөнгө оруулагчдын төслийн сонгон шалгаруулна.</a:t>
            </a:r>
          </a:p>
          <a:p>
            <a:pPr marL="3175" algn="just">
              <a:lnSpc>
                <a:spcPct val="100000"/>
              </a:lnSpc>
              <a:spcBef>
                <a:spcPts val="3025"/>
              </a:spcBef>
            </a:pPr>
            <a:r>
              <a:rPr lang="en-US" sz="1200" b="1" dirty="0">
                <a:solidFill>
                  <a:srgbClr val="14C095"/>
                </a:solidFill>
                <a:latin typeface="Noto Sans" panose="020B0502040504020204" pitchFamily="34" charset="0"/>
                <a:ea typeface="Noto Sans" panose="020B0502040504020204" pitchFamily="34" charset="0"/>
                <a:cs typeface="Noto Sans" panose="020B0502040504020204" pitchFamily="34" charset="0"/>
              </a:rPr>
              <a:t>Төсөв: 166,1 тэрбум</a:t>
            </a:r>
          </a:p>
          <a:p>
            <a:pPr marL="3175" algn="just">
              <a:lnSpc>
                <a:spcPct val="100000"/>
              </a:lnSpc>
              <a:spcBef>
                <a:spcPts val="3025"/>
              </a:spcBef>
            </a:pPr>
            <a:endParaRPr lang="en-US" sz="1200" dirty="0">
              <a:solidFill>
                <a:srgbClr val="1D5293"/>
              </a:solidFill>
              <a:latin typeface="Noto Sans" panose="020B0502040504020204" pitchFamily="34" charset="0"/>
              <a:ea typeface="Noto Sans" panose="020B0502040504020204" pitchFamily="34" charset="0"/>
              <a:cs typeface="Noto Sans" panose="020B0502040504020204" pitchFamily="34" charset="0"/>
            </a:endParaRPr>
          </a:p>
        </p:txBody>
      </p:sp>
      <p:pic>
        <p:nvPicPr>
          <p:cNvPr id="3" name="Picture 2" descr="A blue and green text on a black background&#10;&#10;Description automatically generated">
            <a:extLst>
              <a:ext uri="{FF2B5EF4-FFF2-40B4-BE49-F238E27FC236}">
                <a16:creationId xmlns:a16="http://schemas.microsoft.com/office/drawing/2014/main" id="{80AA1C2A-1AB8-43D1-4F52-FD810E425E7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0681" y="364578"/>
            <a:ext cx="2459736" cy="397714"/>
          </a:xfrm>
          <a:prstGeom prst="rect">
            <a:avLst/>
          </a:prstGeom>
        </p:spPr>
      </p:pic>
      <p:sp>
        <p:nvSpPr>
          <p:cNvPr id="4" name="Rectangle 3">
            <a:extLst>
              <a:ext uri="{FF2B5EF4-FFF2-40B4-BE49-F238E27FC236}">
                <a16:creationId xmlns:a16="http://schemas.microsoft.com/office/drawing/2014/main" id="{B839FA53-30C7-E8C1-4356-511FE2B49871}"/>
              </a:ext>
            </a:extLst>
          </p:cNvPr>
          <p:cNvSpPr/>
          <p:nvPr/>
        </p:nvSpPr>
        <p:spPr>
          <a:xfrm>
            <a:off x="3924300" y="994101"/>
            <a:ext cx="6877050" cy="31570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006EB7"/>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pic>
        <p:nvPicPr>
          <p:cNvPr id="3" name="20250225-2">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 y="0"/>
            <a:ext cx="12192001" cy="6858000"/>
          </a:xfrm>
          <a:prstGeom prst="rect">
            <a:avLst/>
          </a:prstGeom>
        </p:spPr>
      </p:pic>
      <p:pic>
        <p:nvPicPr>
          <p:cNvPr id="5" name="Picture 4" descr="A black and white logo&#10;&#10;Description automatically generated">
            <a:extLst>
              <a:ext uri="{FF2B5EF4-FFF2-40B4-BE49-F238E27FC236}">
                <a16:creationId xmlns:a16="http://schemas.microsoft.com/office/drawing/2014/main" id="{9758CD09-D8E7-E4A8-A7B3-9D91906C96F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90681" y="362197"/>
            <a:ext cx="2457784" cy="39860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1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TextBox 79"/>
          <p:cNvSpPr txBox="1"/>
          <p:nvPr/>
        </p:nvSpPr>
        <p:spPr>
          <a:xfrm>
            <a:off x="378680" y="1515460"/>
            <a:ext cx="3541342" cy="2462213"/>
          </a:xfrm>
          <a:prstGeom prst="rect">
            <a:avLst/>
          </a:prstGeom>
          <a:noFill/>
        </p:spPr>
        <p:txBody>
          <a:bodyPr wrap="square" rtlCol="0">
            <a:spAutoFit/>
          </a:bodyPr>
          <a:lstStyle/>
          <a:p>
            <a:pPr algn="ctr"/>
            <a:r>
              <a:rPr lang="en-US" sz="1400" dirty="0">
                <a:solidFill>
                  <a:schemeClr val="bg1"/>
                </a:solidFill>
              </a:rPr>
              <a:t>ЭХНИЙ ЭЭЛЖИЙН ТӨСЛИЙН ТАЛБАЙН</a:t>
            </a:r>
          </a:p>
          <a:p>
            <a:pPr algn="ctr"/>
            <a:endParaRPr lang="en-US" sz="1400" dirty="0">
              <a:solidFill>
                <a:schemeClr val="bg1"/>
              </a:solidFill>
            </a:endParaRPr>
          </a:p>
          <a:p>
            <a:pPr algn="ctr"/>
            <a:endParaRPr lang="en-US" sz="1400" dirty="0">
              <a:solidFill>
                <a:schemeClr val="bg1"/>
              </a:solidFill>
            </a:endParaRPr>
          </a:p>
          <a:p>
            <a:pPr marL="285750" indent="-285750">
              <a:buFont typeface="Arial" panose="020B0604020202020204" pitchFamily="34" charset="0"/>
              <a:buChar char="•"/>
            </a:pPr>
            <a:r>
              <a:rPr lang="en-US" sz="1400" b="1" dirty="0">
                <a:solidFill>
                  <a:srgbClr val="FFC000"/>
                </a:solidFill>
              </a:rPr>
              <a:t>186 га </a:t>
            </a:r>
            <a:r>
              <a:rPr lang="en-US" sz="1400" dirty="0">
                <a:solidFill>
                  <a:schemeClr val="bg1"/>
                </a:solidFill>
              </a:rPr>
              <a:t>Талбайг жишиг төсөл эхлүүлнэ.</a:t>
            </a:r>
          </a:p>
          <a:p>
            <a:pPr marL="285750" indent="-285750">
              <a:buFont typeface="Arial" panose="020B0604020202020204" pitchFamily="34" charset="0"/>
              <a:buChar char="•"/>
            </a:pPr>
            <a:r>
              <a:rPr lang="en-US" sz="1400" b="1" dirty="0">
                <a:solidFill>
                  <a:srgbClr val="FFC000"/>
                </a:solidFill>
              </a:rPr>
              <a:t>22 км </a:t>
            </a:r>
            <a:r>
              <a:rPr lang="en-US" sz="1400" dirty="0">
                <a:solidFill>
                  <a:schemeClr val="bg1"/>
                </a:solidFill>
              </a:rPr>
              <a:t>Авто зам барина.</a:t>
            </a:r>
          </a:p>
          <a:p>
            <a:pPr marL="285750" indent="-285750">
              <a:buFont typeface="Arial" panose="020B0604020202020204" pitchFamily="34" charset="0"/>
              <a:buChar char="•"/>
            </a:pPr>
            <a:r>
              <a:rPr lang="en-US" sz="1400" b="1" dirty="0">
                <a:solidFill>
                  <a:srgbClr val="FCAF17"/>
                </a:solidFill>
              </a:rPr>
              <a:t>56 </a:t>
            </a:r>
            <a:r>
              <a:rPr lang="en-US" sz="1400" dirty="0">
                <a:solidFill>
                  <a:schemeClr val="bg1"/>
                </a:solidFill>
              </a:rPr>
              <a:t>Блок талбайг өндөржилтийг тодорхойлно.</a:t>
            </a:r>
          </a:p>
          <a:p>
            <a:endParaRPr lang="en-US" sz="1400" dirty="0">
              <a:solidFill>
                <a:schemeClr val="bg1"/>
              </a:solidFill>
            </a:endParaRPr>
          </a:p>
          <a:p>
            <a:pPr marL="285750" indent="-285750">
              <a:buFont typeface="Arial" panose="020B0604020202020204" pitchFamily="34" charset="0"/>
              <a:buChar char="•"/>
            </a:pPr>
            <a:r>
              <a:rPr lang="en-US" sz="1400" dirty="0">
                <a:solidFill>
                  <a:schemeClr val="bg1"/>
                </a:solidFill>
              </a:rPr>
              <a:t> </a:t>
            </a:r>
            <a:r>
              <a:rPr lang="en-US" sz="1400" b="1" dirty="0">
                <a:solidFill>
                  <a:srgbClr val="FFC000"/>
                </a:solidFill>
              </a:rPr>
              <a:t>1.3км </a:t>
            </a:r>
            <a:r>
              <a:rPr lang="en-US" sz="1400" dirty="0">
                <a:solidFill>
                  <a:schemeClr val="bg1"/>
                </a:solidFill>
              </a:rPr>
              <a:t>Гол зам I Зэрэглэл 6 эгнээ </a:t>
            </a:r>
          </a:p>
          <a:p>
            <a:pPr marL="285750" indent="-285750">
              <a:buFont typeface="Arial" panose="020B0604020202020204" pitchFamily="34" charset="0"/>
              <a:buChar char="•"/>
            </a:pPr>
            <a:r>
              <a:rPr lang="en-US" sz="1400" dirty="0">
                <a:solidFill>
                  <a:schemeClr val="bg1"/>
                </a:solidFill>
              </a:rPr>
              <a:t> </a:t>
            </a:r>
            <a:r>
              <a:rPr lang="en-US" sz="1400" b="1" dirty="0">
                <a:solidFill>
                  <a:srgbClr val="FFC000"/>
                </a:solidFill>
              </a:rPr>
              <a:t>7.4км </a:t>
            </a:r>
            <a:r>
              <a:rPr lang="en-US" sz="1400" dirty="0">
                <a:solidFill>
                  <a:schemeClr val="bg1"/>
                </a:solidFill>
              </a:rPr>
              <a:t>Туслах зам I Зэрэглэл 4 эгнээ</a:t>
            </a:r>
          </a:p>
          <a:p>
            <a:pPr marL="285750" indent="-285750">
              <a:buFont typeface="Arial" panose="020B0604020202020204" pitchFamily="34" charset="0"/>
              <a:buChar char="•"/>
            </a:pPr>
            <a:endParaRPr lang="en-US" sz="1400" dirty="0">
              <a:solidFill>
                <a:schemeClr val="bg1"/>
              </a:solidFill>
            </a:endParaRPr>
          </a:p>
        </p:txBody>
      </p:sp>
      <p:sp>
        <p:nvSpPr>
          <p:cNvPr id="14" name="object 4"/>
          <p:cNvSpPr txBox="1"/>
          <p:nvPr/>
        </p:nvSpPr>
        <p:spPr>
          <a:xfrm>
            <a:off x="3727202" y="193278"/>
            <a:ext cx="8007598" cy="805349"/>
          </a:xfrm>
          <a:prstGeom prst="rect">
            <a:avLst/>
          </a:prstGeom>
          <a:solidFill>
            <a:schemeClr val="bg1"/>
          </a:solidFill>
        </p:spPr>
        <p:txBody>
          <a:bodyPr vert="horz" wrap="square" lIns="0" tIns="66040" rIns="0" bIns="0" rtlCol="0">
            <a:spAutoFit/>
          </a:bodyPr>
          <a:lstStyle/>
          <a:p>
            <a:pPr marL="3175" algn="r">
              <a:lnSpc>
                <a:spcPct val="100000"/>
              </a:lnSpc>
              <a:spcBef>
                <a:spcPts val="3025"/>
              </a:spcBef>
            </a:pPr>
            <a:r>
              <a:rPr lang="en-US" sz="2400" dirty="0">
                <a:solidFill>
                  <a:srgbClr val="1D5293"/>
                </a:solidFill>
                <a:latin typeface="Noto Sans" panose="020B0502040504020204" pitchFamily="34" charset="0"/>
                <a:ea typeface="Noto Sans" panose="020B0502040504020204" pitchFamily="34" charset="0"/>
                <a:cs typeface="Noto Sans" panose="020B0502040504020204" pitchFamily="34" charset="0"/>
              </a:rPr>
              <a:t>ШИНЭ ХОТЫН ТӨСЛИЙН ТАЛБАЙН БҮТЭЭН БАЙГУУЛАЛТ </a:t>
            </a:r>
            <a:r>
              <a:rPr lang="en-US" sz="2400" b="1" dirty="0" err="1">
                <a:solidFill>
                  <a:srgbClr val="14C095"/>
                </a:solidFill>
                <a:latin typeface="Noto Sans" panose="020B0502040504020204" pitchFamily="34" charset="0"/>
                <a:ea typeface="Noto Sans" panose="020B0502040504020204" pitchFamily="34" charset="0"/>
                <a:cs typeface="Noto Sans" panose="020B0502040504020204" pitchFamily="34" charset="0"/>
              </a:rPr>
              <a:t>Wonju</a:t>
            </a:r>
            <a:r>
              <a:rPr lang="en-US" sz="2400" b="1" dirty="0">
                <a:solidFill>
                  <a:srgbClr val="14C095"/>
                </a:solidFill>
                <a:latin typeface="Noto Sans" panose="020B0502040504020204" pitchFamily="34" charset="0"/>
                <a:ea typeface="Noto Sans" panose="020B0502040504020204" pitchFamily="34" charset="0"/>
                <a:cs typeface="Noto Sans" panose="020B0502040504020204" pitchFamily="34" charset="0"/>
              </a:rPr>
              <a:t> хот. БНСУ </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rcRect l="6760" t="8320" r="44605" b="-1"/>
          <a:stretch>
            <a:fillRect/>
          </a:stretch>
        </p:blipFill>
        <p:spPr>
          <a:xfrm>
            <a:off x="8130795" y="1805993"/>
            <a:ext cx="3754189" cy="3410030"/>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rcRect l="4679" r="4428" b="30570"/>
          <a:stretch>
            <a:fillRect/>
          </a:stretch>
        </p:blipFill>
        <p:spPr>
          <a:xfrm>
            <a:off x="4325260" y="1805994"/>
            <a:ext cx="3550892" cy="3410031"/>
          </a:xfrm>
          <a:prstGeom prst="rect">
            <a:avLst/>
          </a:prstGeom>
        </p:spPr>
      </p:pic>
      <p:pic>
        <p:nvPicPr>
          <p:cNvPr id="8" name="Picture 7"/>
          <p:cNvPicPr>
            <a:picLocks noChangeAspect="1"/>
          </p:cNvPicPr>
          <p:nvPr/>
        </p:nvPicPr>
        <p:blipFill>
          <a:blip r:embed="rId5"/>
          <a:srcRect t="9754" r="5609"/>
          <a:stretch/>
        </p:blipFill>
        <p:spPr>
          <a:xfrm>
            <a:off x="234951" y="1800928"/>
            <a:ext cx="3835400" cy="3575451"/>
          </a:xfrm>
          <a:prstGeom prst="rect">
            <a:avLst/>
          </a:prstGeom>
        </p:spPr>
      </p:pic>
      <p:pic>
        <p:nvPicPr>
          <p:cNvPr id="2" name="Picture 1" descr="A blue and green text on a black background&#10;&#10;Description automatically generated">
            <a:extLst>
              <a:ext uri="{FF2B5EF4-FFF2-40B4-BE49-F238E27FC236}">
                <a16:creationId xmlns:a16="http://schemas.microsoft.com/office/drawing/2014/main" id="{1794379D-A805-180E-F35C-2B3A6B090A4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90681" y="364578"/>
            <a:ext cx="2459736" cy="397714"/>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B8FB443C-36A8-97DD-AB80-BB0A7355C1C1}"/>
              </a:ext>
            </a:extLst>
          </p:cNvPr>
          <p:cNvSpPr/>
          <p:nvPr/>
        </p:nvSpPr>
        <p:spPr>
          <a:xfrm>
            <a:off x="0" y="1"/>
            <a:ext cx="4036641" cy="6858000"/>
          </a:xfrm>
          <a:prstGeom prst="rect">
            <a:avLst/>
          </a:prstGeom>
          <a:solidFill>
            <a:srgbClr val="1D52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Google Shape;344;p8"/>
          <p:cNvSpPr txBox="1"/>
          <p:nvPr/>
        </p:nvSpPr>
        <p:spPr>
          <a:xfrm>
            <a:off x="4762909" y="2675413"/>
            <a:ext cx="6937539" cy="357509"/>
          </a:xfrm>
          <a:prstGeom prst="rect">
            <a:avLst/>
          </a:prstGeom>
          <a:solidFill>
            <a:srgbClr val="14C095"/>
          </a:solidFill>
          <a:ln>
            <a:noFill/>
          </a:ln>
        </p:spPr>
        <p:txBody>
          <a:bodyPr spcFirstLastPara="1" wrap="square" lIns="91425" tIns="45700" rIns="91425" bIns="45700" anchor="ctr" anchorCtr="0">
            <a:noAutofit/>
          </a:bodyPr>
          <a:lstStyle/>
          <a:p>
            <a:pPr lvl="0" algn="ctr">
              <a:buClr>
                <a:srgbClr val="FFFFFF"/>
              </a:buClr>
              <a:buSzPts val="1800"/>
            </a:pPr>
            <a:r>
              <a:rPr lang="en-US" sz="1400" b="1" dirty="0">
                <a:solidFill>
                  <a:srgbClr val="14C095"/>
                </a:solidFill>
                <a:latin typeface="Noto Sans" panose="020B0502040504020204" pitchFamily="34" charset="0"/>
                <a:ea typeface="Noto Sans" panose="020B0502040504020204" pitchFamily="34" charset="0"/>
                <a:cs typeface="Noto Sans" panose="020B0502040504020204" pitchFamily="34" charset="0"/>
                <a:sym typeface="Arial" panose="020B0604020202020204"/>
              </a:rPr>
              <a:t> </a:t>
            </a:r>
          </a:p>
        </p:txBody>
      </p:sp>
      <p:sp>
        <p:nvSpPr>
          <p:cNvPr id="22" name="Google Shape;344;p8"/>
          <p:cNvSpPr txBox="1"/>
          <p:nvPr/>
        </p:nvSpPr>
        <p:spPr>
          <a:xfrm>
            <a:off x="4762909" y="4482524"/>
            <a:ext cx="6937539" cy="357509"/>
          </a:xfrm>
          <a:prstGeom prst="rect">
            <a:avLst/>
          </a:prstGeom>
          <a:solidFill>
            <a:srgbClr val="14C095"/>
          </a:solidFill>
          <a:ln>
            <a:noFill/>
          </a:ln>
        </p:spPr>
        <p:txBody>
          <a:bodyPr spcFirstLastPara="1" wrap="square" lIns="91425" tIns="45700" rIns="91425" bIns="45700" anchor="ctr" anchorCtr="0">
            <a:noAutofit/>
          </a:bodyPr>
          <a:lstStyle/>
          <a:p>
            <a:pPr lvl="0" algn="ctr">
              <a:buClr>
                <a:srgbClr val="FFFFFF"/>
              </a:buClr>
              <a:buSzPts val="1800"/>
            </a:pPr>
            <a:r>
              <a:rPr lang="en-US" sz="1400" b="1" dirty="0">
                <a:solidFill>
                  <a:srgbClr val="FFFFFF"/>
                </a:solidFill>
                <a:latin typeface="Noto Sans" panose="020B0502040504020204" pitchFamily="34" charset="0"/>
                <a:ea typeface="Noto Sans" panose="020B0502040504020204" pitchFamily="34" charset="0"/>
                <a:cs typeface="Noto Sans" panose="020B0502040504020204" pitchFamily="34" charset="0"/>
                <a:sym typeface="Arial" panose="020B0604020202020204"/>
              </a:rPr>
              <a:t> </a:t>
            </a:r>
          </a:p>
        </p:txBody>
      </p:sp>
      <p:sp>
        <p:nvSpPr>
          <p:cNvPr id="2" name="Google Shape;344;p8"/>
          <p:cNvSpPr txBox="1"/>
          <p:nvPr/>
        </p:nvSpPr>
        <p:spPr>
          <a:xfrm>
            <a:off x="4762909" y="868302"/>
            <a:ext cx="6937539" cy="357509"/>
          </a:xfrm>
          <a:prstGeom prst="rect">
            <a:avLst/>
          </a:prstGeom>
          <a:solidFill>
            <a:srgbClr val="14C095"/>
          </a:solidFill>
          <a:ln>
            <a:noFill/>
          </a:ln>
        </p:spPr>
        <p:txBody>
          <a:bodyPr spcFirstLastPara="1" wrap="square" lIns="91425" tIns="45700" rIns="91425" bIns="45700" anchor="ctr" anchorCtr="0">
            <a:noAutofit/>
          </a:bodyPr>
          <a:lstStyle/>
          <a:p>
            <a:pPr lvl="0" algn="ctr">
              <a:buClr>
                <a:srgbClr val="FFFFFF"/>
              </a:buClr>
              <a:buSzPts val="1800"/>
            </a:pPr>
            <a:r>
              <a:rPr lang="en-US" sz="1400" b="1" dirty="0">
                <a:solidFill>
                  <a:srgbClr val="14C095"/>
                </a:solidFill>
                <a:latin typeface="Noto Sans" panose="020B0502040504020204" pitchFamily="34" charset="0"/>
                <a:ea typeface="Noto Sans" panose="020B0502040504020204" pitchFamily="34" charset="0"/>
                <a:cs typeface="Noto Sans" panose="020B0502040504020204" pitchFamily="34" charset="0"/>
                <a:sym typeface="Arial" panose="020B0604020202020204"/>
              </a:rPr>
              <a:t> </a:t>
            </a:r>
          </a:p>
        </p:txBody>
      </p:sp>
      <p:sp>
        <p:nvSpPr>
          <p:cNvPr id="3" name="Rectangle 2"/>
          <p:cNvSpPr/>
          <p:nvPr/>
        </p:nvSpPr>
        <p:spPr>
          <a:xfrm>
            <a:off x="175372" y="3126658"/>
            <a:ext cx="968901" cy="507662"/>
          </a:xfrm>
          <a:prstGeom prst="rect">
            <a:avLst/>
          </a:prstGeom>
          <a:noFill/>
          <a:ln w="12700">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000" b="1" dirty="0">
                <a:solidFill>
                  <a:schemeClr val="bg1"/>
                </a:solidFill>
                <a:cs typeface="Arial" panose="020B0604020202020204" pitchFamily="34" charset="0"/>
              </a:rPr>
              <a:t>ЗӨВЛӨЛ</a:t>
            </a:r>
          </a:p>
          <a:p>
            <a:pPr algn="ctr"/>
            <a:r>
              <a:rPr lang="en-US" sz="1000" b="1" dirty="0">
                <a:solidFill>
                  <a:schemeClr val="bg1"/>
                </a:solidFill>
                <a:cs typeface="Arial" panose="020B0604020202020204" pitchFamily="34" charset="0"/>
              </a:rPr>
              <a:t>/9 гишүүнтэй/</a:t>
            </a:r>
          </a:p>
        </p:txBody>
      </p:sp>
      <p:cxnSp>
        <p:nvCxnSpPr>
          <p:cNvPr id="4" name="Straight Arrow Connector 3"/>
          <p:cNvCxnSpPr/>
          <p:nvPr/>
        </p:nvCxnSpPr>
        <p:spPr>
          <a:xfrm>
            <a:off x="1162329" y="3380489"/>
            <a:ext cx="296901" cy="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5" name="Straight Arrow Connector 4"/>
          <p:cNvCxnSpPr/>
          <p:nvPr/>
        </p:nvCxnSpPr>
        <p:spPr>
          <a:xfrm>
            <a:off x="1970485" y="3634320"/>
            <a:ext cx="6361" cy="700503"/>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V="1">
            <a:off x="559398" y="4026187"/>
            <a:ext cx="2891523" cy="957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1424140" y="4378931"/>
            <a:ext cx="1038046" cy="480248"/>
          </a:xfrm>
          <a:prstGeom prst="rect">
            <a:avLst/>
          </a:prstGeom>
          <a:noFill/>
          <a:ln w="12700">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000" b="1" dirty="0">
                <a:solidFill>
                  <a:schemeClr val="bg1"/>
                </a:solidFill>
                <a:cs typeface="Arial" panose="020B0604020202020204" pitchFamily="34" charset="0"/>
              </a:rPr>
              <a:t>ЗАХИРАГЧИЙН АЖЛЫН АЛБА</a:t>
            </a:r>
          </a:p>
        </p:txBody>
      </p:sp>
      <p:sp>
        <p:nvSpPr>
          <p:cNvPr id="8" name="Rectangle 7"/>
          <p:cNvSpPr/>
          <p:nvPr/>
        </p:nvSpPr>
        <p:spPr>
          <a:xfrm>
            <a:off x="1558427" y="3130945"/>
            <a:ext cx="805084" cy="507662"/>
          </a:xfrm>
          <a:prstGeom prst="rect">
            <a:avLst/>
          </a:prstGeom>
          <a:noFill/>
          <a:ln w="12700">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000" b="1" dirty="0">
                <a:solidFill>
                  <a:schemeClr val="bg1"/>
                </a:solidFill>
                <a:cs typeface="Arial" panose="020B0604020202020204" pitchFamily="34" charset="0"/>
              </a:rPr>
              <a:t>ЗАХИРАГЧ</a:t>
            </a:r>
          </a:p>
        </p:txBody>
      </p:sp>
      <p:sp>
        <p:nvSpPr>
          <p:cNvPr id="9" name="Rectangle 8"/>
          <p:cNvSpPr/>
          <p:nvPr/>
        </p:nvSpPr>
        <p:spPr>
          <a:xfrm>
            <a:off x="2815244" y="4357682"/>
            <a:ext cx="1144794" cy="687579"/>
          </a:xfrm>
          <a:prstGeom prst="rect">
            <a:avLst/>
          </a:prstGeom>
          <a:noFill/>
          <a:ln w="12700">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000" b="1" dirty="0">
                <a:solidFill>
                  <a:schemeClr val="bg1"/>
                </a:solidFill>
                <a:cs typeface="Arial" panose="020B0604020202020204" pitchFamily="34" charset="0"/>
              </a:rPr>
              <a:t>КОРПОРАЦИ</a:t>
            </a:r>
          </a:p>
          <a:p>
            <a:pPr algn="ctr"/>
            <a:r>
              <a:rPr lang="en-US" sz="900" b="1" dirty="0">
                <a:solidFill>
                  <a:schemeClr val="bg1"/>
                </a:solidFill>
                <a:cs typeface="Arial" panose="020B0604020202020204" pitchFamily="34" charset="0"/>
              </a:rPr>
              <a:t>УБ, ТӨВ АЙМАГ</a:t>
            </a:r>
          </a:p>
          <a:p>
            <a:pPr algn="ctr"/>
            <a:endParaRPr lang="en-US" sz="1000" b="1" dirty="0">
              <a:solidFill>
                <a:schemeClr val="bg1"/>
              </a:solidFill>
              <a:cs typeface="Arial" panose="020B0604020202020204" pitchFamily="34" charset="0"/>
            </a:endParaRPr>
          </a:p>
        </p:txBody>
      </p:sp>
      <p:sp>
        <p:nvSpPr>
          <p:cNvPr id="10" name="Rectangle 9"/>
          <p:cNvSpPr/>
          <p:nvPr/>
        </p:nvSpPr>
        <p:spPr>
          <a:xfrm>
            <a:off x="2661615" y="5369840"/>
            <a:ext cx="1392026" cy="581538"/>
          </a:xfrm>
          <a:prstGeom prst="rect">
            <a:avLst/>
          </a:prstGeom>
          <a:noFill/>
          <a:ln w="12700">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000" b="1">
                <a:solidFill>
                  <a:schemeClr val="bg1"/>
                </a:solidFill>
                <a:cs typeface="Arial" panose="020B0604020202020204" pitchFamily="34" charset="0"/>
              </a:rPr>
              <a:t>БИЗНЕС </a:t>
            </a:r>
            <a:r>
              <a:rPr lang="en-US" sz="1000" b="1" dirty="0">
                <a:solidFill>
                  <a:schemeClr val="bg1"/>
                </a:solidFill>
                <a:cs typeface="Arial" panose="020B0604020202020204" pitchFamily="34" charset="0"/>
              </a:rPr>
              <a:t>ХӨГЖҮҮЛЭЛТ</a:t>
            </a:r>
          </a:p>
          <a:p>
            <a:pPr algn="ctr"/>
            <a:r>
              <a:rPr lang="en-US" sz="1000" b="1">
                <a:solidFill>
                  <a:schemeClr val="bg1"/>
                </a:solidFill>
                <a:cs typeface="Arial" panose="020B0604020202020204" pitchFamily="34" charset="0"/>
              </a:rPr>
              <a:t>ХӨРӨНГӨ ОРУУЛАЛТ</a:t>
            </a:r>
            <a:endParaRPr lang="en-US" sz="1000" b="1" dirty="0">
              <a:solidFill>
                <a:schemeClr val="bg1"/>
              </a:solidFill>
              <a:cs typeface="Arial" panose="020B0604020202020204" pitchFamily="34" charset="0"/>
            </a:endParaRPr>
          </a:p>
        </p:txBody>
      </p:sp>
      <p:sp>
        <p:nvSpPr>
          <p:cNvPr id="11" name="Rectangle 10"/>
          <p:cNvSpPr/>
          <p:nvPr/>
        </p:nvSpPr>
        <p:spPr>
          <a:xfrm>
            <a:off x="83070" y="4369640"/>
            <a:ext cx="968901" cy="480248"/>
          </a:xfrm>
          <a:prstGeom prst="rect">
            <a:avLst/>
          </a:prstGeom>
          <a:noFill/>
          <a:ln w="12700">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sz="1000" b="1" dirty="0">
              <a:solidFill>
                <a:schemeClr val="bg1"/>
              </a:solidFill>
              <a:cs typeface="Arial" panose="020B0604020202020204" pitchFamily="34" charset="0"/>
            </a:endParaRPr>
          </a:p>
          <a:p>
            <a:pPr algn="ctr"/>
            <a:r>
              <a:rPr lang="en-US" sz="1000" b="1" dirty="0">
                <a:solidFill>
                  <a:schemeClr val="bg1"/>
                </a:solidFill>
                <a:cs typeface="Arial" panose="020B0604020202020204" pitchFamily="34" charset="0"/>
              </a:rPr>
              <a:t>ЕРӨНХИЙ АРХИТЕКТОР</a:t>
            </a:r>
          </a:p>
          <a:p>
            <a:pPr algn="ctr"/>
            <a:endParaRPr lang="en-US" sz="1000" b="1" dirty="0">
              <a:solidFill>
                <a:schemeClr val="bg1"/>
              </a:solidFill>
              <a:cs typeface="Arial" panose="020B0604020202020204" pitchFamily="34" charset="0"/>
            </a:endParaRPr>
          </a:p>
        </p:txBody>
      </p:sp>
      <p:cxnSp>
        <p:nvCxnSpPr>
          <p:cNvPr id="12" name="Straight Arrow Connector 11"/>
          <p:cNvCxnSpPr/>
          <p:nvPr/>
        </p:nvCxnSpPr>
        <p:spPr>
          <a:xfrm>
            <a:off x="564587" y="4035532"/>
            <a:ext cx="5868" cy="297908"/>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3450921" y="4026187"/>
            <a:ext cx="5868" cy="297908"/>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177861" y="5264049"/>
            <a:ext cx="779317" cy="480248"/>
          </a:xfrm>
          <a:prstGeom prst="rect">
            <a:avLst/>
          </a:prstGeom>
          <a:noFill/>
          <a:ln w="12700">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000" b="1" dirty="0">
                <a:solidFill>
                  <a:schemeClr val="bg1"/>
                </a:solidFill>
                <a:cs typeface="Arial" panose="020B0604020202020204" pitchFamily="34" charset="0"/>
              </a:rPr>
              <a:t>АЖЛЫН АЛБА</a:t>
            </a:r>
          </a:p>
        </p:txBody>
      </p:sp>
      <p:cxnSp>
        <p:nvCxnSpPr>
          <p:cNvPr id="15" name="Straight Arrow Connector 14"/>
          <p:cNvCxnSpPr/>
          <p:nvPr/>
        </p:nvCxnSpPr>
        <p:spPr>
          <a:xfrm>
            <a:off x="556464" y="4865761"/>
            <a:ext cx="5868" cy="297908"/>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3383885" y="5045261"/>
            <a:ext cx="5868" cy="297908"/>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7" name="Rectangle 16"/>
          <p:cNvSpPr/>
          <p:nvPr/>
        </p:nvSpPr>
        <p:spPr>
          <a:xfrm>
            <a:off x="2883579" y="6268248"/>
            <a:ext cx="1036108" cy="458321"/>
          </a:xfrm>
          <a:prstGeom prst="rect">
            <a:avLst/>
          </a:prstGeom>
          <a:noFill/>
          <a:ln w="12700">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000" b="1" dirty="0">
                <a:solidFill>
                  <a:schemeClr val="bg1"/>
                </a:solidFill>
                <a:cs typeface="Arial" panose="020B0604020202020204" pitchFamily="34" charset="0"/>
              </a:rPr>
              <a:t>ТӨСӨЛ ХЭРЭГЖҮҮЛЭГЧ</a:t>
            </a:r>
          </a:p>
        </p:txBody>
      </p:sp>
      <p:cxnSp>
        <p:nvCxnSpPr>
          <p:cNvPr id="18" name="Straight Arrow Connector 17"/>
          <p:cNvCxnSpPr/>
          <p:nvPr/>
        </p:nvCxnSpPr>
        <p:spPr>
          <a:xfrm>
            <a:off x="3401633" y="5946936"/>
            <a:ext cx="5868" cy="297908"/>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2745759" y="3130945"/>
            <a:ext cx="1017782" cy="517440"/>
          </a:xfrm>
          <a:prstGeom prst="rect">
            <a:avLst/>
          </a:prstGeom>
          <a:noFill/>
          <a:ln w="12700">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200" b="1" dirty="0">
                <a:solidFill>
                  <a:schemeClr val="bg1"/>
                </a:solidFill>
                <a:latin typeface="Arial" panose="020B0604020202020204" pitchFamily="34" charset="0"/>
                <a:cs typeface="Arial" panose="020B0604020202020204" pitchFamily="34" charset="0"/>
              </a:rPr>
              <a:t>МУЗГ</a:t>
            </a:r>
            <a:endParaRPr lang="en-US" sz="1100" b="1" dirty="0">
              <a:solidFill>
                <a:schemeClr val="bg1"/>
              </a:solidFill>
              <a:latin typeface="Arial" panose="020B0604020202020204" pitchFamily="34" charset="0"/>
              <a:cs typeface="Arial" panose="020B0604020202020204" pitchFamily="34" charset="0"/>
            </a:endParaRPr>
          </a:p>
        </p:txBody>
      </p:sp>
      <p:sp>
        <p:nvSpPr>
          <p:cNvPr id="24" name="TextBox 23"/>
          <p:cNvSpPr txBox="1"/>
          <p:nvPr/>
        </p:nvSpPr>
        <p:spPr>
          <a:xfrm>
            <a:off x="4930509" y="2710413"/>
            <a:ext cx="6213742" cy="523220"/>
          </a:xfrm>
          <a:prstGeom prst="rect">
            <a:avLst/>
          </a:prstGeom>
          <a:noFill/>
        </p:spPr>
        <p:txBody>
          <a:bodyPr wrap="square" rtlCol="0">
            <a:spAutoFit/>
          </a:bodyPr>
          <a:lstStyle/>
          <a:p>
            <a:r>
              <a:rPr lang="en-US" sz="1400" b="1" dirty="0">
                <a:solidFill>
                  <a:schemeClr val="bg1"/>
                </a:solidFill>
                <a:latin typeface="Noto Sans" panose="020B0502040504020204" pitchFamily="34" charset="0"/>
                <a:ea typeface="Noto Sans" panose="020B0502040504020204" pitchFamily="34" charset="0"/>
                <a:cs typeface="Noto Sans" panose="020B0502040504020204" pitchFamily="34" charset="0"/>
              </a:rPr>
              <a:t>ШИЛЖИЛТИЙН ЗОХИЦУУЛАЛТ</a:t>
            </a:r>
          </a:p>
          <a:p>
            <a:endParaRPr lang="en-US" sz="1400" b="1"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26" name="TextBox 25"/>
          <p:cNvSpPr txBox="1"/>
          <p:nvPr/>
        </p:nvSpPr>
        <p:spPr>
          <a:xfrm>
            <a:off x="4866113" y="254627"/>
            <a:ext cx="6937539" cy="400110"/>
          </a:xfrm>
          <a:prstGeom prst="rect">
            <a:avLst/>
          </a:prstGeom>
          <a:noFill/>
        </p:spPr>
        <p:txBody>
          <a:bodyPr wrap="square" rtlCol="0">
            <a:spAutoFit/>
          </a:bodyPr>
          <a:lstStyle/>
          <a:p>
            <a:pPr algn="r"/>
            <a:r>
              <a:rPr lang="en-US" sz="2000" b="1" dirty="0">
                <a:solidFill>
                  <a:srgbClr val="1D5293"/>
                </a:solidFill>
                <a:latin typeface="Noto Sans" panose="020B0502040504020204" pitchFamily="34" charset="0"/>
                <a:ea typeface="Noto Sans" panose="020B0502040504020204" pitchFamily="34" charset="0"/>
                <a:cs typeface="Noto Sans" panose="020B0502040504020204" pitchFamily="34" charset="0"/>
              </a:rPr>
              <a:t>ХҮННҮ ХОТЫН ЭРХ ЗҮЙН БАЙДЛЫН ТУХАЙ ХУУЛЬ</a:t>
            </a:r>
          </a:p>
        </p:txBody>
      </p:sp>
      <p:sp>
        <p:nvSpPr>
          <p:cNvPr id="27" name="Rectangle 26"/>
          <p:cNvSpPr/>
          <p:nvPr/>
        </p:nvSpPr>
        <p:spPr>
          <a:xfrm>
            <a:off x="4874067" y="4513646"/>
            <a:ext cx="6826382" cy="292388"/>
          </a:xfrm>
          <a:prstGeom prst="rect">
            <a:avLst/>
          </a:prstGeom>
        </p:spPr>
        <p:txBody>
          <a:bodyPr wrap="square">
            <a:spAutoFit/>
          </a:bodyPr>
          <a:lstStyle/>
          <a:p>
            <a:pPr algn="just">
              <a:spcAft>
                <a:spcPts val="960"/>
              </a:spcAft>
            </a:pPr>
            <a:r>
              <a:rPr lang="mn-MN" sz="1300" b="1" dirty="0">
                <a:solidFill>
                  <a:schemeClr val="bg1"/>
                </a:solidFill>
                <a:latin typeface="Noto Sans" panose="020B0502040504020204" pitchFamily="34" charset="0"/>
                <a:ea typeface="Noto Sans" panose="020B0502040504020204" pitchFamily="34" charset="0"/>
                <a:cs typeface="Noto Sans" panose="020B0502040504020204" pitchFamily="34" charset="0"/>
              </a:rPr>
              <a:t>ХҮННҮ ХОТЫН ХӨГЖЛИЙН КОРПОРАЦ ХХК </a:t>
            </a:r>
            <a:r>
              <a:rPr lang="en-US" sz="1300" b="1" dirty="0">
                <a:solidFill>
                  <a:schemeClr val="bg1"/>
                </a:solidFill>
                <a:latin typeface="Noto Sans" panose="020B0502040504020204" pitchFamily="34" charset="0"/>
                <a:ea typeface="Noto Sans" panose="020B0502040504020204" pitchFamily="34" charset="0"/>
                <a:cs typeface="Noto Sans" panose="020B0502040504020204" pitchFamily="34" charset="0"/>
              </a:rPr>
              <a:t>/</a:t>
            </a:r>
            <a:r>
              <a:rPr lang="mn-MN" sz="1300" b="1" dirty="0">
                <a:solidFill>
                  <a:schemeClr val="bg1"/>
                </a:solidFill>
                <a:latin typeface="Noto Sans" panose="020B0502040504020204" pitchFamily="34" charset="0"/>
                <a:ea typeface="Noto Sans" panose="020B0502040504020204" pitchFamily="34" charset="0"/>
                <a:cs typeface="Noto Sans" panose="020B0502040504020204" pitchFamily="34" charset="0"/>
              </a:rPr>
              <a:t>Нийслэл 80%, Төв аймаг 20%</a:t>
            </a:r>
            <a:r>
              <a:rPr lang="en-US" sz="1300" b="1" dirty="0">
                <a:solidFill>
                  <a:schemeClr val="bg1"/>
                </a:solidFill>
                <a:latin typeface="Noto Sans" panose="020B0502040504020204" pitchFamily="34" charset="0"/>
                <a:ea typeface="Noto Sans" panose="020B0502040504020204" pitchFamily="34" charset="0"/>
                <a:cs typeface="Noto Sans" panose="020B0502040504020204" pitchFamily="34" charset="0"/>
              </a:rPr>
              <a:t>/</a:t>
            </a:r>
          </a:p>
        </p:txBody>
      </p:sp>
      <p:sp>
        <p:nvSpPr>
          <p:cNvPr id="32" name="Rectangle: Rounded Corners 31"/>
          <p:cNvSpPr/>
          <p:nvPr/>
        </p:nvSpPr>
        <p:spPr>
          <a:xfrm>
            <a:off x="269496" y="1069267"/>
            <a:ext cx="3504639" cy="1205080"/>
          </a:xfrm>
          <a:prstGeom prst="roundRect">
            <a:avLst/>
          </a:prstGeom>
          <a:noFill/>
          <a:ln>
            <a:solidFill>
              <a:srgbClr val="14C09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4728354" y="1256933"/>
            <a:ext cx="6895447" cy="1179810"/>
          </a:xfrm>
          <a:prstGeom prst="rect">
            <a:avLst/>
          </a:prstGeom>
          <a:ln>
            <a:noFill/>
          </a:ln>
        </p:spPr>
        <p:txBody>
          <a:bodyPr wrap="square">
            <a:spAutoFit/>
          </a:bodyPr>
          <a:lstStyle/>
          <a:p>
            <a:pPr marL="171450" indent="-171450">
              <a:spcAft>
                <a:spcPts val="400"/>
              </a:spcAft>
              <a:buFont typeface="Arial" panose="020B0604020202020204" pitchFamily="34" charset="0"/>
              <a:buChar char="•"/>
            </a:pPr>
            <a:r>
              <a:rPr lang="en-US" sz="900" dirty="0">
                <a:solidFill>
                  <a:srgbClr val="1D5293"/>
                </a:solidFill>
                <a:latin typeface="Noto Sans" panose="020B0502040504020204" pitchFamily="34" charset="0"/>
                <a:ea typeface="Noto Sans" panose="020B0502040504020204" pitchFamily="34" charset="0"/>
                <a:cs typeface="Noto Sans" panose="020B0502040504020204" pitchFamily="34" charset="0"/>
              </a:rPr>
              <a:t>АЯЛАЛ ЖУУЛЧЛАЛ;</a:t>
            </a:r>
          </a:p>
          <a:p>
            <a:pPr marL="171450" indent="-171450">
              <a:spcAft>
                <a:spcPts val="400"/>
              </a:spcAft>
              <a:buFont typeface="Arial" panose="020B0604020202020204" pitchFamily="34" charset="0"/>
              <a:buChar char="•"/>
            </a:pPr>
            <a:r>
              <a:rPr lang="en-US" sz="900" dirty="0">
                <a:solidFill>
                  <a:srgbClr val="1D5293"/>
                </a:solidFill>
                <a:latin typeface="Noto Sans" panose="020B0502040504020204" pitchFamily="34" charset="0"/>
                <a:ea typeface="Noto Sans" panose="020B0502040504020204" pitchFamily="34" charset="0"/>
                <a:cs typeface="Noto Sans" panose="020B0502040504020204" pitchFamily="34" charset="0"/>
              </a:rPr>
              <a:t>ТЭЭВЭР ЛОГИСТИК;</a:t>
            </a:r>
          </a:p>
          <a:p>
            <a:pPr marL="171450" indent="-171450">
              <a:spcAft>
                <a:spcPts val="400"/>
              </a:spcAft>
              <a:buFont typeface="Arial" panose="020B0604020202020204" pitchFamily="34" charset="0"/>
              <a:buChar char="•"/>
            </a:pPr>
            <a:r>
              <a:rPr lang="en-US" sz="900" dirty="0">
                <a:solidFill>
                  <a:srgbClr val="1D5293"/>
                </a:solidFill>
                <a:latin typeface="Noto Sans" panose="020B0502040504020204" pitchFamily="34" charset="0"/>
                <a:ea typeface="Noto Sans" panose="020B0502040504020204" pitchFamily="34" charset="0"/>
                <a:cs typeface="Noto Sans" panose="020B0502040504020204" pitchFamily="34" charset="0"/>
              </a:rPr>
              <a:t>СОЁЛЫН БҮТЭЭЛЧ ҮЙЛДВЭРЛЭЛ, СОЁЛЫН БИЕТ БУС ӨВИЙН АКАДЕМИ;</a:t>
            </a:r>
          </a:p>
          <a:p>
            <a:pPr marL="171450" indent="-171450">
              <a:spcAft>
                <a:spcPts val="400"/>
              </a:spcAft>
              <a:buFont typeface="Arial" panose="020B0604020202020204" pitchFamily="34" charset="0"/>
              <a:buChar char="•"/>
            </a:pPr>
            <a:r>
              <a:rPr lang="en-US" sz="900" dirty="0">
                <a:solidFill>
                  <a:srgbClr val="1D5293"/>
                </a:solidFill>
                <a:latin typeface="Noto Sans" panose="020B0502040504020204" pitchFamily="34" charset="0"/>
                <a:ea typeface="Noto Sans" panose="020B0502040504020204" pitchFamily="34" charset="0"/>
                <a:cs typeface="Noto Sans" panose="020B0502040504020204" pitchFamily="34" charset="0"/>
              </a:rPr>
              <a:t>ШИНЖЛЭХ УХААН, ТЕХНОЛОГИ, ИННОВАЦ;</a:t>
            </a:r>
          </a:p>
          <a:p>
            <a:pPr marL="171450" indent="-171450">
              <a:spcAft>
                <a:spcPts val="400"/>
              </a:spcAft>
              <a:buFont typeface="Arial" panose="020B0604020202020204" pitchFamily="34" charset="0"/>
              <a:buChar char="•"/>
            </a:pPr>
            <a:r>
              <a:rPr lang="en-US" sz="900" dirty="0">
                <a:solidFill>
                  <a:srgbClr val="1D5293"/>
                </a:solidFill>
                <a:latin typeface="Noto Sans" panose="020B0502040504020204" pitchFamily="34" charset="0"/>
                <a:ea typeface="Noto Sans" panose="020B0502040504020204" pitchFamily="34" charset="0"/>
                <a:cs typeface="Noto Sans" panose="020B0502040504020204" pitchFamily="34" charset="0"/>
              </a:rPr>
              <a:t>ОЛОН УЛСЫН ХУРАЛ, ЗӨВЛӨГӨӨН, ҮЗЭСГЭЛЭН, ХУДАЛДАА;</a:t>
            </a:r>
          </a:p>
          <a:p>
            <a:pPr marL="171450" indent="-171450">
              <a:spcAft>
                <a:spcPts val="400"/>
              </a:spcAft>
              <a:buFont typeface="Arial" panose="020B0604020202020204" pitchFamily="34" charset="0"/>
              <a:buChar char="•"/>
            </a:pPr>
            <a:r>
              <a:rPr lang="en-US" sz="900" dirty="0">
                <a:solidFill>
                  <a:srgbClr val="1D5293"/>
                </a:solidFill>
                <a:latin typeface="Noto Sans" panose="020B0502040504020204" pitchFamily="34" charset="0"/>
                <a:ea typeface="Noto Sans" panose="020B0502040504020204" pitchFamily="34" charset="0"/>
                <a:cs typeface="Noto Sans" panose="020B0502040504020204" pitchFamily="34" charset="0"/>
              </a:rPr>
              <a:t>ОЛОН УЛСЫН БАНК, САНХҮҮГИЙН ҮЙЛ АЖИЛЛАГАА.</a:t>
            </a:r>
          </a:p>
        </p:txBody>
      </p:sp>
      <p:sp>
        <p:nvSpPr>
          <p:cNvPr id="25" name="Rectangle 24"/>
          <p:cNvSpPr/>
          <p:nvPr/>
        </p:nvSpPr>
        <p:spPr>
          <a:xfrm>
            <a:off x="4916006" y="900867"/>
            <a:ext cx="6501293" cy="307777"/>
          </a:xfrm>
          <a:prstGeom prst="rect">
            <a:avLst/>
          </a:prstGeom>
        </p:spPr>
        <p:txBody>
          <a:bodyPr wrap="square">
            <a:spAutoFit/>
          </a:bodyPr>
          <a:lstStyle/>
          <a:p>
            <a:r>
              <a:rPr lang="en-US" sz="1400" b="1" dirty="0">
                <a:solidFill>
                  <a:schemeClr val="bg1"/>
                </a:solidFill>
                <a:latin typeface="Noto Sans" panose="020B0502040504020204" pitchFamily="34" charset="0"/>
                <a:ea typeface="Noto Sans" panose="020B0502040504020204" pitchFamily="34" charset="0"/>
                <a:cs typeface="Noto Sans" panose="020B0502040504020204" pitchFamily="34" charset="0"/>
              </a:rPr>
              <a:t>ЭДИЙН ЗАСГИЙН ТЭРГҮҮЛЭХ ЧИГЛЭЛ</a:t>
            </a:r>
          </a:p>
        </p:txBody>
      </p:sp>
      <p:pic>
        <p:nvPicPr>
          <p:cNvPr id="23" name="Picture 2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59230" y="339584"/>
            <a:ext cx="1117777" cy="1242426"/>
          </a:xfrm>
          <a:prstGeom prst="rect">
            <a:avLst/>
          </a:prstGeom>
        </p:spPr>
      </p:pic>
      <p:grpSp>
        <p:nvGrpSpPr>
          <p:cNvPr id="29" name="Group 28"/>
          <p:cNvGrpSpPr/>
          <p:nvPr/>
        </p:nvGrpSpPr>
        <p:grpSpPr>
          <a:xfrm>
            <a:off x="252496" y="1579304"/>
            <a:ext cx="3530139" cy="1489532"/>
            <a:chOff x="182350" y="1933740"/>
            <a:chExt cx="3530139" cy="1988819"/>
          </a:xfrm>
        </p:grpSpPr>
        <p:sp>
          <p:nvSpPr>
            <p:cNvPr id="30" name="TextBox 29"/>
            <p:cNvSpPr txBox="1"/>
            <p:nvPr/>
          </p:nvSpPr>
          <p:spPr>
            <a:xfrm>
              <a:off x="786563" y="3046003"/>
              <a:ext cx="2408816" cy="4931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b="1" i="0" u="none" strike="noStrike" kern="1200" cap="none" spc="0" normalizeH="0" baseline="0" noProof="0" dirty="0">
                  <a:ln>
                    <a:noFill/>
                  </a:ln>
                  <a:solidFill>
                    <a:schemeClr val="bg1"/>
                  </a:solidFill>
                  <a:effectLst/>
                  <a:uLnTx/>
                  <a:uFillTx/>
                  <a:ea typeface="+mn-ea"/>
                  <a:cs typeface="Arial" panose="020B0604020202020204" pitchFamily="34" charset="0"/>
                </a:rPr>
                <a:t>6 БҮЛЭГ,</a:t>
              </a:r>
              <a:r>
                <a:rPr kumimoji="0" lang="en-US" b="1" i="0" u="none" strike="noStrike" kern="1200" cap="none" spc="0" normalizeH="0" noProof="0" dirty="0">
                  <a:ln>
                    <a:noFill/>
                  </a:ln>
                  <a:solidFill>
                    <a:schemeClr val="bg1"/>
                  </a:solidFill>
                  <a:effectLst/>
                  <a:uLnTx/>
                  <a:uFillTx/>
                  <a:ea typeface="+mn-ea"/>
                  <a:cs typeface="Arial" panose="020B0604020202020204" pitchFamily="34" charset="0"/>
                </a:rPr>
                <a:t> </a:t>
              </a:r>
              <a:r>
                <a:rPr kumimoji="0" lang="en-US" b="1" i="0" u="none" strike="noStrike" kern="1200" cap="none" spc="0" normalizeH="0" baseline="0" noProof="0" dirty="0">
                  <a:ln>
                    <a:noFill/>
                  </a:ln>
                  <a:solidFill>
                    <a:schemeClr val="bg1"/>
                  </a:solidFill>
                  <a:effectLst/>
                  <a:uLnTx/>
                  <a:uFillTx/>
                  <a:ea typeface="+mn-ea"/>
                  <a:cs typeface="Arial" panose="020B0604020202020204" pitchFamily="34" charset="0"/>
                </a:rPr>
                <a:t>29 ЗҮЙЛ</a:t>
              </a:r>
            </a:p>
          </p:txBody>
        </p:sp>
        <p:sp>
          <p:nvSpPr>
            <p:cNvPr id="31" name="TextBox 30"/>
            <p:cNvSpPr txBox="1"/>
            <p:nvPr/>
          </p:nvSpPr>
          <p:spPr>
            <a:xfrm>
              <a:off x="182350" y="1933740"/>
              <a:ext cx="3530139" cy="1232828"/>
            </a:xfrm>
            <a:prstGeom prst="rect">
              <a:avLst/>
            </a:prstGeom>
            <a:noFill/>
          </p:spPr>
          <p:txBody>
            <a:bodyPr wrap="square" rtlCol="0">
              <a:spAutoFit/>
            </a:bodyPr>
            <a:lstStyle/>
            <a:p>
              <a:pPr algn="ctr"/>
              <a:r>
                <a:rPr lang="en-US" b="1" dirty="0">
                  <a:solidFill>
                    <a:srgbClr val="14C095"/>
                  </a:solidFill>
                </a:rPr>
                <a:t>ШИНЭ ЗУУНМОД ХОТЫН ЭРХ ЗҮЙН БАЙДЛЫН ТУХАЙ ХУУЛЬ</a:t>
              </a:r>
            </a:p>
            <a:p>
              <a:pPr algn="ctr"/>
              <a:endParaRPr lang="en-US" b="1" dirty="0">
                <a:solidFill>
                  <a:srgbClr val="14C095"/>
                </a:solidFill>
              </a:endParaRPr>
            </a:p>
          </p:txBody>
        </p:sp>
        <p:sp>
          <p:nvSpPr>
            <p:cNvPr id="34" name="TextBox 33"/>
            <p:cNvSpPr txBox="1"/>
            <p:nvPr/>
          </p:nvSpPr>
          <p:spPr>
            <a:xfrm>
              <a:off x="1313002" y="3429428"/>
              <a:ext cx="1278467" cy="493131"/>
            </a:xfrm>
            <a:prstGeom prst="rect">
              <a:avLst/>
            </a:prstGeom>
            <a:noFill/>
          </p:spPr>
          <p:txBody>
            <a:bodyPr wrap="square" rtlCol="0">
              <a:spAutoFit/>
            </a:bodyPr>
            <a:lstStyle/>
            <a:p>
              <a:pPr algn="ctr"/>
              <a:r>
                <a:rPr lang="en-US" b="1" dirty="0">
                  <a:solidFill>
                    <a:srgbClr val="14C095"/>
                  </a:solidFill>
                </a:rPr>
                <a:t>2024.06.05</a:t>
              </a:r>
            </a:p>
          </p:txBody>
        </p:sp>
      </p:grpSp>
      <p:sp>
        <p:nvSpPr>
          <p:cNvPr id="35" name="TextBox 34"/>
          <p:cNvSpPr txBox="1"/>
          <p:nvPr/>
        </p:nvSpPr>
        <p:spPr>
          <a:xfrm>
            <a:off x="951104" y="5103357"/>
            <a:ext cx="1758816" cy="1384995"/>
          </a:xfrm>
          <a:prstGeom prst="rect">
            <a:avLst/>
          </a:prstGeom>
          <a:noFill/>
        </p:spPr>
        <p:txBody>
          <a:bodyPr wrap="square" rtlCol="0">
            <a:spAutoFit/>
          </a:bodyPr>
          <a:lstStyle/>
          <a:p>
            <a:pPr algn="ctr"/>
            <a:r>
              <a:rPr lang="en-US" sz="1200" b="1" dirty="0">
                <a:solidFill>
                  <a:schemeClr val="bg1"/>
                </a:solidFill>
              </a:rPr>
              <a:t>ШИНЭ ЗУУНМОД ХОТЫН ЭРХ ЗҮЙН БАЙДЛЫН ТУХАЙ ХУУЛЬД ӨӨРЧЛӨЛТ ОРУУЛАХ ТУХАЙ ХУУЛЬ </a:t>
            </a:r>
          </a:p>
          <a:p>
            <a:pPr algn="ctr"/>
            <a:r>
              <a:rPr lang="en-US" sz="1200" b="1" dirty="0">
                <a:solidFill>
                  <a:srgbClr val="14C095"/>
                </a:solidFill>
              </a:rPr>
              <a:t>2025.01.24</a:t>
            </a:r>
          </a:p>
          <a:p>
            <a:pPr algn="ctr"/>
            <a:endParaRPr lang="en-US" sz="1200" b="1" dirty="0">
              <a:solidFill>
                <a:schemeClr val="bg1"/>
              </a:solidFill>
            </a:endParaRPr>
          </a:p>
        </p:txBody>
      </p:sp>
      <p:sp>
        <p:nvSpPr>
          <p:cNvPr id="36" name="TextBox 35"/>
          <p:cNvSpPr txBox="1"/>
          <p:nvPr/>
        </p:nvSpPr>
        <p:spPr>
          <a:xfrm>
            <a:off x="-83496" y="6346483"/>
            <a:ext cx="3729566" cy="523220"/>
          </a:xfrm>
          <a:prstGeom prst="rect">
            <a:avLst/>
          </a:prstGeom>
          <a:noFill/>
        </p:spPr>
        <p:txBody>
          <a:bodyPr wrap="square" rtlCol="0">
            <a:spAutoFit/>
          </a:bodyPr>
          <a:lstStyle/>
          <a:p>
            <a:pPr algn="ctr"/>
            <a:r>
              <a:rPr lang="en-US" sz="1400" b="1" dirty="0">
                <a:solidFill>
                  <a:srgbClr val="14C095"/>
                </a:solidFill>
              </a:rPr>
              <a:t>ХҮННҮ ХОТ </a:t>
            </a:r>
          </a:p>
          <a:p>
            <a:pPr algn="ctr"/>
            <a:endParaRPr lang="en-US" sz="1400" b="1" dirty="0">
              <a:solidFill>
                <a:srgbClr val="14C095"/>
              </a:solidFill>
            </a:endParaRPr>
          </a:p>
        </p:txBody>
      </p:sp>
      <p:sp>
        <p:nvSpPr>
          <p:cNvPr id="38" name="Rectangle 37">
            <a:extLst>
              <a:ext uri="{FF2B5EF4-FFF2-40B4-BE49-F238E27FC236}">
                <a16:creationId xmlns:a16="http://schemas.microsoft.com/office/drawing/2014/main" id="{B12D9A51-59E5-3A6E-F6F1-36ADA04B0112}"/>
              </a:ext>
            </a:extLst>
          </p:cNvPr>
          <p:cNvSpPr/>
          <p:nvPr/>
        </p:nvSpPr>
        <p:spPr>
          <a:xfrm>
            <a:off x="4716820" y="3177505"/>
            <a:ext cx="6895447" cy="1025922"/>
          </a:xfrm>
          <a:prstGeom prst="rect">
            <a:avLst/>
          </a:prstGeom>
          <a:ln>
            <a:noFill/>
          </a:ln>
        </p:spPr>
        <p:txBody>
          <a:bodyPr wrap="square">
            <a:spAutoFit/>
          </a:bodyPr>
          <a:lstStyle/>
          <a:p>
            <a:pPr marL="171450" indent="-171450">
              <a:spcAft>
                <a:spcPts val="400"/>
              </a:spcAft>
              <a:buFont typeface="Arial" panose="020B0604020202020204" pitchFamily="34" charset="0"/>
              <a:buChar char="•"/>
            </a:pPr>
            <a:r>
              <a:rPr lang="en-US" sz="900" dirty="0" err="1">
                <a:solidFill>
                  <a:srgbClr val="1D5293"/>
                </a:solidFill>
                <a:latin typeface="Noto Sans" panose="020B0502040504020204" pitchFamily="34" charset="0"/>
                <a:ea typeface="Noto Sans" panose="020B0502040504020204" pitchFamily="34" charset="0"/>
                <a:cs typeface="Noto Sans" panose="020B0502040504020204" pitchFamily="34" charset="0"/>
              </a:rPr>
              <a:t>Хүннү</a:t>
            </a:r>
            <a:r>
              <a:rPr lang="en-US" sz="900" dirty="0">
                <a:solidFill>
                  <a:srgbClr val="1D5293"/>
                </a:solidFill>
                <a:latin typeface="Noto Sans" panose="020B0502040504020204" pitchFamily="34" charset="0"/>
                <a:ea typeface="Noto Sans" panose="020B0502040504020204" pitchFamily="34" charset="0"/>
                <a:cs typeface="Noto Sans" panose="020B0502040504020204" pitchFamily="34" charset="0"/>
              </a:rPr>
              <a:t> </a:t>
            </a:r>
            <a:r>
              <a:rPr lang="en-US" sz="900" dirty="0" err="1">
                <a:solidFill>
                  <a:srgbClr val="1D5293"/>
                </a:solidFill>
                <a:latin typeface="Noto Sans" panose="020B0502040504020204" pitchFamily="34" charset="0"/>
                <a:ea typeface="Noto Sans" panose="020B0502040504020204" pitchFamily="34" charset="0"/>
                <a:cs typeface="Noto Sans" panose="020B0502040504020204" pitchFamily="34" charset="0"/>
              </a:rPr>
              <a:t>хотын</a:t>
            </a:r>
            <a:r>
              <a:rPr lang="en-US" sz="900" dirty="0">
                <a:solidFill>
                  <a:srgbClr val="1D5293"/>
                </a:solidFill>
                <a:latin typeface="Noto Sans" panose="020B0502040504020204" pitchFamily="34" charset="0"/>
                <a:ea typeface="Noto Sans" panose="020B0502040504020204" pitchFamily="34" charset="0"/>
                <a:cs typeface="Noto Sans" panose="020B0502040504020204" pitchFamily="34" charset="0"/>
              </a:rPr>
              <a:t> </a:t>
            </a:r>
            <a:r>
              <a:rPr lang="en-US" sz="900" dirty="0" err="1">
                <a:solidFill>
                  <a:srgbClr val="1D5293"/>
                </a:solidFill>
                <a:latin typeface="Noto Sans" panose="020B0502040504020204" pitchFamily="34" charset="0"/>
                <a:ea typeface="Noto Sans" panose="020B0502040504020204" pitchFamily="34" charset="0"/>
                <a:cs typeface="Noto Sans" panose="020B0502040504020204" pitchFamily="34" charset="0"/>
              </a:rPr>
              <a:t>байнгын</a:t>
            </a:r>
            <a:r>
              <a:rPr lang="en-US" sz="900" dirty="0">
                <a:solidFill>
                  <a:srgbClr val="1D5293"/>
                </a:solidFill>
                <a:latin typeface="Noto Sans" panose="020B0502040504020204" pitchFamily="34" charset="0"/>
                <a:ea typeface="Noto Sans" panose="020B0502040504020204" pitchFamily="34" charset="0"/>
                <a:cs typeface="Noto Sans" panose="020B0502040504020204" pitchFamily="34" charset="0"/>
              </a:rPr>
              <a:t> </a:t>
            </a:r>
            <a:r>
              <a:rPr lang="en-US" sz="900" dirty="0" err="1">
                <a:solidFill>
                  <a:srgbClr val="1D5293"/>
                </a:solidFill>
                <a:latin typeface="Noto Sans" panose="020B0502040504020204" pitchFamily="34" charset="0"/>
                <a:ea typeface="Noto Sans" panose="020B0502040504020204" pitchFamily="34" charset="0"/>
                <a:cs typeface="Noto Sans" panose="020B0502040504020204" pitchFamily="34" charset="0"/>
              </a:rPr>
              <a:t>оршин</a:t>
            </a:r>
            <a:r>
              <a:rPr lang="en-US" sz="900" dirty="0">
                <a:solidFill>
                  <a:srgbClr val="1D5293"/>
                </a:solidFill>
                <a:latin typeface="Noto Sans" panose="020B0502040504020204" pitchFamily="34" charset="0"/>
                <a:ea typeface="Noto Sans" panose="020B0502040504020204" pitchFamily="34" charset="0"/>
                <a:cs typeface="Noto Sans" panose="020B0502040504020204" pitchFamily="34" charset="0"/>
              </a:rPr>
              <a:t> </a:t>
            </a:r>
            <a:r>
              <a:rPr lang="en-US" sz="900" dirty="0" err="1">
                <a:solidFill>
                  <a:srgbClr val="1D5293"/>
                </a:solidFill>
                <a:latin typeface="Noto Sans" panose="020B0502040504020204" pitchFamily="34" charset="0"/>
                <a:ea typeface="Noto Sans" panose="020B0502040504020204" pitchFamily="34" charset="0"/>
                <a:cs typeface="Noto Sans" panose="020B0502040504020204" pitchFamily="34" charset="0"/>
              </a:rPr>
              <a:t>суугчийн</a:t>
            </a:r>
            <a:r>
              <a:rPr lang="en-US" sz="900" dirty="0">
                <a:solidFill>
                  <a:srgbClr val="1D5293"/>
                </a:solidFill>
                <a:latin typeface="Noto Sans" panose="020B0502040504020204" pitchFamily="34" charset="0"/>
                <a:ea typeface="Noto Sans" panose="020B0502040504020204" pitchFamily="34" charset="0"/>
                <a:cs typeface="Noto Sans" panose="020B0502040504020204" pitchFamily="34" charset="0"/>
              </a:rPr>
              <a:t> </a:t>
            </a:r>
            <a:r>
              <a:rPr lang="en-US" sz="900" dirty="0" err="1">
                <a:solidFill>
                  <a:srgbClr val="1D5293"/>
                </a:solidFill>
                <a:latin typeface="Noto Sans" panose="020B0502040504020204" pitchFamily="34" charset="0"/>
                <a:ea typeface="Noto Sans" panose="020B0502040504020204" pitchFamily="34" charset="0"/>
                <a:cs typeface="Noto Sans" panose="020B0502040504020204" pitchFamily="34" charset="0"/>
              </a:rPr>
              <a:t>тоо</a:t>
            </a:r>
            <a:r>
              <a:rPr lang="en-US" sz="900" dirty="0">
                <a:solidFill>
                  <a:srgbClr val="1D5293"/>
                </a:solidFill>
                <a:latin typeface="Noto Sans" panose="020B0502040504020204" pitchFamily="34" charset="0"/>
                <a:ea typeface="Noto Sans" panose="020B0502040504020204" pitchFamily="34" charset="0"/>
                <a:cs typeface="Noto Sans" panose="020B0502040504020204" pitchFamily="34" charset="0"/>
              </a:rPr>
              <a:t> 15 000 </a:t>
            </a:r>
            <a:r>
              <a:rPr lang="en-US" sz="900" dirty="0" err="1">
                <a:solidFill>
                  <a:srgbClr val="1D5293"/>
                </a:solidFill>
                <a:latin typeface="Noto Sans" panose="020B0502040504020204" pitchFamily="34" charset="0"/>
                <a:ea typeface="Noto Sans" panose="020B0502040504020204" pitchFamily="34" charset="0"/>
                <a:cs typeface="Noto Sans" panose="020B0502040504020204" pitchFamily="34" charset="0"/>
              </a:rPr>
              <a:t>хүрснээр</a:t>
            </a:r>
            <a:r>
              <a:rPr lang="en-US" sz="900" dirty="0">
                <a:solidFill>
                  <a:srgbClr val="1D5293"/>
                </a:solidFill>
                <a:latin typeface="Noto Sans" panose="020B0502040504020204" pitchFamily="34" charset="0"/>
                <a:ea typeface="Noto Sans" panose="020B0502040504020204" pitchFamily="34" charset="0"/>
                <a:cs typeface="Noto Sans" panose="020B0502040504020204" pitchFamily="34" charset="0"/>
              </a:rPr>
              <a:t> </a:t>
            </a:r>
            <a:r>
              <a:rPr lang="en-US" sz="900" dirty="0" err="1">
                <a:solidFill>
                  <a:srgbClr val="1D5293"/>
                </a:solidFill>
                <a:latin typeface="Noto Sans" panose="020B0502040504020204" pitchFamily="34" charset="0"/>
                <a:ea typeface="Noto Sans" panose="020B0502040504020204" pitchFamily="34" charset="0"/>
                <a:cs typeface="Noto Sans" panose="020B0502040504020204" pitchFamily="34" charset="0"/>
              </a:rPr>
              <a:t>Хүннү</a:t>
            </a:r>
            <a:r>
              <a:rPr lang="en-US" sz="900" dirty="0">
                <a:solidFill>
                  <a:srgbClr val="1D5293"/>
                </a:solidFill>
                <a:latin typeface="Noto Sans" panose="020B0502040504020204" pitchFamily="34" charset="0"/>
                <a:ea typeface="Noto Sans" panose="020B0502040504020204" pitchFamily="34" charset="0"/>
                <a:cs typeface="Noto Sans" panose="020B0502040504020204" pitchFamily="34" charset="0"/>
              </a:rPr>
              <a:t> </a:t>
            </a:r>
            <a:r>
              <a:rPr lang="en-US" sz="900" dirty="0" err="1">
                <a:solidFill>
                  <a:srgbClr val="1D5293"/>
                </a:solidFill>
                <a:latin typeface="Noto Sans" panose="020B0502040504020204" pitchFamily="34" charset="0"/>
                <a:ea typeface="Noto Sans" panose="020B0502040504020204" pitchFamily="34" charset="0"/>
                <a:cs typeface="Noto Sans" panose="020B0502040504020204" pitchFamily="34" charset="0"/>
              </a:rPr>
              <a:t>хотын</a:t>
            </a:r>
            <a:r>
              <a:rPr lang="en-US" sz="900" dirty="0">
                <a:solidFill>
                  <a:srgbClr val="1D5293"/>
                </a:solidFill>
                <a:latin typeface="Noto Sans" panose="020B0502040504020204" pitchFamily="34" charset="0"/>
                <a:ea typeface="Noto Sans" panose="020B0502040504020204" pitchFamily="34" charset="0"/>
                <a:cs typeface="Noto Sans" panose="020B0502040504020204" pitchFamily="34" charset="0"/>
              </a:rPr>
              <a:t> </a:t>
            </a:r>
            <a:r>
              <a:rPr lang="en-US" sz="900" dirty="0" err="1">
                <a:solidFill>
                  <a:srgbClr val="1D5293"/>
                </a:solidFill>
                <a:latin typeface="Noto Sans" panose="020B0502040504020204" pitchFamily="34" charset="0"/>
                <a:ea typeface="Noto Sans" panose="020B0502040504020204" pitchFamily="34" charset="0"/>
                <a:cs typeface="Noto Sans" panose="020B0502040504020204" pitchFamily="34" charset="0"/>
              </a:rPr>
              <a:t>эрх</a:t>
            </a:r>
            <a:r>
              <a:rPr lang="en-US" sz="900" dirty="0">
                <a:solidFill>
                  <a:srgbClr val="1D5293"/>
                </a:solidFill>
                <a:latin typeface="Noto Sans" panose="020B0502040504020204" pitchFamily="34" charset="0"/>
                <a:ea typeface="Noto Sans" panose="020B0502040504020204" pitchFamily="34" charset="0"/>
                <a:cs typeface="Noto Sans" panose="020B0502040504020204" pitchFamily="34" charset="0"/>
              </a:rPr>
              <a:t> </a:t>
            </a:r>
            <a:r>
              <a:rPr lang="en-US" sz="900" dirty="0" err="1">
                <a:solidFill>
                  <a:srgbClr val="1D5293"/>
                </a:solidFill>
                <a:latin typeface="Noto Sans" panose="020B0502040504020204" pitchFamily="34" charset="0"/>
                <a:ea typeface="Noto Sans" panose="020B0502040504020204" pitchFamily="34" charset="0"/>
                <a:cs typeface="Noto Sans" panose="020B0502040504020204" pitchFamily="34" charset="0"/>
              </a:rPr>
              <a:t>зүйн</a:t>
            </a:r>
            <a:r>
              <a:rPr lang="en-US" sz="900" dirty="0">
                <a:solidFill>
                  <a:srgbClr val="1D5293"/>
                </a:solidFill>
                <a:latin typeface="Noto Sans" panose="020B0502040504020204" pitchFamily="34" charset="0"/>
                <a:ea typeface="Noto Sans" panose="020B0502040504020204" pitchFamily="34" charset="0"/>
                <a:cs typeface="Noto Sans" panose="020B0502040504020204" pitchFamily="34" charset="0"/>
              </a:rPr>
              <a:t> </a:t>
            </a:r>
            <a:r>
              <a:rPr lang="en-US" sz="900" dirty="0" err="1">
                <a:solidFill>
                  <a:srgbClr val="1D5293"/>
                </a:solidFill>
                <a:latin typeface="Noto Sans" panose="020B0502040504020204" pitchFamily="34" charset="0"/>
                <a:ea typeface="Noto Sans" panose="020B0502040504020204" pitchFamily="34" charset="0"/>
                <a:cs typeface="Noto Sans" panose="020B0502040504020204" pitchFamily="34" charset="0"/>
              </a:rPr>
              <a:t>байдлын</a:t>
            </a:r>
            <a:r>
              <a:rPr lang="en-US" sz="900" dirty="0">
                <a:solidFill>
                  <a:srgbClr val="1D5293"/>
                </a:solidFill>
                <a:latin typeface="Noto Sans" panose="020B0502040504020204" pitchFamily="34" charset="0"/>
                <a:ea typeface="Noto Sans" panose="020B0502040504020204" pitchFamily="34" charset="0"/>
                <a:cs typeface="Noto Sans" panose="020B0502040504020204" pitchFamily="34" charset="0"/>
              </a:rPr>
              <a:t> </a:t>
            </a:r>
            <a:r>
              <a:rPr lang="en-US" sz="900" dirty="0" err="1">
                <a:solidFill>
                  <a:srgbClr val="1D5293"/>
                </a:solidFill>
                <a:latin typeface="Noto Sans" panose="020B0502040504020204" pitchFamily="34" charset="0"/>
                <a:ea typeface="Noto Sans" panose="020B0502040504020204" pitchFamily="34" charset="0"/>
                <a:cs typeface="Noto Sans" panose="020B0502040504020204" pitchFamily="34" charset="0"/>
              </a:rPr>
              <a:t>тухай</a:t>
            </a:r>
            <a:r>
              <a:rPr lang="en-US" sz="900" dirty="0">
                <a:solidFill>
                  <a:srgbClr val="1D5293"/>
                </a:solidFill>
                <a:latin typeface="Noto Sans" panose="020B0502040504020204" pitchFamily="34" charset="0"/>
                <a:ea typeface="Noto Sans" panose="020B0502040504020204" pitchFamily="34" charset="0"/>
                <a:cs typeface="Noto Sans" panose="020B0502040504020204" pitchFamily="34" charset="0"/>
              </a:rPr>
              <a:t> </a:t>
            </a:r>
            <a:r>
              <a:rPr lang="en-US" sz="900" dirty="0" err="1">
                <a:solidFill>
                  <a:srgbClr val="1D5293"/>
                </a:solidFill>
                <a:latin typeface="Noto Sans" panose="020B0502040504020204" pitchFamily="34" charset="0"/>
                <a:ea typeface="Noto Sans" panose="020B0502040504020204" pitchFamily="34" charset="0"/>
                <a:cs typeface="Noto Sans" panose="020B0502040504020204" pitchFamily="34" charset="0"/>
              </a:rPr>
              <a:t>хуульд</a:t>
            </a:r>
            <a:r>
              <a:rPr lang="en-US" sz="900" dirty="0">
                <a:solidFill>
                  <a:srgbClr val="1D5293"/>
                </a:solidFill>
                <a:latin typeface="Noto Sans" panose="020B0502040504020204" pitchFamily="34" charset="0"/>
                <a:ea typeface="Noto Sans" panose="020B0502040504020204" pitchFamily="34" charset="0"/>
                <a:cs typeface="Noto Sans" panose="020B0502040504020204" pitchFamily="34" charset="0"/>
              </a:rPr>
              <a:t> </a:t>
            </a:r>
            <a:r>
              <a:rPr lang="en-US" sz="900" dirty="0" err="1">
                <a:solidFill>
                  <a:srgbClr val="1D5293"/>
                </a:solidFill>
                <a:latin typeface="Noto Sans" panose="020B0502040504020204" pitchFamily="34" charset="0"/>
                <a:ea typeface="Noto Sans" panose="020B0502040504020204" pitchFamily="34" charset="0"/>
                <a:cs typeface="Noto Sans" panose="020B0502040504020204" pitchFamily="34" charset="0"/>
              </a:rPr>
              <a:t>заасны</a:t>
            </a:r>
            <a:r>
              <a:rPr lang="en-US" sz="900" dirty="0">
                <a:solidFill>
                  <a:srgbClr val="1D5293"/>
                </a:solidFill>
                <a:latin typeface="Noto Sans" panose="020B0502040504020204" pitchFamily="34" charset="0"/>
                <a:ea typeface="Noto Sans" panose="020B0502040504020204" pitchFamily="34" charset="0"/>
                <a:cs typeface="Noto Sans" panose="020B0502040504020204" pitchFamily="34" charset="0"/>
              </a:rPr>
              <a:t> </a:t>
            </a:r>
            <a:r>
              <a:rPr lang="en-US" sz="900" dirty="0" err="1">
                <a:solidFill>
                  <a:srgbClr val="1D5293"/>
                </a:solidFill>
                <a:latin typeface="Noto Sans" panose="020B0502040504020204" pitchFamily="34" charset="0"/>
                <a:ea typeface="Noto Sans" panose="020B0502040504020204" pitchFamily="34" charset="0"/>
                <a:cs typeface="Noto Sans" panose="020B0502040504020204" pitchFamily="34" charset="0"/>
              </a:rPr>
              <a:t>дагуу</a:t>
            </a:r>
            <a:r>
              <a:rPr lang="en-US" sz="900" dirty="0">
                <a:solidFill>
                  <a:srgbClr val="1D5293"/>
                </a:solidFill>
                <a:latin typeface="Noto Sans" panose="020B0502040504020204" pitchFamily="34" charset="0"/>
                <a:ea typeface="Noto Sans" panose="020B0502040504020204" pitchFamily="34" charset="0"/>
                <a:cs typeface="Noto Sans" panose="020B0502040504020204" pitchFamily="34" charset="0"/>
              </a:rPr>
              <a:t> </a:t>
            </a:r>
            <a:r>
              <a:rPr lang="en-US" sz="900" dirty="0" err="1">
                <a:solidFill>
                  <a:srgbClr val="1D5293"/>
                </a:solidFill>
                <a:latin typeface="Noto Sans" panose="020B0502040504020204" pitchFamily="34" charset="0"/>
                <a:ea typeface="Noto Sans" panose="020B0502040504020204" pitchFamily="34" charset="0"/>
                <a:cs typeface="Noto Sans" panose="020B0502040504020204" pitchFamily="34" charset="0"/>
              </a:rPr>
              <a:t>Хүннү</a:t>
            </a:r>
            <a:r>
              <a:rPr lang="en-US" sz="900" dirty="0">
                <a:solidFill>
                  <a:srgbClr val="1D5293"/>
                </a:solidFill>
                <a:latin typeface="Noto Sans" panose="020B0502040504020204" pitchFamily="34" charset="0"/>
                <a:ea typeface="Noto Sans" panose="020B0502040504020204" pitchFamily="34" charset="0"/>
                <a:cs typeface="Noto Sans" panose="020B0502040504020204" pitchFamily="34" charset="0"/>
              </a:rPr>
              <a:t> </a:t>
            </a:r>
            <a:r>
              <a:rPr lang="en-US" sz="900" dirty="0" err="1">
                <a:solidFill>
                  <a:srgbClr val="1D5293"/>
                </a:solidFill>
                <a:latin typeface="Noto Sans" panose="020B0502040504020204" pitchFamily="34" charset="0"/>
                <a:ea typeface="Noto Sans" panose="020B0502040504020204" pitchFamily="34" charset="0"/>
                <a:cs typeface="Noto Sans" panose="020B0502040504020204" pitchFamily="34" charset="0"/>
              </a:rPr>
              <a:t>хотын</a:t>
            </a:r>
            <a:r>
              <a:rPr lang="en-US" sz="900" dirty="0">
                <a:solidFill>
                  <a:srgbClr val="1D5293"/>
                </a:solidFill>
                <a:latin typeface="Noto Sans" panose="020B0502040504020204" pitchFamily="34" charset="0"/>
                <a:ea typeface="Noto Sans" panose="020B0502040504020204" pitchFamily="34" charset="0"/>
                <a:cs typeface="Noto Sans" panose="020B0502040504020204" pitchFamily="34" charset="0"/>
              </a:rPr>
              <a:t> </a:t>
            </a:r>
            <a:r>
              <a:rPr lang="en-US" sz="900" dirty="0" err="1">
                <a:solidFill>
                  <a:srgbClr val="1D5293"/>
                </a:solidFill>
                <a:latin typeface="Noto Sans" panose="020B0502040504020204" pitchFamily="34" charset="0"/>
                <a:ea typeface="Noto Sans" panose="020B0502040504020204" pitchFamily="34" charset="0"/>
                <a:cs typeface="Noto Sans" panose="020B0502040504020204" pitchFamily="34" charset="0"/>
              </a:rPr>
              <a:t>Зөвлөл</a:t>
            </a:r>
            <a:r>
              <a:rPr lang="en-US" sz="900" dirty="0">
                <a:solidFill>
                  <a:srgbClr val="1D5293"/>
                </a:solidFill>
                <a:latin typeface="Noto Sans" panose="020B0502040504020204" pitchFamily="34" charset="0"/>
                <a:ea typeface="Noto Sans" panose="020B0502040504020204" pitchFamily="34" charset="0"/>
                <a:cs typeface="Noto Sans" panose="020B0502040504020204" pitchFamily="34" charset="0"/>
              </a:rPr>
              <a:t>, </a:t>
            </a:r>
            <a:r>
              <a:rPr lang="en-US" sz="900" dirty="0" err="1">
                <a:solidFill>
                  <a:srgbClr val="1D5293"/>
                </a:solidFill>
                <a:latin typeface="Noto Sans" panose="020B0502040504020204" pitchFamily="34" charset="0"/>
                <a:ea typeface="Noto Sans" panose="020B0502040504020204" pitchFamily="34" charset="0"/>
                <a:cs typeface="Noto Sans" panose="020B0502040504020204" pitchFamily="34" charset="0"/>
              </a:rPr>
              <a:t>Захирагчийн</a:t>
            </a:r>
            <a:r>
              <a:rPr lang="en-US" sz="900" dirty="0">
                <a:solidFill>
                  <a:srgbClr val="1D5293"/>
                </a:solidFill>
                <a:latin typeface="Noto Sans" panose="020B0502040504020204" pitchFamily="34" charset="0"/>
                <a:ea typeface="Noto Sans" panose="020B0502040504020204" pitchFamily="34" charset="0"/>
                <a:cs typeface="Noto Sans" panose="020B0502040504020204" pitchFamily="34" charset="0"/>
              </a:rPr>
              <a:t> </a:t>
            </a:r>
            <a:r>
              <a:rPr lang="en-US" sz="900" dirty="0" err="1">
                <a:solidFill>
                  <a:srgbClr val="1D5293"/>
                </a:solidFill>
                <a:latin typeface="Noto Sans" panose="020B0502040504020204" pitchFamily="34" charset="0"/>
                <a:ea typeface="Noto Sans" panose="020B0502040504020204" pitchFamily="34" charset="0"/>
                <a:cs typeface="Noto Sans" panose="020B0502040504020204" pitchFamily="34" charset="0"/>
              </a:rPr>
              <a:t>сонгуулийг</a:t>
            </a:r>
            <a:r>
              <a:rPr lang="en-US" sz="900" dirty="0">
                <a:solidFill>
                  <a:srgbClr val="1D5293"/>
                </a:solidFill>
                <a:latin typeface="Noto Sans" panose="020B0502040504020204" pitchFamily="34" charset="0"/>
                <a:ea typeface="Noto Sans" panose="020B0502040504020204" pitchFamily="34" charset="0"/>
                <a:cs typeface="Noto Sans" panose="020B0502040504020204" pitchFamily="34" charset="0"/>
              </a:rPr>
              <a:t> </a:t>
            </a:r>
            <a:r>
              <a:rPr lang="en-US" sz="900" dirty="0" err="1">
                <a:solidFill>
                  <a:srgbClr val="1D5293"/>
                </a:solidFill>
                <a:latin typeface="Noto Sans" panose="020B0502040504020204" pitchFamily="34" charset="0"/>
                <a:ea typeface="Noto Sans" panose="020B0502040504020204" pitchFamily="34" charset="0"/>
                <a:cs typeface="Noto Sans" panose="020B0502040504020204" pitchFamily="34" charset="0"/>
              </a:rPr>
              <a:t>зохион</a:t>
            </a:r>
            <a:r>
              <a:rPr lang="en-US" sz="900" dirty="0">
                <a:solidFill>
                  <a:srgbClr val="1D5293"/>
                </a:solidFill>
                <a:latin typeface="Noto Sans" panose="020B0502040504020204" pitchFamily="34" charset="0"/>
                <a:ea typeface="Noto Sans" panose="020B0502040504020204" pitchFamily="34" charset="0"/>
                <a:cs typeface="Noto Sans" panose="020B0502040504020204" pitchFamily="34" charset="0"/>
              </a:rPr>
              <a:t> </a:t>
            </a:r>
            <a:r>
              <a:rPr lang="en-US" sz="900" dirty="0" err="1">
                <a:solidFill>
                  <a:srgbClr val="1D5293"/>
                </a:solidFill>
                <a:latin typeface="Noto Sans" panose="020B0502040504020204" pitchFamily="34" charset="0"/>
                <a:ea typeface="Noto Sans" panose="020B0502040504020204" pitchFamily="34" charset="0"/>
                <a:cs typeface="Noto Sans" panose="020B0502040504020204" pitchFamily="34" charset="0"/>
              </a:rPr>
              <a:t>байгуулна</a:t>
            </a:r>
            <a:r>
              <a:rPr lang="en-US" sz="900" dirty="0">
                <a:solidFill>
                  <a:srgbClr val="1D5293"/>
                </a:solidFill>
                <a:latin typeface="Noto Sans" panose="020B0502040504020204" pitchFamily="34" charset="0"/>
                <a:ea typeface="Noto Sans" panose="020B0502040504020204" pitchFamily="34" charset="0"/>
                <a:cs typeface="Noto Sans" panose="020B0502040504020204" pitchFamily="34" charset="0"/>
              </a:rPr>
              <a:t>.</a:t>
            </a:r>
          </a:p>
          <a:p>
            <a:pPr marL="171450" indent="-171450">
              <a:spcAft>
                <a:spcPts val="400"/>
              </a:spcAft>
              <a:buFont typeface="Arial" panose="020B0604020202020204" pitchFamily="34" charset="0"/>
              <a:buChar char="•"/>
            </a:pPr>
            <a:r>
              <a:rPr lang="en-US" sz="900" dirty="0" err="1">
                <a:solidFill>
                  <a:srgbClr val="1D5293"/>
                </a:solidFill>
                <a:latin typeface="Noto Sans" panose="020B0502040504020204" pitchFamily="34" charset="0"/>
                <a:ea typeface="Noto Sans" panose="020B0502040504020204" pitchFamily="34" charset="0"/>
                <a:cs typeface="Noto Sans" panose="020B0502040504020204" pitchFamily="34" charset="0"/>
              </a:rPr>
              <a:t>Оршин</a:t>
            </a:r>
            <a:r>
              <a:rPr lang="en-US" sz="900" dirty="0">
                <a:solidFill>
                  <a:srgbClr val="1D5293"/>
                </a:solidFill>
                <a:latin typeface="Noto Sans" panose="020B0502040504020204" pitchFamily="34" charset="0"/>
                <a:ea typeface="Noto Sans" panose="020B0502040504020204" pitchFamily="34" charset="0"/>
                <a:cs typeface="Noto Sans" panose="020B0502040504020204" pitchFamily="34" charset="0"/>
              </a:rPr>
              <a:t> </a:t>
            </a:r>
            <a:r>
              <a:rPr lang="en-US" sz="900" dirty="0" err="1">
                <a:solidFill>
                  <a:srgbClr val="1D5293"/>
                </a:solidFill>
                <a:latin typeface="Noto Sans" panose="020B0502040504020204" pitchFamily="34" charset="0"/>
                <a:ea typeface="Noto Sans" panose="020B0502040504020204" pitchFamily="34" charset="0"/>
                <a:cs typeface="Noto Sans" panose="020B0502040504020204" pitchFamily="34" charset="0"/>
              </a:rPr>
              <a:t>суугчийн</a:t>
            </a:r>
            <a:r>
              <a:rPr lang="en-US" sz="900" dirty="0">
                <a:solidFill>
                  <a:srgbClr val="1D5293"/>
                </a:solidFill>
                <a:latin typeface="Noto Sans" panose="020B0502040504020204" pitchFamily="34" charset="0"/>
                <a:ea typeface="Noto Sans" panose="020B0502040504020204" pitchFamily="34" charset="0"/>
                <a:cs typeface="Noto Sans" panose="020B0502040504020204" pitchFamily="34" charset="0"/>
              </a:rPr>
              <a:t> </a:t>
            </a:r>
            <a:r>
              <a:rPr lang="en-US" sz="900" dirty="0" err="1">
                <a:solidFill>
                  <a:srgbClr val="1D5293"/>
                </a:solidFill>
                <a:latin typeface="Noto Sans" panose="020B0502040504020204" pitchFamily="34" charset="0"/>
                <a:ea typeface="Noto Sans" panose="020B0502040504020204" pitchFamily="34" charset="0"/>
                <a:cs typeface="Noto Sans" panose="020B0502040504020204" pitchFamily="34" charset="0"/>
              </a:rPr>
              <a:t>тоо</a:t>
            </a:r>
            <a:r>
              <a:rPr lang="en-US" sz="900" dirty="0">
                <a:solidFill>
                  <a:srgbClr val="1D5293"/>
                </a:solidFill>
                <a:latin typeface="Noto Sans" panose="020B0502040504020204" pitchFamily="34" charset="0"/>
                <a:ea typeface="Noto Sans" panose="020B0502040504020204" pitchFamily="34" charset="0"/>
                <a:cs typeface="Noto Sans" panose="020B0502040504020204" pitchFamily="34" charset="0"/>
              </a:rPr>
              <a:t> 15 000 </a:t>
            </a:r>
            <a:r>
              <a:rPr lang="en-US" sz="900" dirty="0" err="1">
                <a:solidFill>
                  <a:srgbClr val="1D5293"/>
                </a:solidFill>
                <a:latin typeface="Noto Sans" panose="020B0502040504020204" pitchFamily="34" charset="0"/>
                <a:ea typeface="Noto Sans" panose="020B0502040504020204" pitchFamily="34" charset="0"/>
                <a:cs typeface="Noto Sans" panose="020B0502040504020204" pitchFamily="34" charset="0"/>
              </a:rPr>
              <a:t>хүртэл</a:t>
            </a:r>
            <a:r>
              <a:rPr lang="en-US" sz="900" dirty="0">
                <a:solidFill>
                  <a:srgbClr val="1D5293"/>
                </a:solidFill>
                <a:latin typeface="Noto Sans" panose="020B0502040504020204" pitchFamily="34" charset="0"/>
                <a:ea typeface="Noto Sans" panose="020B0502040504020204" pitchFamily="34" charset="0"/>
                <a:cs typeface="Noto Sans" panose="020B0502040504020204" pitchFamily="34" charset="0"/>
              </a:rPr>
              <a:t> </a:t>
            </a:r>
            <a:r>
              <a:rPr lang="en-US" sz="900" dirty="0" err="1">
                <a:solidFill>
                  <a:srgbClr val="1D5293"/>
                </a:solidFill>
                <a:latin typeface="Noto Sans" panose="020B0502040504020204" pitchFamily="34" charset="0"/>
                <a:ea typeface="Noto Sans" panose="020B0502040504020204" pitchFamily="34" charset="0"/>
                <a:cs typeface="Noto Sans" panose="020B0502040504020204" pitchFamily="34" charset="0"/>
              </a:rPr>
              <a:t>хотын</a:t>
            </a:r>
            <a:r>
              <a:rPr lang="en-US" sz="900" dirty="0">
                <a:solidFill>
                  <a:srgbClr val="1D5293"/>
                </a:solidFill>
                <a:latin typeface="Noto Sans" panose="020B0502040504020204" pitchFamily="34" charset="0"/>
                <a:ea typeface="Noto Sans" panose="020B0502040504020204" pitchFamily="34" charset="0"/>
                <a:cs typeface="Noto Sans" panose="020B0502040504020204" pitchFamily="34" charset="0"/>
              </a:rPr>
              <a:t> </a:t>
            </a:r>
            <a:r>
              <a:rPr lang="en-US" sz="900" dirty="0" err="1">
                <a:solidFill>
                  <a:srgbClr val="1D5293"/>
                </a:solidFill>
                <a:latin typeface="Noto Sans" panose="020B0502040504020204" pitchFamily="34" charset="0"/>
                <a:ea typeface="Noto Sans" panose="020B0502040504020204" pitchFamily="34" charset="0"/>
                <a:cs typeface="Noto Sans" panose="020B0502040504020204" pitchFamily="34" charset="0"/>
              </a:rPr>
              <a:t>Зөвлөлийг</a:t>
            </a:r>
            <a:r>
              <a:rPr lang="en-US" sz="900" dirty="0">
                <a:solidFill>
                  <a:srgbClr val="1D5293"/>
                </a:solidFill>
                <a:latin typeface="Noto Sans" panose="020B0502040504020204" pitchFamily="34" charset="0"/>
                <a:ea typeface="Noto Sans" panose="020B0502040504020204" pitchFamily="34" charset="0"/>
                <a:cs typeface="Noto Sans" panose="020B0502040504020204" pitchFamily="34" charset="0"/>
              </a:rPr>
              <a:t> </a:t>
            </a:r>
            <a:r>
              <a:rPr lang="en-US" sz="900" dirty="0" err="1">
                <a:solidFill>
                  <a:srgbClr val="1D5293"/>
                </a:solidFill>
                <a:latin typeface="Noto Sans" panose="020B0502040504020204" pitchFamily="34" charset="0"/>
                <a:ea typeface="Noto Sans" panose="020B0502040504020204" pitchFamily="34" charset="0"/>
                <a:cs typeface="Noto Sans" panose="020B0502040504020204" pitchFamily="34" charset="0"/>
              </a:rPr>
              <a:t>чиг</a:t>
            </a:r>
            <a:r>
              <a:rPr lang="en-US" sz="900" dirty="0">
                <a:solidFill>
                  <a:srgbClr val="1D5293"/>
                </a:solidFill>
                <a:latin typeface="Noto Sans" panose="020B0502040504020204" pitchFamily="34" charset="0"/>
                <a:ea typeface="Noto Sans" panose="020B0502040504020204" pitchFamily="34" charset="0"/>
                <a:cs typeface="Noto Sans" panose="020B0502040504020204" pitchFamily="34" charset="0"/>
              </a:rPr>
              <a:t> </a:t>
            </a:r>
            <a:r>
              <a:rPr lang="en-US" sz="900" dirty="0" err="1">
                <a:solidFill>
                  <a:srgbClr val="1D5293"/>
                </a:solidFill>
                <a:latin typeface="Noto Sans" panose="020B0502040504020204" pitchFamily="34" charset="0"/>
                <a:ea typeface="Noto Sans" panose="020B0502040504020204" pitchFamily="34" charset="0"/>
                <a:cs typeface="Noto Sans" panose="020B0502040504020204" pitchFamily="34" charset="0"/>
              </a:rPr>
              <a:t>үүргийг</a:t>
            </a:r>
            <a:r>
              <a:rPr lang="en-US" sz="900" dirty="0">
                <a:solidFill>
                  <a:srgbClr val="1D5293"/>
                </a:solidFill>
                <a:latin typeface="Noto Sans" panose="020B0502040504020204" pitchFamily="34" charset="0"/>
                <a:ea typeface="Noto Sans" panose="020B0502040504020204" pitchFamily="34" charset="0"/>
                <a:cs typeface="Noto Sans" panose="020B0502040504020204" pitchFamily="34" charset="0"/>
              </a:rPr>
              <a:t> </a:t>
            </a:r>
            <a:r>
              <a:rPr lang="en-US" sz="900" dirty="0" err="1">
                <a:solidFill>
                  <a:srgbClr val="1D5293"/>
                </a:solidFill>
                <a:latin typeface="Noto Sans" panose="020B0502040504020204" pitchFamily="34" charset="0"/>
                <a:ea typeface="Noto Sans" panose="020B0502040504020204" pitchFamily="34" charset="0"/>
                <a:cs typeface="Noto Sans" panose="020B0502040504020204" pitchFamily="34" charset="0"/>
              </a:rPr>
              <a:t>Корпораци</a:t>
            </a:r>
            <a:r>
              <a:rPr lang="en-US" sz="900" dirty="0">
                <a:solidFill>
                  <a:srgbClr val="1D5293"/>
                </a:solidFill>
                <a:latin typeface="Noto Sans" panose="020B0502040504020204" pitchFamily="34" charset="0"/>
                <a:ea typeface="Noto Sans" panose="020B0502040504020204" pitchFamily="34" charset="0"/>
                <a:cs typeface="Noto Sans" panose="020B0502040504020204" pitchFamily="34" charset="0"/>
              </a:rPr>
              <a:t> </a:t>
            </a:r>
            <a:r>
              <a:rPr lang="en-US" sz="900" dirty="0" err="1">
                <a:solidFill>
                  <a:srgbClr val="1D5293"/>
                </a:solidFill>
                <a:latin typeface="Noto Sans" panose="020B0502040504020204" pitchFamily="34" charset="0"/>
                <a:ea typeface="Noto Sans" panose="020B0502040504020204" pitchFamily="34" charset="0"/>
                <a:cs typeface="Noto Sans" panose="020B0502040504020204" pitchFamily="34" charset="0"/>
              </a:rPr>
              <a:t>хэрэгжүүлнэ</a:t>
            </a:r>
            <a:r>
              <a:rPr lang="en-US" sz="900" dirty="0">
                <a:solidFill>
                  <a:srgbClr val="1D5293"/>
                </a:solidFill>
                <a:latin typeface="Noto Sans" panose="020B0502040504020204" pitchFamily="34" charset="0"/>
                <a:ea typeface="Noto Sans" panose="020B0502040504020204" pitchFamily="34" charset="0"/>
                <a:cs typeface="Noto Sans" panose="020B0502040504020204" pitchFamily="34" charset="0"/>
              </a:rPr>
              <a:t>.</a:t>
            </a:r>
          </a:p>
          <a:p>
            <a:pPr marL="171450" indent="-171450">
              <a:spcAft>
                <a:spcPts val="400"/>
              </a:spcAft>
              <a:buFont typeface="Arial" panose="020B0604020202020204" pitchFamily="34" charset="0"/>
              <a:buChar char="•"/>
            </a:pPr>
            <a:r>
              <a:rPr lang="en-US" sz="900" dirty="0" err="1">
                <a:solidFill>
                  <a:srgbClr val="1D5293"/>
                </a:solidFill>
                <a:latin typeface="Noto Sans" panose="020B0502040504020204" pitchFamily="34" charset="0"/>
                <a:ea typeface="Noto Sans" panose="020B0502040504020204" pitchFamily="34" charset="0"/>
                <a:cs typeface="Noto Sans" panose="020B0502040504020204" pitchFamily="34" charset="0"/>
              </a:rPr>
              <a:t>Захирагчийн</a:t>
            </a:r>
            <a:r>
              <a:rPr lang="en-US" sz="900" dirty="0">
                <a:solidFill>
                  <a:srgbClr val="1D5293"/>
                </a:solidFill>
                <a:latin typeface="Noto Sans" panose="020B0502040504020204" pitchFamily="34" charset="0"/>
                <a:ea typeface="Noto Sans" panose="020B0502040504020204" pitchFamily="34" charset="0"/>
                <a:cs typeface="Noto Sans" panose="020B0502040504020204" pitchFamily="34" charset="0"/>
              </a:rPr>
              <a:t> </a:t>
            </a:r>
            <a:r>
              <a:rPr lang="en-US" sz="900" dirty="0" err="1">
                <a:solidFill>
                  <a:srgbClr val="1D5293"/>
                </a:solidFill>
                <a:latin typeface="Noto Sans" panose="020B0502040504020204" pitchFamily="34" charset="0"/>
                <a:ea typeface="Noto Sans" panose="020B0502040504020204" pitchFamily="34" charset="0"/>
                <a:cs typeface="Noto Sans" panose="020B0502040504020204" pitchFamily="34" charset="0"/>
              </a:rPr>
              <a:t>чиг</a:t>
            </a:r>
            <a:r>
              <a:rPr lang="en-US" sz="900" dirty="0">
                <a:solidFill>
                  <a:srgbClr val="1D5293"/>
                </a:solidFill>
                <a:latin typeface="Noto Sans" panose="020B0502040504020204" pitchFamily="34" charset="0"/>
                <a:ea typeface="Noto Sans" panose="020B0502040504020204" pitchFamily="34" charset="0"/>
                <a:cs typeface="Noto Sans" panose="020B0502040504020204" pitchFamily="34" charset="0"/>
              </a:rPr>
              <a:t> </a:t>
            </a:r>
            <a:r>
              <a:rPr lang="en-US" sz="900" dirty="0" err="1">
                <a:solidFill>
                  <a:srgbClr val="1D5293"/>
                </a:solidFill>
                <a:latin typeface="Noto Sans" panose="020B0502040504020204" pitchFamily="34" charset="0"/>
                <a:ea typeface="Noto Sans" panose="020B0502040504020204" pitchFamily="34" charset="0"/>
                <a:cs typeface="Noto Sans" panose="020B0502040504020204" pitchFamily="34" charset="0"/>
              </a:rPr>
              <a:t>үүргийг</a:t>
            </a:r>
            <a:r>
              <a:rPr lang="en-US" sz="900" dirty="0">
                <a:solidFill>
                  <a:srgbClr val="1D5293"/>
                </a:solidFill>
                <a:latin typeface="Noto Sans" panose="020B0502040504020204" pitchFamily="34" charset="0"/>
                <a:ea typeface="Noto Sans" panose="020B0502040504020204" pitchFamily="34" charset="0"/>
                <a:cs typeface="Noto Sans" panose="020B0502040504020204" pitchFamily="34" charset="0"/>
              </a:rPr>
              <a:t> </a:t>
            </a:r>
            <a:r>
              <a:rPr lang="en-US" sz="900" dirty="0" err="1">
                <a:solidFill>
                  <a:srgbClr val="1D5293"/>
                </a:solidFill>
                <a:latin typeface="Noto Sans" panose="020B0502040504020204" pitchFamily="34" charset="0"/>
                <a:ea typeface="Noto Sans" panose="020B0502040504020204" pitchFamily="34" charset="0"/>
                <a:cs typeface="Noto Sans" panose="020B0502040504020204" pitchFamily="34" charset="0"/>
              </a:rPr>
              <a:t>хотын</a:t>
            </a:r>
            <a:r>
              <a:rPr lang="en-US" sz="900" dirty="0">
                <a:solidFill>
                  <a:srgbClr val="1D5293"/>
                </a:solidFill>
                <a:latin typeface="Noto Sans" panose="020B0502040504020204" pitchFamily="34" charset="0"/>
                <a:ea typeface="Noto Sans" panose="020B0502040504020204" pitchFamily="34" charset="0"/>
                <a:cs typeface="Noto Sans" panose="020B0502040504020204" pitchFamily="34" charset="0"/>
              </a:rPr>
              <a:t> </a:t>
            </a:r>
            <a:r>
              <a:rPr lang="en-US" sz="900" dirty="0" err="1">
                <a:solidFill>
                  <a:srgbClr val="1D5293"/>
                </a:solidFill>
                <a:latin typeface="Noto Sans" panose="020B0502040504020204" pitchFamily="34" charset="0"/>
                <a:ea typeface="Noto Sans" panose="020B0502040504020204" pitchFamily="34" charset="0"/>
                <a:cs typeface="Noto Sans" panose="020B0502040504020204" pitchFamily="34" charset="0"/>
              </a:rPr>
              <a:t>бүтээн</a:t>
            </a:r>
            <a:r>
              <a:rPr lang="en-US" sz="900" dirty="0">
                <a:solidFill>
                  <a:srgbClr val="1D5293"/>
                </a:solidFill>
                <a:latin typeface="Noto Sans" panose="020B0502040504020204" pitchFamily="34" charset="0"/>
                <a:ea typeface="Noto Sans" panose="020B0502040504020204" pitchFamily="34" charset="0"/>
                <a:cs typeface="Noto Sans" panose="020B0502040504020204" pitchFamily="34" charset="0"/>
              </a:rPr>
              <a:t> </a:t>
            </a:r>
            <a:r>
              <a:rPr lang="en-US" sz="900" dirty="0" err="1">
                <a:solidFill>
                  <a:srgbClr val="1D5293"/>
                </a:solidFill>
                <a:latin typeface="Noto Sans" panose="020B0502040504020204" pitchFamily="34" charset="0"/>
                <a:ea typeface="Noto Sans" panose="020B0502040504020204" pitchFamily="34" charset="0"/>
                <a:cs typeface="Noto Sans" panose="020B0502040504020204" pitchFamily="34" charset="0"/>
              </a:rPr>
              <a:t>байгуулалт</a:t>
            </a:r>
            <a:r>
              <a:rPr lang="en-US" sz="900" dirty="0">
                <a:solidFill>
                  <a:srgbClr val="1D5293"/>
                </a:solidFill>
                <a:latin typeface="Noto Sans" panose="020B0502040504020204" pitchFamily="34" charset="0"/>
                <a:ea typeface="Noto Sans" panose="020B0502040504020204" pitchFamily="34" charset="0"/>
                <a:cs typeface="Noto Sans" panose="020B0502040504020204" pitchFamily="34" charset="0"/>
              </a:rPr>
              <a:t>, </a:t>
            </a:r>
            <a:r>
              <a:rPr lang="en-US" sz="900" dirty="0" err="1">
                <a:solidFill>
                  <a:srgbClr val="1D5293"/>
                </a:solidFill>
                <a:latin typeface="Noto Sans" panose="020B0502040504020204" pitchFamily="34" charset="0"/>
                <a:ea typeface="Noto Sans" panose="020B0502040504020204" pitchFamily="34" charset="0"/>
                <a:cs typeface="Noto Sans" panose="020B0502040504020204" pitchFamily="34" charset="0"/>
              </a:rPr>
              <a:t>хөгжлийн</a:t>
            </a:r>
            <a:r>
              <a:rPr lang="en-US" sz="900" dirty="0">
                <a:solidFill>
                  <a:srgbClr val="1D5293"/>
                </a:solidFill>
                <a:latin typeface="Noto Sans" panose="020B0502040504020204" pitchFamily="34" charset="0"/>
                <a:ea typeface="Noto Sans" panose="020B0502040504020204" pitchFamily="34" charset="0"/>
                <a:cs typeface="Noto Sans" panose="020B0502040504020204" pitchFamily="34" charset="0"/>
              </a:rPr>
              <a:t> </a:t>
            </a:r>
            <a:r>
              <a:rPr lang="en-US" sz="900" dirty="0" err="1">
                <a:solidFill>
                  <a:srgbClr val="1D5293"/>
                </a:solidFill>
                <a:latin typeface="Noto Sans" panose="020B0502040504020204" pitchFamily="34" charset="0"/>
                <a:ea typeface="Noto Sans" panose="020B0502040504020204" pitchFamily="34" charset="0"/>
                <a:cs typeface="Noto Sans" panose="020B0502040504020204" pitchFamily="34" charset="0"/>
              </a:rPr>
              <a:t>асуудал</a:t>
            </a:r>
            <a:r>
              <a:rPr lang="en-US" sz="900" dirty="0">
                <a:solidFill>
                  <a:srgbClr val="1D5293"/>
                </a:solidFill>
                <a:latin typeface="Noto Sans" panose="020B0502040504020204" pitchFamily="34" charset="0"/>
                <a:ea typeface="Noto Sans" panose="020B0502040504020204" pitchFamily="34" charset="0"/>
                <a:cs typeface="Noto Sans" panose="020B0502040504020204" pitchFamily="34" charset="0"/>
              </a:rPr>
              <a:t> </a:t>
            </a:r>
            <a:r>
              <a:rPr lang="en-US" sz="900" dirty="0" err="1">
                <a:solidFill>
                  <a:srgbClr val="1D5293"/>
                </a:solidFill>
                <a:latin typeface="Noto Sans" panose="020B0502040504020204" pitchFamily="34" charset="0"/>
                <a:ea typeface="Noto Sans" panose="020B0502040504020204" pitchFamily="34" charset="0"/>
                <a:cs typeface="Noto Sans" panose="020B0502040504020204" pitchFamily="34" charset="0"/>
              </a:rPr>
              <a:t>хариуцсан</a:t>
            </a:r>
            <a:r>
              <a:rPr lang="en-US" sz="900" dirty="0">
                <a:solidFill>
                  <a:srgbClr val="1D5293"/>
                </a:solidFill>
                <a:latin typeface="Noto Sans" panose="020B0502040504020204" pitchFamily="34" charset="0"/>
                <a:ea typeface="Noto Sans" panose="020B0502040504020204" pitchFamily="34" charset="0"/>
                <a:cs typeface="Noto Sans" panose="020B0502040504020204" pitchFamily="34" charset="0"/>
              </a:rPr>
              <a:t> </a:t>
            </a:r>
            <a:r>
              <a:rPr lang="en-US" sz="900" dirty="0" err="1">
                <a:solidFill>
                  <a:srgbClr val="1D5293"/>
                </a:solidFill>
                <a:latin typeface="Noto Sans" panose="020B0502040504020204" pitchFamily="34" charset="0"/>
                <a:ea typeface="Noto Sans" panose="020B0502040504020204" pitchFamily="34" charset="0"/>
                <a:cs typeface="Noto Sans" panose="020B0502040504020204" pitchFamily="34" charset="0"/>
              </a:rPr>
              <a:t>Засгийн</a:t>
            </a:r>
            <a:r>
              <a:rPr lang="en-US" sz="900" dirty="0">
                <a:solidFill>
                  <a:srgbClr val="1D5293"/>
                </a:solidFill>
                <a:latin typeface="Noto Sans" panose="020B0502040504020204" pitchFamily="34" charset="0"/>
                <a:ea typeface="Noto Sans" panose="020B0502040504020204" pitchFamily="34" charset="0"/>
                <a:cs typeface="Noto Sans" panose="020B0502040504020204" pitchFamily="34" charset="0"/>
              </a:rPr>
              <a:t> </a:t>
            </a:r>
            <a:r>
              <a:rPr lang="en-US" sz="900" dirty="0" err="1">
                <a:solidFill>
                  <a:srgbClr val="1D5293"/>
                </a:solidFill>
                <a:latin typeface="Noto Sans" panose="020B0502040504020204" pitchFamily="34" charset="0"/>
                <a:ea typeface="Noto Sans" panose="020B0502040504020204" pitchFamily="34" charset="0"/>
                <a:cs typeface="Noto Sans" panose="020B0502040504020204" pitchFamily="34" charset="0"/>
              </a:rPr>
              <a:t>газрын</a:t>
            </a:r>
            <a:r>
              <a:rPr lang="en-US" sz="900" dirty="0">
                <a:solidFill>
                  <a:srgbClr val="1D5293"/>
                </a:solidFill>
                <a:latin typeface="Noto Sans" panose="020B0502040504020204" pitchFamily="34" charset="0"/>
                <a:ea typeface="Noto Sans" panose="020B0502040504020204" pitchFamily="34" charset="0"/>
                <a:cs typeface="Noto Sans" panose="020B0502040504020204" pitchFamily="34" charset="0"/>
              </a:rPr>
              <a:t> </a:t>
            </a:r>
            <a:r>
              <a:rPr lang="en-US" sz="900" dirty="0" err="1">
                <a:solidFill>
                  <a:srgbClr val="1D5293"/>
                </a:solidFill>
                <a:latin typeface="Noto Sans" panose="020B0502040504020204" pitchFamily="34" charset="0"/>
                <a:ea typeface="Noto Sans" panose="020B0502040504020204" pitchFamily="34" charset="0"/>
                <a:cs typeface="Noto Sans" panose="020B0502040504020204" pitchFamily="34" charset="0"/>
              </a:rPr>
              <a:t>бүрэн</a:t>
            </a:r>
            <a:r>
              <a:rPr lang="en-US" sz="900" dirty="0">
                <a:solidFill>
                  <a:srgbClr val="1D5293"/>
                </a:solidFill>
                <a:latin typeface="Noto Sans" panose="020B0502040504020204" pitchFamily="34" charset="0"/>
                <a:ea typeface="Noto Sans" panose="020B0502040504020204" pitchFamily="34" charset="0"/>
                <a:cs typeface="Noto Sans" panose="020B0502040504020204" pitchFamily="34" charset="0"/>
              </a:rPr>
              <a:t> </a:t>
            </a:r>
            <a:r>
              <a:rPr lang="en-US" sz="900" dirty="0" err="1">
                <a:solidFill>
                  <a:srgbClr val="1D5293"/>
                </a:solidFill>
                <a:latin typeface="Noto Sans" panose="020B0502040504020204" pitchFamily="34" charset="0"/>
                <a:ea typeface="Noto Sans" panose="020B0502040504020204" pitchFamily="34" charset="0"/>
                <a:cs typeface="Noto Sans" panose="020B0502040504020204" pitchFamily="34" charset="0"/>
              </a:rPr>
              <a:t>эрхт</a:t>
            </a:r>
            <a:r>
              <a:rPr lang="en-US" sz="900" dirty="0">
                <a:solidFill>
                  <a:srgbClr val="1D5293"/>
                </a:solidFill>
                <a:latin typeface="Noto Sans" panose="020B0502040504020204" pitchFamily="34" charset="0"/>
                <a:ea typeface="Noto Sans" panose="020B0502040504020204" pitchFamily="34" charset="0"/>
                <a:cs typeface="Noto Sans" panose="020B0502040504020204" pitchFamily="34" charset="0"/>
              </a:rPr>
              <a:t> </a:t>
            </a:r>
            <a:r>
              <a:rPr lang="en-US" sz="900" dirty="0" err="1">
                <a:solidFill>
                  <a:srgbClr val="1D5293"/>
                </a:solidFill>
                <a:latin typeface="Noto Sans" panose="020B0502040504020204" pitchFamily="34" charset="0"/>
                <a:ea typeface="Noto Sans" panose="020B0502040504020204" pitchFamily="34" charset="0"/>
                <a:cs typeface="Noto Sans" panose="020B0502040504020204" pitchFamily="34" charset="0"/>
              </a:rPr>
              <a:t>төлөөлөгч</a:t>
            </a:r>
            <a:r>
              <a:rPr lang="en-US" sz="900" dirty="0">
                <a:solidFill>
                  <a:srgbClr val="1D5293"/>
                </a:solidFill>
                <a:latin typeface="Noto Sans" panose="020B0502040504020204" pitchFamily="34" charset="0"/>
                <a:ea typeface="Noto Sans" panose="020B0502040504020204" pitchFamily="34" charset="0"/>
                <a:cs typeface="Noto Sans" panose="020B0502040504020204" pitchFamily="34" charset="0"/>
              </a:rPr>
              <a:t> </a:t>
            </a:r>
            <a:r>
              <a:rPr lang="en-US" sz="900" dirty="0" err="1">
                <a:solidFill>
                  <a:srgbClr val="1D5293"/>
                </a:solidFill>
                <a:latin typeface="Noto Sans" panose="020B0502040504020204" pitchFamily="34" charset="0"/>
                <a:ea typeface="Noto Sans" panose="020B0502040504020204" pitchFamily="34" charset="0"/>
                <a:cs typeface="Noto Sans" panose="020B0502040504020204" pitchFamily="34" charset="0"/>
              </a:rPr>
              <a:t>хэрэгжүүлэх</a:t>
            </a:r>
            <a:r>
              <a:rPr lang="en-US" sz="900" dirty="0">
                <a:solidFill>
                  <a:srgbClr val="1D5293"/>
                </a:solidFill>
                <a:latin typeface="Noto Sans" panose="020B0502040504020204" pitchFamily="34" charset="0"/>
                <a:ea typeface="Noto Sans" panose="020B0502040504020204" pitchFamily="34" charset="0"/>
                <a:cs typeface="Noto Sans" panose="020B0502040504020204" pitchFamily="34" charset="0"/>
              </a:rPr>
              <a:t> </a:t>
            </a:r>
            <a:r>
              <a:rPr lang="en-US" sz="900" dirty="0" err="1">
                <a:solidFill>
                  <a:srgbClr val="1D5293"/>
                </a:solidFill>
                <a:latin typeface="Noto Sans" panose="020B0502040504020204" pitchFamily="34" charset="0"/>
                <a:ea typeface="Noto Sans" panose="020B0502040504020204" pitchFamily="34" charset="0"/>
                <a:cs typeface="Noto Sans" panose="020B0502040504020204" pitchFamily="34" charset="0"/>
              </a:rPr>
              <a:t>бөгөөд</a:t>
            </a:r>
            <a:r>
              <a:rPr lang="en-US" sz="900" dirty="0">
                <a:solidFill>
                  <a:srgbClr val="1D5293"/>
                </a:solidFill>
                <a:latin typeface="Noto Sans" panose="020B0502040504020204" pitchFamily="34" charset="0"/>
                <a:ea typeface="Noto Sans" panose="020B0502040504020204" pitchFamily="34" charset="0"/>
                <a:cs typeface="Noto Sans" panose="020B0502040504020204" pitchFamily="34" charset="0"/>
              </a:rPr>
              <a:t> </a:t>
            </a:r>
            <a:r>
              <a:rPr lang="en-US" sz="900" dirty="0" err="1">
                <a:solidFill>
                  <a:srgbClr val="1D5293"/>
                </a:solidFill>
                <a:latin typeface="Noto Sans" panose="020B0502040504020204" pitchFamily="34" charset="0"/>
                <a:ea typeface="Noto Sans" panose="020B0502040504020204" pitchFamily="34" charset="0"/>
                <a:cs typeface="Noto Sans" panose="020B0502040504020204" pitchFamily="34" charset="0"/>
              </a:rPr>
              <a:t>түүнийг</a:t>
            </a:r>
            <a:r>
              <a:rPr lang="en-US" sz="900" dirty="0">
                <a:solidFill>
                  <a:srgbClr val="1D5293"/>
                </a:solidFill>
                <a:latin typeface="Noto Sans" panose="020B0502040504020204" pitchFamily="34" charset="0"/>
                <a:ea typeface="Noto Sans" panose="020B0502040504020204" pitchFamily="34" charset="0"/>
                <a:cs typeface="Noto Sans" panose="020B0502040504020204" pitchFamily="34" charset="0"/>
              </a:rPr>
              <a:t> </a:t>
            </a:r>
            <a:r>
              <a:rPr lang="en-US" sz="900" dirty="0" err="1">
                <a:solidFill>
                  <a:srgbClr val="1D5293"/>
                </a:solidFill>
                <a:latin typeface="Noto Sans" panose="020B0502040504020204" pitchFamily="34" charset="0"/>
                <a:ea typeface="Noto Sans" panose="020B0502040504020204" pitchFamily="34" charset="0"/>
                <a:cs typeface="Noto Sans" panose="020B0502040504020204" pitchFamily="34" charset="0"/>
              </a:rPr>
              <a:t>нийслэлийн</a:t>
            </a:r>
            <a:r>
              <a:rPr lang="en-US" sz="900" dirty="0">
                <a:solidFill>
                  <a:srgbClr val="1D5293"/>
                </a:solidFill>
                <a:latin typeface="Noto Sans" panose="020B0502040504020204" pitchFamily="34" charset="0"/>
                <a:ea typeface="Noto Sans" panose="020B0502040504020204" pitchFamily="34" charset="0"/>
                <a:cs typeface="Noto Sans" panose="020B0502040504020204" pitchFamily="34" charset="0"/>
              </a:rPr>
              <a:t> </a:t>
            </a:r>
            <a:r>
              <a:rPr lang="en-US" sz="900" dirty="0" err="1">
                <a:solidFill>
                  <a:srgbClr val="1D5293"/>
                </a:solidFill>
                <a:latin typeface="Noto Sans" panose="020B0502040504020204" pitchFamily="34" charset="0"/>
                <a:ea typeface="Noto Sans" panose="020B0502040504020204" pitchFamily="34" charset="0"/>
                <a:cs typeface="Noto Sans" panose="020B0502040504020204" pitchFamily="34" charset="0"/>
              </a:rPr>
              <a:t>Засаг</a:t>
            </a:r>
            <a:r>
              <a:rPr lang="en-US" sz="900" dirty="0">
                <a:solidFill>
                  <a:srgbClr val="1D5293"/>
                </a:solidFill>
                <a:latin typeface="Noto Sans" panose="020B0502040504020204" pitchFamily="34" charset="0"/>
                <a:ea typeface="Noto Sans" panose="020B0502040504020204" pitchFamily="34" charset="0"/>
                <a:cs typeface="Noto Sans" panose="020B0502040504020204" pitchFamily="34" charset="0"/>
              </a:rPr>
              <a:t> </a:t>
            </a:r>
            <a:r>
              <a:rPr lang="en-US" sz="900" dirty="0" err="1">
                <a:solidFill>
                  <a:srgbClr val="1D5293"/>
                </a:solidFill>
                <a:latin typeface="Noto Sans" panose="020B0502040504020204" pitchFamily="34" charset="0"/>
                <a:ea typeface="Noto Sans" panose="020B0502040504020204" pitchFamily="34" charset="0"/>
                <a:cs typeface="Noto Sans" panose="020B0502040504020204" pitchFamily="34" charset="0"/>
              </a:rPr>
              <a:t>даргын</a:t>
            </a:r>
            <a:r>
              <a:rPr lang="en-US" sz="900" dirty="0">
                <a:solidFill>
                  <a:srgbClr val="1D5293"/>
                </a:solidFill>
                <a:latin typeface="Noto Sans" panose="020B0502040504020204" pitchFamily="34" charset="0"/>
                <a:ea typeface="Noto Sans" panose="020B0502040504020204" pitchFamily="34" charset="0"/>
                <a:cs typeface="Noto Sans" panose="020B0502040504020204" pitchFamily="34" charset="0"/>
              </a:rPr>
              <a:t> </a:t>
            </a:r>
            <a:r>
              <a:rPr lang="en-US" sz="900" dirty="0" err="1">
                <a:solidFill>
                  <a:srgbClr val="1D5293"/>
                </a:solidFill>
                <a:latin typeface="Noto Sans" panose="020B0502040504020204" pitchFamily="34" charset="0"/>
                <a:ea typeface="Noto Sans" panose="020B0502040504020204" pitchFamily="34" charset="0"/>
                <a:cs typeface="Noto Sans" panose="020B0502040504020204" pitchFamily="34" charset="0"/>
              </a:rPr>
              <a:t>санал</a:t>
            </a:r>
            <a:r>
              <a:rPr lang="en-US" sz="900" dirty="0">
                <a:solidFill>
                  <a:srgbClr val="1D5293"/>
                </a:solidFill>
                <a:latin typeface="Noto Sans" panose="020B0502040504020204" pitchFamily="34" charset="0"/>
                <a:ea typeface="Noto Sans" panose="020B0502040504020204" pitchFamily="34" charset="0"/>
                <a:cs typeface="Noto Sans" panose="020B0502040504020204" pitchFamily="34" charset="0"/>
              </a:rPr>
              <a:t> </a:t>
            </a:r>
            <a:r>
              <a:rPr lang="en-US" sz="900" dirty="0" err="1">
                <a:solidFill>
                  <a:srgbClr val="1D5293"/>
                </a:solidFill>
                <a:latin typeface="Noto Sans" panose="020B0502040504020204" pitchFamily="34" charset="0"/>
                <a:ea typeface="Noto Sans" panose="020B0502040504020204" pitchFamily="34" charset="0"/>
                <a:cs typeface="Noto Sans" panose="020B0502040504020204" pitchFamily="34" charset="0"/>
              </a:rPr>
              <a:t>болгосноор</a:t>
            </a:r>
            <a:r>
              <a:rPr lang="en-US" sz="900" dirty="0">
                <a:solidFill>
                  <a:srgbClr val="1D5293"/>
                </a:solidFill>
                <a:latin typeface="Noto Sans" panose="020B0502040504020204" pitchFamily="34" charset="0"/>
                <a:ea typeface="Noto Sans" panose="020B0502040504020204" pitchFamily="34" charset="0"/>
                <a:cs typeface="Noto Sans" panose="020B0502040504020204" pitchFamily="34" charset="0"/>
              </a:rPr>
              <a:t> </a:t>
            </a:r>
            <a:r>
              <a:rPr lang="en-US" sz="900" dirty="0" err="1">
                <a:solidFill>
                  <a:srgbClr val="1D5293"/>
                </a:solidFill>
                <a:latin typeface="Noto Sans" panose="020B0502040504020204" pitchFamily="34" charset="0"/>
                <a:ea typeface="Noto Sans" panose="020B0502040504020204" pitchFamily="34" charset="0"/>
                <a:cs typeface="Noto Sans" panose="020B0502040504020204" pitchFamily="34" charset="0"/>
              </a:rPr>
              <a:t>Засгийн</a:t>
            </a:r>
            <a:r>
              <a:rPr lang="en-US" sz="900" dirty="0">
                <a:solidFill>
                  <a:srgbClr val="1D5293"/>
                </a:solidFill>
                <a:latin typeface="Noto Sans" panose="020B0502040504020204" pitchFamily="34" charset="0"/>
                <a:ea typeface="Noto Sans" panose="020B0502040504020204" pitchFamily="34" charset="0"/>
                <a:cs typeface="Noto Sans" panose="020B0502040504020204" pitchFamily="34" charset="0"/>
              </a:rPr>
              <a:t> </a:t>
            </a:r>
            <a:r>
              <a:rPr lang="en-US" sz="900" dirty="0" err="1">
                <a:solidFill>
                  <a:srgbClr val="1D5293"/>
                </a:solidFill>
                <a:latin typeface="Noto Sans" panose="020B0502040504020204" pitchFamily="34" charset="0"/>
                <a:ea typeface="Noto Sans" panose="020B0502040504020204" pitchFamily="34" charset="0"/>
                <a:cs typeface="Noto Sans" panose="020B0502040504020204" pitchFamily="34" charset="0"/>
              </a:rPr>
              <a:t>газар</a:t>
            </a:r>
            <a:r>
              <a:rPr lang="en-US" sz="900" dirty="0">
                <a:solidFill>
                  <a:srgbClr val="1D5293"/>
                </a:solidFill>
                <a:latin typeface="Noto Sans" panose="020B0502040504020204" pitchFamily="34" charset="0"/>
                <a:ea typeface="Noto Sans" panose="020B0502040504020204" pitchFamily="34" charset="0"/>
                <a:cs typeface="Noto Sans" panose="020B0502040504020204" pitchFamily="34" charset="0"/>
              </a:rPr>
              <a:t> </a:t>
            </a:r>
            <a:r>
              <a:rPr lang="en-US" sz="900" dirty="0" err="1">
                <a:solidFill>
                  <a:srgbClr val="1D5293"/>
                </a:solidFill>
                <a:latin typeface="Noto Sans" panose="020B0502040504020204" pitchFamily="34" charset="0"/>
                <a:ea typeface="Noto Sans" panose="020B0502040504020204" pitchFamily="34" charset="0"/>
                <a:cs typeface="Noto Sans" panose="020B0502040504020204" pitchFamily="34" charset="0"/>
              </a:rPr>
              <a:t>томилж</a:t>
            </a:r>
            <a:r>
              <a:rPr lang="en-US" sz="900" dirty="0">
                <a:solidFill>
                  <a:srgbClr val="1D5293"/>
                </a:solidFill>
                <a:latin typeface="Noto Sans" panose="020B0502040504020204" pitchFamily="34" charset="0"/>
                <a:ea typeface="Noto Sans" panose="020B0502040504020204" pitchFamily="34" charset="0"/>
                <a:cs typeface="Noto Sans" panose="020B0502040504020204" pitchFamily="34" charset="0"/>
              </a:rPr>
              <a:t>, </a:t>
            </a:r>
            <a:r>
              <a:rPr lang="en-US" sz="900" dirty="0" err="1">
                <a:solidFill>
                  <a:srgbClr val="1D5293"/>
                </a:solidFill>
                <a:latin typeface="Noto Sans" panose="020B0502040504020204" pitchFamily="34" charset="0"/>
                <a:ea typeface="Noto Sans" panose="020B0502040504020204" pitchFamily="34" charset="0"/>
                <a:cs typeface="Noto Sans" panose="020B0502040504020204" pitchFamily="34" charset="0"/>
              </a:rPr>
              <a:t>чөлөөлнө</a:t>
            </a:r>
            <a:r>
              <a:rPr lang="en-US" sz="900" dirty="0">
                <a:solidFill>
                  <a:srgbClr val="1D5293"/>
                </a:solidFill>
                <a:latin typeface="Noto Sans" panose="020B0502040504020204" pitchFamily="34" charset="0"/>
                <a:ea typeface="Noto Sans" panose="020B0502040504020204" pitchFamily="34" charset="0"/>
                <a:cs typeface="Noto Sans" panose="020B0502040504020204" pitchFamily="34" charset="0"/>
              </a:rPr>
              <a:t>.</a:t>
            </a:r>
          </a:p>
        </p:txBody>
      </p:sp>
      <p:sp>
        <p:nvSpPr>
          <p:cNvPr id="39" name="Rectangle 38">
            <a:extLst>
              <a:ext uri="{FF2B5EF4-FFF2-40B4-BE49-F238E27FC236}">
                <a16:creationId xmlns:a16="http://schemas.microsoft.com/office/drawing/2014/main" id="{BD64926D-4201-615F-4561-FC533E1266C8}"/>
              </a:ext>
            </a:extLst>
          </p:cNvPr>
          <p:cNvSpPr/>
          <p:nvPr/>
        </p:nvSpPr>
        <p:spPr>
          <a:xfrm>
            <a:off x="4805001" y="4944189"/>
            <a:ext cx="6895447" cy="1200329"/>
          </a:xfrm>
          <a:prstGeom prst="rect">
            <a:avLst/>
          </a:prstGeom>
          <a:ln>
            <a:noFill/>
          </a:ln>
        </p:spPr>
        <p:txBody>
          <a:bodyPr wrap="square">
            <a:spAutoFit/>
          </a:bodyPr>
          <a:lstStyle/>
          <a:p>
            <a:r>
              <a:rPr lang="mn-MN" sz="900" dirty="0">
                <a:solidFill>
                  <a:srgbClr val="1D5293"/>
                </a:solidFill>
                <a:latin typeface="Noto Sans" panose="020B0502040504020204" pitchFamily="34" charset="0"/>
                <a:ea typeface="Noto Sans" panose="020B0502040504020204" pitchFamily="34" charset="0"/>
                <a:cs typeface="Noto Sans" panose="020B0502040504020204" pitchFamily="34" charset="0"/>
              </a:rPr>
              <a:t>Хүннү хотын хөгжлийн хүрээнд дараах чиг үүргийг хэрэгжүүлнэ:</a:t>
            </a:r>
          </a:p>
          <a:p>
            <a:endParaRPr lang="mn-MN" sz="900" dirty="0">
              <a:solidFill>
                <a:srgbClr val="1D5293"/>
              </a:solidFill>
              <a:latin typeface="Noto Sans" panose="020B0502040504020204" pitchFamily="34" charset="0"/>
              <a:ea typeface="Noto Sans" panose="020B0502040504020204" pitchFamily="34" charset="0"/>
              <a:cs typeface="Noto Sans" panose="020B0502040504020204" pitchFamily="34" charset="0"/>
            </a:endParaRPr>
          </a:p>
          <a:p>
            <a:pPr marL="171450" indent="-171450">
              <a:buFont typeface="Arial" panose="020B0604020202020204" pitchFamily="34" charset="0"/>
              <a:buChar char="•"/>
            </a:pPr>
            <a:r>
              <a:rPr lang="mn-MN" sz="900" dirty="0">
                <a:solidFill>
                  <a:srgbClr val="1D5293"/>
                </a:solidFill>
                <a:latin typeface="Noto Sans" panose="020B0502040504020204" pitchFamily="34" charset="0"/>
                <a:ea typeface="Noto Sans" panose="020B0502040504020204" pitchFamily="34" charset="0"/>
                <a:cs typeface="Noto Sans" panose="020B0502040504020204" pitchFamily="34" charset="0"/>
              </a:rPr>
              <a:t>Хотын хөгжлийн төслүүдэд хөрөнгө оруулалт татах.</a:t>
            </a:r>
          </a:p>
          <a:p>
            <a:pPr marL="171450" indent="-171450">
              <a:buFont typeface="Arial" panose="020B0604020202020204" pitchFamily="34" charset="0"/>
              <a:buChar char="•"/>
            </a:pPr>
            <a:r>
              <a:rPr lang="mn-MN" sz="900" dirty="0">
                <a:solidFill>
                  <a:srgbClr val="1D5293"/>
                </a:solidFill>
                <a:latin typeface="Noto Sans" panose="020B0502040504020204" pitchFamily="34" charset="0"/>
                <a:ea typeface="Noto Sans" panose="020B0502040504020204" pitchFamily="34" charset="0"/>
                <a:cs typeface="Noto Sans" panose="020B0502040504020204" pitchFamily="34" charset="0"/>
              </a:rPr>
              <a:t>Судалгаа менежмент хийх.</a:t>
            </a:r>
          </a:p>
          <a:p>
            <a:pPr marL="171450" indent="-171450">
              <a:buFont typeface="Arial" panose="020B0604020202020204" pitchFamily="34" charset="0"/>
              <a:buChar char="•"/>
            </a:pPr>
            <a:r>
              <a:rPr lang="mn-MN" sz="900" dirty="0">
                <a:solidFill>
                  <a:srgbClr val="1D5293"/>
                </a:solidFill>
                <a:latin typeface="Noto Sans" panose="020B0502040504020204" pitchFamily="34" charset="0"/>
                <a:ea typeface="Noto Sans" panose="020B0502040504020204" pitchFamily="34" charset="0"/>
                <a:cs typeface="Noto Sans" panose="020B0502040504020204" pitchFamily="34" charset="0"/>
              </a:rPr>
              <a:t>Хотын ерөнхий болон хэсэгчилсэн төлөвлөгөөний төслүүдийг төр, хувийн хэвшлийн түншлэлээр хэрэгжүүлэх бэлтгэл хангах.</a:t>
            </a:r>
          </a:p>
          <a:p>
            <a:pPr marL="171450" indent="-171450">
              <a:buFont typeface="Arial" panose="020B0604020202020204" pitchFamily="34" charset="0"/>
              <a:buChar char="•"/>
            </a:pPr>
            <a:r>
              <a:rPr lang="mn-MN" sz="900" dirty="0">
                <a:solidFill>
                  <a:srgbClr val="1D5293"/>
                </a:solidFill>
                <a:latin typeface="Noto Sans" panose="020B0502040504020204" pitchFamily="34" charset="0"/>
                <a:ea typeface="Noto Sans" panose="020B0502040504020204" pitchFamily="34" charset="0"/>
                <a:cs typeface="Noto Sans" panose="020B0502040504020204" pitchFamily="34" charset="0"/>
              </a:rPr>
              <a:t>Газар зохион байгуулалтын төлөвлөгөөнд нийцүүлэн газар ашиглах эрх олгох төслийг сонгон шалгаруулах.</a:t>
            </a:r>
          </a:p>
          <a:p>
            <a:pPr marL="171450" indent="-171450">
              <a:buFont typeface="Arial" panose="020B0604020202020204" pitchFamily="34" charset="0"/>
              <a:buChar char="•"/>
            </a:pPr>
            <a:r>
              <a:rPr lang="mn-MN" sz="900" dirty="0">
                <a:solidFill>
                  <a:srgbClr val="1D5293"/>
                </a:solidFill>
                <a:latin typeface="Noto Sans" panose="020B0502040504020204" pitchFamily="34" charset="0"/>
                <a:ea typeface="Noto Sans" panose="020B0502040504020204" pitchFamily="34" charset="0"/>
                <a:cs typeface="Noto Sans" panose="020B0502040504020204" pitchFamily="34" charset="0"/>
              </a:rPr>
              <a:t>Төслийн хэрэгжилтэд хяналт тавих.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210B60C-ACD6-B1B5-FEFC-3F7BD05D65DC}"/>
              </a:ext>
            </a:extLst>
          </p:cNvPr>
          <p:cNvPicPr>
            <a:picLocks noChangeAspect="1"/>
          </p:cNvPicPr>
          <p:nvPr/>
        </p:nvPicPr>
        <p:blipFill>
          <a:blip r:embed="rId2"/>
          <a:stretch>
            <a:fillRect/>
          </a:stretch>
        </p:blipFill>
        <p:spPr>
          <a:xfrm>
            <a:off x="2735" y="0"/>
            <a:ext cx="12189265" cy="6858000"/>
          </a:xfrm>
          <a:prstGeom prst="rect">
            <a:avLst/>
          </a:prstGeom>
        </p:spPr>
      </p:pic>
      <p:sp>
        <p:nvSpPr>
          <p:cNvPr id="21" name="Rectangle 20">
            <a:extLst>
              <a:ext uri="{FF2B5EF4-FFF2-40B4-BE49-F238E27FC236}">
                <a16:creationId xmlns:a16="http://schemas.microsoft.com/office/drawing/2014/main" id="{BE39C39B-6584-6EE8-F439-A43565D540CC}"/>
              </a:ext>
            </a:extLst>
          </p:cNvPr>
          <p:cNvSpPr/>
          <p:nvPr/>
        </p:nvSpPr>
        <p:spPr>
          <a:xfrm>
            <a:off x="7021286" y="0"/>
            <a:ext cx="5170714" cy="6858000"/>
          </a:xfrm>
          <a:prstGeom prst="rect">
            <a:avLst/>
          </a:prstGeom>
          <a:solidFill>
            <a:srgbClr val="303D62">
              <a:alpha val="4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2243F861-56C8-6D43-0B44-9A8C4038A753}"/>
              </a:ext>
            </a:extLst>
          </p:cNvPr>
          <p:cNvSpPr txBox="1"/>
          <p:nvPr/>
        </p:nvSpPr>
        <p:spPr>
          <a:xfrm>
            <a:off x="7667007" y="4442027"/>
            <a:ext cx="4029693" cy="2031325"/>
          </a:xfrm>
          <a:prstGeom prst="rect">
            <a:avLst/>
          </a:prstGeom>
          <a:noFill/>
        </p:spPr>
        <p:txBody>
          <a:bodyPr wrap="square">
            <a:spAutoFit/>
          </a:bodyPr>
          <a:lstStyle/>
          <a:p>
            <a:r>
              <a:rPr lang="mn-MN" sz="1050" dirty="0">
                <a:solidFill>
                  <a:schemeClr val="bg1"/>
                </a:solidFill>
                <a:latin typeface="Noto Sans" panose="020B0502040504020204" pitchFamily="34" charset="0"/>
                <a:ea typeface="Noto Sans" panose="020B0502040504020204" pitchFamily="34" charset="0"/>
                <a:cs typeface="Noto Sans" panose="020B0502040504020204" pitchFamily="34" charset="0"/>
              </a:rPr>
              <a:t>КОРПОРАЦЫН ЧИГ ҮҮРЭГ</a:t>
            </a:r>
            <a:endParaRPr lang="en-US" sz="1050"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a:p>
            <a:pPr marL="285750" indent="-285750">
              <a:buFont typeface="Arial" panose="020B0604020202020204" pitchFamily="34" charset="0"/>
              <a:buChar char="•"/>
            </a:pPr>
            <a:r>
              <a:rPr lang="en-US" sz="1050" dirty="0" err="1">
                <a:solidFill>
                  <a:schemeClr val="bg1"/>
                </a:solidFill>
                <a:latin typeface="Noto Sans" panose="020B0502040504020204" pitchFamily="34" charset="0"/>
                <a:ea typeface="Noto Sans" panose="020B0502040504020204" pitchFamily="34" charset="0"/>
                <a:cs typeface="Noto Sans" panose="020B0502040504020204" pitchFamily="34" charset="0"/>
              </a:rPr>
              <a:t>Хүннү</a:t>
            </a:r>
            <a:r>
              <a:rPr lang="en-US" sz="1050" dirty="0">
                <a:solidFill>
                  <a:schemeClr val="bg1"/>
                </a:solidFill>
                <a:latin typeface="Noto Sans" panose="020B0502040504020204" pitchFamily="34" charset="0"/>
                <a:ea typeface="Noto Sans" panose="020B0502040504020204" pitchFamily="34" charset="0"/>
                <a:cs typeface="Noto Sans" panose="020B0502040504020204" pitchFamily="34" charset="0"/>
              </a:rPr>
              <a:t> </a:t>
            </a:r>
            <a:r>
              <a:rPr lang="en-US" sz="1050" dirty="0" err="1">
                <a:solidFill>
                  <a:schemeClr val="bg1"/>
                </a:solidFill>
                <a:latin typeface="Noto Sans" panose="020B0502040504020204" pitchFamily="34" charset="0"/>
                <a:ea typeface="Noto Sans" panose="020B0502040504020204" pitchFamily="34" charset="0"/>
                <a:cs typeface="Noto Sans" panose="020B0502040504020204" pitchFamily="34" charset="0"/>
              </a:rPr>
              <a:t>хотын</a:t>
            </a:r>
            <a:r>
              <a:rPr lang="en-US" sz="1050" dirty="0">
                <a:solidFill>
                  <a:schemeClr val="bg1"/>
                </a:solidFill>
                <a:latin typeface="Noto Sans" panose="020B0502040504020204" pitchFamily="34" charset="0"/>
                <a:ea typeface="Noto Sans" panose="020B0502040504020204" pitchFamily="34" charset="0"/>
                <a:cs typeface="Noto Sans" panose="020B0502040504020204" pitchFamily="34" charset="0"/>
              </a:rPr>
              <a:t> </a:t>
            </a:r>
            <a:r>
              <a:rPr lang="en-US" sz="1050" dirty="0" err="1">
                <a:solidFill>
                  <a:schemeClr val="bg1"/>
                </a:solidFill>
                <a:latin typeface="Noto Sans" panose="020B0502040504020204" pitchFamily="34" charset="0"/>
                <a:ea typeface="Noto Sans" panose="020B0502040504020204" pitchFamily="34" charset="0"/>
                <a:cs typeface="Noto Sans" panose="020B0502040504020204" pitchFamily="34" charset="0"/>
              </a:rPr>
              <a:t>хөгжлийн</a:t>
            </a:r>
            <a:r>
              <a:rPr lang="en-US" sz="1050" dirty="0">
                <a:solidFill>
                  <a:schemeClr val="bg1"/>
                </a:solidFill>
                <a:latin typeface="Noto Sans" panose="020B0502040504020204" pitchFamily="34" charset="0"/>
                <a:ea typeface="Noto Sans" panose="020B0502040504020204" pitchFamily="34" charset="0"/>
                <a:cs typeface="Noto Sans" panose="020B0502040504020204" pitchFamily="34" charset="0"/>
              </a:rPr>
              <a:t> </a:t>
            </a:r>
            <a:r>
              <a:rPr lang="en-US" sz="1050" dirty="0" err="1">
                <a:solidFill>
                  <a:schemeClr val="bg1"/>
                </a:solidFill>
                <a:latin typeface="Noto Sans" panose="020B0502040504020204" pitchFamily="34" charset="0"/>
                <a:ea typeface="Noto Sans" panose="020B0502040504020204" pitchFamily="34" charset="0"/>
                <a:cs typeface="Noto Sans" panose="020B0502040504020204" pitchFamily="34" charset="0"/>
              </a:rPr>
              <a:t>хүрээнд</a:t>
            </a:r>
            <a:r>
              <a:rPr lang="en-US" sz="1050" dirty="0">
                <a:solidFill>
                  <a:schemeClr val="bg1"/>
                </a:solidFill>
                <a:latin typeface="Noto Sans" panose="020B0502040504020204" pitchFamily="34" charset="0"/>
                <a:ea typeface="Noto Sans" panose="020B0502040504020204" pitchFamily="34" charset="0"/>
                <a:cs typeface="Noto Sans" panose="020B0502040504020204" pitchFamily="34" charset="0"/>
              </a:rPr>
              <a:t> </a:t>
            </a:r>
            <a:r>
              <a:rPr lang="en-US" sz="1050" dirty="0" err="1">
                <a:solidFill>
                  <a:schemeClr val="bg1"/>
                </a:solidFill>
                <a:latin typeface="Noto Sans" panose="020B0502040504020204" pitchFamily="34" charset="0"/>
                <a:ea typeface="Noto Sans" panose="020B0502040504020204" pitchFamily="34" charset="0"/>
                <a:cs typeface="Noto Sans" panose="020B0502040504020204" pitchFamily="34" charset="0"/>
              </a:rPr>
              <a:t>дараах</a:t>
            </a:r>
            <a:r>
              <a:rPr lang="en-US" sz="1050" dirty="0">
                <a:solidFill>
                  <a:schemeClr val="bg1"/>
                </a:solidFill>
                <a:latin typeface="Noto Sans" panose="020B0502040504020204" pitchFamily="34" charset="0"/>
                <a:ea typeface="Noto Sans" panose="020B0502040504020204" pitchFamily="34" charset="0"/>
                <a:cs typeface="Noto Sans" panose="020B0502040504020204" pitchFamily="34" charset="0"/>
              </a:rPr>
              <a:t> </a:t>
            </a:r>
            <a:r>
              <a:rPr lang="en-US" sz="1050" dirty="0" err="1">
                <a:solidFill>
                  <a:schemeClr val="bg1"/>
                </a:solidFill>
                <a:latin typeface="Noto Sans" panose="020B0502040504020204" pitchFamily="34" charset="0"/>
                <a:ea typeface="Noto Sans" panose="020B0502040504020204" pitchFamily="34" charset="0"/>
                <a:cs typeface="Noto Sans" panose="020B0502040504020204" pitchFamily="34" charset="0"/>
              </a:rPr>
              <a:t>чиг</a:t>
            </a:r>
            <a:r>
              <a:rPr lang="en-US" sz="1050" dirty="0">
                <a:solidFill>
                  <a:schemeClr val="bg1"/>
                </a:solidFill>
                <a:latin typeface="Noto Sans" panose="020B0502040504020204" pitchFamily="34" charset="0"/>
                <a:ea typeface="Noto Sans" panose="020B0502040504020204" pitchFamily="34" charset="0"/>
                <a:cs typeface="Noto Sans" panose="020B0502040504020204" pitchFamily="34" charset="0"/>
              </a:rPr>
              <a:t> </a:t>
            </a:r>
            <a:r>
              <a:rPr lang="en-US" sz="1050" dirty="0" err="1">
                <a:solidFill>
                  <a:schemeClr val="bg1"/>
                </a:solidFill>
                <a:latin typeface="Noto Sans" panose="020B0502040504020204" pitchFamily="34" charset="0"/>
                <a:ea typeface="Noto Sans" panose="020B0502040504020204" pitchFamily="34" charset="0"/>
                <a:cs typeface="Noto Sans" panose="020B0502040504020204" pitchFamily="34" charset="0"/>
              </a:rPr>
              <a:t>үүргийг</a:t>
            </a:r>
            <a:r>
              <a:rPr lang="en-US" sz="1050" dirty="0">
                <a:solidFill>
                  <a:schemeClr val="bg1"/>
                </a:solidFill>
                <a:latin typeface="Noto Sans" panose="020B0502040504020204" pitchFamily="34" charset="0"/>
                <a:ea typeface="Noto Sans" panose="020B0502040504020204" pitchFamily="34" charset="0"/>
                <a:cs typeface="Noto Sans" panose="020B0502040504020204" pitchFamily="34" charset="0"/>
              </a:rPr>
              <a:t> </a:t>
            </a:r>
            <a:r>
              <a:rPr lang="en-US" sz="1050" dirty="0" err="1">
                <a:solidFill>
                  <a:schemeClr val="bg1"/>
                </a:solidFill>
                <a:latin typeface="Noto Sans" panose="020B0502040504020204" pitchFamily="34" charset="0"/>
                <a:ea typeface="Noto Sans" panose="020B0502040504020204" pitchFamily="34" charset="0"/>
                <a:cs typeface="Noto Sans" panose="020B0502040504020204" pitchFamily="34" charset="0"/>
              </a:rPr>
              <a:t>хэрэгжүүлнэ</a:t>
            </a:r>
            <a:r>
              <a:rPr lang="en-US" sz="1050" dirty="0">
                <a:solidFill>
                  <a:schemeClr val="bg1"/>
                </a:solidFill>
                <a:latin typeface="Noto Sans" panose="020B0502040504020204" pitchFamily="34" charset="0"/>
                <a:ea typeface="Noto Sans" panose="020B0502040504020204" pitchFamily="34" charset="0"/>
                <a:cs typeface="Noto Sans" panose="020B0502040504020204" pitchFamily="34" charset="0"/>
              </a:rPr>
              <a:t>:</a:t>
            </a:r>
          </a:p>
          <a:p>
            <a:pPr marL="285750" indent="-285750">
              <a:buFont typeface="Arial" panose="020B0604020202020204" pitchFamily="34" charset="0"/>
              <a:buChar char="•"/>
            </a:pPr>
            <a:r>
              <a:rPr lang="en-US" sz="1050" dirty="0" err="1">
                <a:solidFill>
                  <a:schemeClr val="bg1"/>
                </a:solidFill>
                <a:latin typeface="Noto Sans" panose="020B0502040504020204" pitchFamily="34" charset="0"/>
                <a:ea typeface="Noto Sans" panose="020B0502040504020204" pitchFamily="34" charset="0"/>
                <a:cs typeface="Noto Sans" panose="020B0502040504020204" pitchFamily="34" charset="0"/>
              </a:rPr>
              <a:t>Хотын</a:t>
            </a:r>
            <a:r>
              <a:rPr lang="en-US" sz="1050" dirty="0">
                <a:solidFill>
                  <a:schemeClr val="bg1"/>
                </a:solidFill>
                <a:latin typeface="Noto Sans" panose="020B0502040504020204" pitchFamily="34" charset="0"/>
                <a:ea typeface="Noto Sans" panose="020B0502040504020204" pitchFamily="34" charset="0"/>
                <a:cs typeface="Noto Sans" panose="020B0502040504020204" pitchFamily="34" charset="0"/>
              </a:rPr>
              <a:t> </a:t>
            </a:r>
            <a:r>
              <a:rPr lang="en-US" sz="1050" dirty="0" err="1">
                <a:solidFill>
                  <a:schemeClr val="bg1"/>
                </a:solidFill>
                <a:latin typeface="Noto Sans" panose="020B0502040504020204" pitchFamily="34" charset="0"/>
                <a:ea typeface="Noto Sans" panose="020B0502040504020204" pitchFamily="34" charset="0"/>
                <a:cs typeface="Noto Sans" panose="020B0502040504020204" pitchFamily="34" charset="0"/>
              </a:rPr>
              <a:t>хөгжлийн</a:t>
            </a:r>
            <a:r>
              <a:rPr lang="en-US" sz="1050" dirty="0">
                <a:solidFill>
                  <a:schemeClr val="bg1"/>
                </a:solidFill>
                <a:latin typeface="Noto Sans" panose="020B0502040504020204" pitchFamily="34" charset="0"/>
                <a:ea typeface="Noto Sans" panose="020B0502040504020204" pitchFamily="34" charset="0"/>
                <a:cs typeface="Noto Sans" panose="020B0502040504020204" pitchFamily="34" charset="0"/>
              </a:rPr>
              <a:t> </a:t>
            </a:r>
            <a:r>
              <a:rPr lang="en-US" sz="1050" dirty="0" err="1">
                <a:solidFill>
                  <a:schemeClr val="bg1"/>
                </a:solidFill>
                <a:latin typeface="Noto Sans" panose="020B0502040504020204" pitchFamily="34" charset="0"/>
                <a:ea typeface="Noto Sans" panose="020B0502040504020204" pitchFamily="34" charset="0"/>
                <a:cs typeface="Noto Sans" panose="020B0502040504020204" pitchFamily="34" charset="0"/>
              </a:rPr>
              <a:t>төслүүдэд</a:t>
            </a:r>
            <a:r>
              <a:rPr lang="en-US" sz="1050" dirty="0">
                <a:solidFill>
                  <a:schemeClr val="bg1"/>
                </a:solidFill>
                <a:latin typeface="Noto Sans" panose="020B0502040504020204" pitchFamily="34" charset="0"/>
                <a:ea typeface="Noto Sans" panose="020B0502040504020204" pitchFamily="34" charset="0"/>
                <a:cs typeface="Noto Sans" panose="020B0502040504020204" pitchFamily="34" charset="0"/>
              </a:rPr>
              <a:t> </a:t>
            </a:r>
            <a:r>
              <a:rPr lang="en-US" sz="1050" dirty="0" err="1">
                <a:solidFill>
                  <a:schemeClr val="bg1"/>
                </a:solidFill>
                <a:latin typeface="Noto Sans" panose="020B0502040504020204" pitchFamily="34" charset="0"/>
                <a:ea typeface="Noto Sans" panose="020B0502040504020204" pitchFamily="34" charset="0"/>
                <a:cs typeface="Noto Sans" panose="020B0502040504020204" pitchFamily="34" charset="0"/>
              </a:rPr>
              <a:t>хөрөнгө</a:t>
            </a:r>
            <a:r>
              <a:rPr lang="en-US" sz="1050" dirty="0">
                <a:solidFill>
                  <a:schemeClr val="bg1"/>
                </a:solidFill>
                <a:latin typeface="Noto Sans" panose="020B0502040504020204" pitchFamily="34" charset="0"/>
                <a:ea typeface="Noto Sans" panose="020B0502040504020204" pitchFamily="34" charset="0"/>
                <a:cs typeface="Noto Sans" panose="020B0502040504020204" pitchFamily="34" charset="0"/>
              </a:rPr>
              <a:t> </a:t>
            </a:r>
            <a:r>
              <a:rPr lang="en-US" sz="1050" dirty="0" err="1">
                <a:solidFill>
                  <a:schemeClr val="bg1"/>
                </a:solidFill>
                <a:latin typeface="Noto Sans" panose="020B0502040504020204" pitchFamily="34" charset="0"/>
                <a:ea typeface="Noto Sans" panose="020B0502040504020204" pitchFamily="34" charset="0"/>
                <a:cs typeface="Noto Sans" panose="020B0502040504020204" pitchFamily="34" charset="0"/>
              </a:rPr>
              <a:t>оруулалт</a:t>
            </a:r>
            <a:r>
              <a:rPr lang="en-US" sz="1050" dirty="0">
                <a:solidFill>
                  <a:schemeClr val="bg1"/>
                </a:solidFill>
                <a:latin typeface="Noto Sans" panose="020B0502040504020204" pitchFamily="34" charset="0"/>
                <a:ea typeface="Noto Sans" panose="020B0502040504020204" pitchFamily="34" charset="0"/>
                <a:cs typeface="Noto Sans" panose="020B0502040504020204" pitchFamily="34" charset="0"/>
              </a:rPr>
              <a:t>  </a:t>
            </a:r>
            <a:r>
              <a:rPr lang="en-US" sz="1050" dirty="0" err="1">
                <a:solidFill>
                  <a:schemeClr val="bg1"/>
                </a:solidFill>
                <a:latin typeface="Noto Sans" panose="020B0502040504020204" pitchFamily="34" charset="0"/>
                <a:ea typeface="Noto Sans" panose="020B0502040504020204" pitchFamily="34" charset="0"/>
                <a:cs typeface="Noto Sans" panose="020B0502040504020204" pitchFamily="34" charset="0"/>
              </a:rPr>
              <a:t>татах</a:t>
            </a:r>
            <a:r>
              <a:rPr lang="en-US" sz="1050" dirty="0">
                <a:solidFill>
                  <a:schemeClr val="bg1"/>
                </a:solidFill>
                <a:latin typeface="Noto Sans" panose="020B0502040504020204" pitchFamily="34" charset="0"/>
                <a:ea typeface="Noto Sans" panose="020B0502040504020204" pitchFamily="34" charset="0"/>
                <a:cs typeface="Noto Sans" panose="020B0502040504020204" pitchFamily="34" charset="0"/>
              </a:rPr>
              <a:t>.</a:t>
            </a:r>
          </a:p>
          <a:p>
            <a:pPr marL="285750" indent="-285750">
              <a:buFont typeface="Arial" panose="020B0604020202020204" pitchFamily="34" charset="0"/>
              <a:buChar char="•"/>
            </a:pPr>
            <a:r>
              <a:rPr lang="en-US" sz="1050" dirty="0" err="1">
                <a:solidFill>
                  <a:schemeClr val="bg1"/>
                </a:solidFill>
                <a:latin typeface="Noto Sans" panose="020B0502040504020204" pitchFamily="34" charset="0"/>
                <a:ea typeface="Noto Sans" panose="020B0502040504020204" pitchFamily="34" charset="0"/>
                <a:cs typeface="Noto Sans" panose="020B0502040504020204" pitchFamily="34" charset="0"/>
              </a:rPr>
              <a:t>Судалгаа</a:t>
            </a:r>
            <a:r>
              <a:rPr lang="en-US" sz="1050" dirty="0">
                <a:solidFill>
                  <a:schemeClr val="bg1"/>
                </a:solidFill>
                <a:latin typeface="Noto Sans" panose="020B0502040504020204" pitchFamily="34" charset="0"/>
                <a:ea typeface="Noto Sans" panose="020B0502040504020204" pitchFamily="34" charset="0"/>
                <a:cs typeface="Noto Sans" panose="020B0502040504020204" pitchFamily="34" charset="0"/>
              </a:rPr>
              <a:t> </a:t>
            </a:r>
            <a:r>
              <a:rPr lang="en-US" sz="1050" dirty="0" err="1">
                <a:solidFill>
                  <a:schemeClr val="bg1"/>
                </a:solidFill>
                <a:latin typeface="Noto Sans" panose="020B0502040504020204" pitchFamily="34" charset="0"/>
                <a:ea typeface="Noto Sans" panose="020B0502040504020204" pitchFamily="34" charset="0"/>
                <a:cs typeface="Noto Sans" panose="020B0502040504020204" pitchFamily="34" charset="0"/>
              </a:rPr>
              <a:t>менежмент</a:t>
            </a:r>
            <a:r>
              <a:rPr lang="en-US" sz="1050" dirty="0">
                <a:solidFill>
                  <a:schemeClr val="bg1"/>
                </a:solidFill>
                <a:latin typeface="Noto Sans" panose="020B0502040504020204" pitchFamily="34" charset="0"/>
                <a:ea typeface="Noto Sans" panose="020B0502040504020204" pitchFamily="34" charset="0"/>
                <a:cs typeface="Noto Sans" panose="020B0502040504020204" pitchFamily="34" charset="0"/>
              </a:rPr>
              <a:t> </a:t>
            </a:r>
            <a:r>
              <a:rPr lang="en-US" sz="1050" dirty="0" err="1">
                <a:solidFill>
                  <a:schemeClr val="bg1"/>
                </a:solidFill>
                <a:latin typeface="Noto Sans" panose="020B0502040504020204" pitchFamily="34" charset="0"/>
                <a:ea typeface="Noto Sans" panose="020B0502040504020204" pitchFamily="34" charset="0"/>
                <a:cs typeface="Noto Sans" panose="020B0502040504020204" pitchFamily="34" charset="0"/>
              </a:rPr>
              <a:t>хийх</a:t>
            </a:r>
            <a:r>
              <a:rPr lang="en-US" sz="1050" dirty="0">
                <a:solidFill>
                  <a:schemeClr val="bg1"/>
                </a:solidFill>
                <a:latin typeface="Noto Sans" panose="020B0502040504020204" pitchFamily="34" charset="0"/>
                <a:ea typeface="Noto Sans" panose="020B0502040504020204" pitchFamily="34" charset="0"/>
                <a:cs typeface="Noto Sans" panose="020B0502040504020204" pitchFamily="34" charset="0"/>
              </a:rPr>
              <a:t>.</a:t>
            </a:r>
          </a:p>
          <a:p>
            <a:pPr marL="285750" indent="-285750">
              <a:buFont typeface="Arial" panose="020B0604020202020204" pitchFamily="34" charset="0"/>
              <a:buChar char="•"/>
            </a:pPr>
            <a:r>
              <a:rPr lang="en-US" sz="1050" dirty="0" err="1">
                <a:solidFill>
                  <a:schemeClr val="bg1"/>
                </a:solidFill>
                <a:latin typeface="Noto Sans" panose="020B0502040504020204" pitchFamily="34" charset="0"/>
                <a:ea typeface="Noto Sans" panose="020B0502040504020204" pitchFamily="34" charset="0"/>
                <a:cs typeface="Noto Sans" panose="020B0502040504020204" pitchFamily="34" charset="0"/>
              </a:rPr>
              <a:t>Ерөнхий</a:t>
            </a:r>
            <a:r>
              <a:rPr lang="en-US" sz="1050" dirty="0">
                <a:solidFill>
                  <a:schemeClr val="bg1"/>
                </a:solidFill>
                <a:latin typeface="Noto Sans" panose="020B0502040504020204" pitchFamily="34" charset="0"/>
                <a:ea typeface="Noto Sans" panose="020B0502040504020204" pitchFamily="34" charset="0"/>
                <a:cs typeface="Noto Sans" panose="020B0502040504020204" pitchFamily="34" charset="0"/>
              </a:rPr>
              <a:t> </a:t>
            </a:r>
            <a:r>
              <a:rPr lang="en-US" sz="1050" dirty="0" err="1">
                <a:solidFill>
                  <a:schemeClr val="bg1"/>
                </a:solidFill>
                <a:latin typeface="Noto Sans" panose="020B0502040504020204" pitchFamily="34" charset="0"/>
                <a:ea typeface="Noto Sans" panose="020B0502040504020204" pitchFamily="34" charset="0"/>
                <a:cs typeface="Noto Sans" panose="020B0502040504020204" pitchFamily="34" charset="0"/>
              </a:rPr>
              <a:t>болон</a:t>
            </a:r>
            <a:r>
              <a:rPr lang="en-US" sz="1050" dirty="0">
                <a:solidFill>
                  <a:schemeClr val="bg1"/>
                </a:solidFill>
                <a:latin typeface="Noto Sans" panose="020B0502040504020204" pitchFamily="34" charset="0"/>
                <a:ea typeface="Noto Sans" panose="020B0502040504020204" pitchFamily="34" charset="0"/>
                <a:cs typeface="Noto Sans" panose="020B0502040504020204" pitchFamily="34" charset="0"/>
              </a:rPr>
              <a:t> </a:t>
            </a:r>
            <a:r>
              <a:rPr lang="en-US" sz="1050" dirty="0" err="1">
                <a:solidFill>
                  <a:schemeClr val="bg1"/>
                </a:solidFill>
                <a:latin typeface="Noto Sans" panose="020B0502040504020204" pitchFamily="34" charset="0"/>
                <a:ea typeface="Noto Sans" panose="020B0502040504020204" pitchFamily="34" charset="0"/>
                <a:cs typeface="Noto Sans" panose="020B0502040504020204" pitchFamily="34" charset="0"/>
              </a:rPr>
              <a:t>хэсэгчилсэн</a:t>
            </a:r>
            <a:r>
              <a:rPr lang="en-US" sz="1050" dirty="0">
                <a:solidFill>
                  <a:schemeClr val="bg1"/>
                </a:solidFill>
                <a:latin typeface="Noto Sans" panose="020B0502040504020204" pitchFamily="34" charset="0"/>
                <a:ea typeface="Noto Sans" panose="020B0502040504020204" pitchFamily="34" charset="0"/>
                <a:cs typeface="Noto Sans" panose="020B0502040504020204" pitchFamily="34" charset="0"/>
              </a:rPr>
              <a:t> </a:t>
            </a:r>
            <a:r>
              <a:rPr lang="en-US" sz="1050" dirty="0" err="1">
                <a:solidFill>
                  <a:schemeClr val="bg1"/>
                </a:solidFill>
                <a:latin typeface="Noto Sans" panose="020B0502040504020204" pitchFamily="34" charset="0"/>
                <a:ea typeface="Noto Sans" panose="020B0502040504020204" pitchFamily="34" charset="0"/>
                <a:cs typeface="Noto Sans" panose="020B0502040504020204" pitchFamily="34" charset="0"/>
              </a:rPr>
              <a:t>төлөвлөгөөний</a:t>
            </a:r>
            <a:r>
              <a:rPr lang="en-US" sz="1050" dirty="0">
                <a:solidFill>
                  <a:schemeClr val="bg1"/>
                </a:solidFill>
                <a:latin typeface="Noto Sans" panose="020B0502040504020204" pitchFamily="34" charset="0"/>
                <a:ea typeface="Noto Sans" panose="020B0502040504020204" pitchFamily="34" charset="0"/>
                <a:cs typeface="Noto Sans" panose="020B0502040504020204" pitchFamily="34" charset="0"/>
              </a:rPr>
              <a:t> </a:t>
            </a:r>
            <a:r>
              <a:rPr lang="en-US" sz="1050" dirty="0" err="1">
                <a:solidFill>
                  <a:schemeClr val="bg1"/>
                </a:solidFill>
                <a:latin typeface="Noto Sans" panose="020B0502040504020204" pitchFamily="34" charset="0"/>
                <a:ea typeface="Noto Sans" panose="020B0502040504020204" pitchFamily="34" charset="0"/>
                <a:cs typeface="Noto Sans" panose="020B0502040504020204" pitchFamily="34" charset="0"/>
              </a:rPr>
              <a:t>төслүүдийг</a:t>
            </a:r>
            <a:r>
              <a:rPr lang="en-US" sz="1050" dirty="0">
                <a:solidFill>
                  <a:schemeClr val="bg1"/>
                </a:solidFill>
                <a:latin typeface="Noto Sans" panose="020B0502040504020204" pitchFamily="34" charset="0"/>
                <a:ea typeface="Noto Sans" panose="020B0502040504020204" pitchFamily="34" charset="0"/>
                <a:cs typeface="Noto Sans" panose="020B0502040504020204" pitchFamily="34" charset="0"/>
              </a:rPr>
              <a:t> </a:t>
            </a:r>
            <a:r>
              <a:rPr lang="en-US" sz="1050" dirty="0" err="1">
                <a:solidFill>
                  <a:schemeClr val="bg1"/>
                </a:solidFill>
                <a:latin typeface="Noto Sans" panose="020B0502040504020204" pitchFamily="34" charset="0"/>
                <a:ea typeface="Noto Sans" panose="020B0502040504020204" pitchFamily="34" charset="0"/>
                <a:cs typeface="Noto Sans" panose="020B0502040504020204" pitchFamily="34" charset="0"/>
              </a:rPr>
              <a:t>төр</a:t>
            </a:r>
            <a:r>
              <a:rPr lang="en-US" sz="1050" dirty="0">
                <a:solidFill>
                  <a:schemeClr val="bg1"/>
                </a:solidFill>
                <a:latin typeface="Noto Sans" panose="020B0502040504020204" pitchFamily="34" charset="0"/>
                <a:ea typeface="Noto Sans" panose="020B0502040504020204" pitchFamily="34" charset="0"/>
                <a:cs typeface="Noto Sans" panose="020B0502040504020204" pitchFamily="34" charset="0"/>
              </a:rPr>
              <a:t>, </a:t>
            </a:r>
            <a:r>
              <a:rPr lang="en-US" sz="1050" dirty="0" err="1">
                <a:solidFill>
                  <a:schemeClr val="bg1"/>
                </a:solidFill>
                <a:latin typeface="Noto Sans" panose="020B0502040504020204" pitchFamily="34" charset="0"/>
                <a:ea typeface="Noto Sans" panose="020B0502040504020204" pitchFamily="34" charset="0"/>
                <a:cs typeface="Noto Sans" panose="020B0502040504020204" pitchFamily="34" charset="0"/>
              </a:rPr>
              <a:t>хувийн</a:t>
            </a:r>
            <a:r>
              <a:rPr lang="en-US" sz="1050" dirty="0">
                <a:solidFill>
                  <a:schemeClr val="bg1"/>
                </a:solidFill>
                <a:latin typeface="Noto Sans" panose="020B0502040504020204" pitchFamily="34" charset="0"/>
                <a:ea typeface="Noto Sans" panose="020B0502040504020204" pitchFamily="34" charset="0"/>
                <a:cs typeface="Noto Sans" panose="020B0502040504020204" pitchFamily="34" charset="0"/>
              </a:rPr>
              <a:t> </a:t>
            </a:r>
            <a:r>
              <a:rPr lang="en-US" sz="1050" dirty="0" err="1">
                <a:solidFill>
                  <a:schemeClr val="bg1"/>
                </a:solidFill>
                <a:latin typeface="Noto Sans" panose="020B0502040504020204" pitchFamily="34" charset="0"/>
                <a:ea typeface="Noto Sans" panose="020B0502040504020204" pitchFamily="34" charset="0"/>
                <a:cs typeface="Noto Sans" panose="020B0502040504020204" pitchFamily="34" charset="0"/>
              </a:rPr>
              <a:t>хэвшлийн</a:t>
            </a:r>
            <a:r>
              <a:rPr lang="en-US" sz="1050" dirty="0">
                <a:solidFill>
                  <a:schemeClr val="bg1"/>
                </a:solidFill>
                <a:latin typeface="Noto Sans" panose="020B0502040504020204" pitchFamily="34" charset="0"/>
                <a:ea typeface="Noto Sans" panose="020B0502040504020204" pitchFamily="34" charset="0"/>
                <a:cs typeface="Noto Sans" panose="020B0502040504020204" pitchFamily="34" charset="0"/>
              </a:rPr>
              <a:t> </a:t>
            </a:r>
            <a:r>
              <a:rPr lang="en-US" sz="1050" dirty="0" err="1">
                <a:solidFill>
                  <a:schemeClr val="bg1"/>
                </a:solidFill>
                <a:latin typeface="Noto Sans" panose="020B0502040504020204" pitchFamily="34" charset="0"/>
                <a:ea typeface="Noto Sans" panose="020B0502040504020204" pitchFamily="34" charset="0"/>
                <a:cs typeface="Noto Sans" panose="020B0502040504020204" pitchFamily="34" charset="0"/>
              </a:rPr>
              <a:t>түншлэлээр</a:t>
            </a:r>
            <a:r>
              <a:rPr lang="en-US" sz="1050" dirty="0">
                <a:solidFill>
                  <a:schemeClr val="bg1"/>
                </a:solidFill>
                <a:latin typeface="Noto Sans" panose="020B0502040504020204" pitchFamily="34" charset="0"/>
                <a:ea typeface="Noto Sans" panose="020B0502040504020204" pitchFamily="34" charset="0"/>
                <a:cs typeface="Noto Sans" panose="020B0502040504020204" pitchFamily="34" charset="0"/>
              </a:rPr>
              <a:t> </a:t>
            </a:r>
            <a:r>
              <a:rPr lang="en-US" sz="1050" dirty="0" err="1">
                <a:solidFill>
                  <a:schemeClr val="bg1"/>
                </a:solidFill>
                <a:latin typeface="Noto Sans" panose="020B0502040504020204" pitchFamily="34" charset="0"/>
                <a:ea typeface="Noto Sans" panose="020B0502040504020204" pitchFamily="34" charset="0"/>
                <a:cs typeface="Noto Sans" panose="020B0502040504020204" pitchFamily="34" charset="0"/>
              </a:rPr>
              <a:t>хэрэгжүүлэх</a:t>
            </a:r>
            <a:r>
              <a:rPr lang="en-US" sz="1050" dirty="0">
                <a:solidFill>
                  <a:schemeClr val="bg1"/>
                </a:solidFill>
                <a:latin typeface="Noto Sans" panose="020B0502040504020204" pitchFamily="34" charset="0"/>
                <a:ea typeface="Noto Sans" panose="020B0502040504020204" pitchFamily="34" charset="0"/>
                <a:cs typeface="Noto Sans" panose="020B0502040504020204" pitchFamily="34" charset="0"/>
              </a:rPr>
              <a:t> </a:t>
            </a:r>
            <a:r>
              <a:rPr lang="en-US" sz="1050" dirty="0" err="1">
                <a:solidFill>
                  <a:schemeClr val="bg1"/>
                </a:solidFill>
                <a:latin typeface="Noto Sans" panose="020B0502040504020204" pitchFamily="34" charset="0"/>
                <a:ea typeface="Noto Sans" panose="020B0502040504020204" pitchFamily="34" charset="0"/>
                <a:cs typeface="Noto Sans" panose="020B0502040504020204" pitchFamily="34" charset="0"/>
              </a:rPr>
              <a:t>бэлтгэл</a:t>
            </a:r>
            <a:r>
              <a:rPr lang="en-US" sz="1050" dirty="0">
                <a:solidFill>
                  <a:schemeClr val="bg1"/>
                </a:solidFill>
                <a:latin typeface="Noto Sans" panose="020B0502040504020204" pitchFamily="34" charset="0"/>
                <a:ea typeface="Noto Sans" panose="020B0502040504020204" pitchFamily="34" charset="0"/>
                <a:cs typeface="Noto Sans" panose="020B0502040504020204" pitchFamily="34" charset="0"/>
              </a:rPr>
              <a:t> </a:t>
            </a:r>
            <a:r>
              <a:rPr lang="en-US" sz="1050" dirty="0" err="1">
                <a:solidFill>
                  <a:schemeClr val="bg1"/>
                </a:solidFill>
                <a:latin typeface="Noto Sans" panose="020B0502040504020204" pitchFamily="34" charset="0"/>
                <a:ea typeface="Noto Sans" panose="020B0502040504020204" pitchFamily="34" charset="0"/>
                <a:cs typeface="Noto Sans" panose="020B0502040504020204" pitchFamily="34" charset="0"/>
              </a:rPr>
              <a:t>хангах</a:t>
            </a:r>
            <a:r>
              <a:rPr lang="en-US" sz="1050" dirty="0">
                <a:solidFill>
                  <a:schemeClr val="bg1"/>
                </a:solidFill>
                <a:latin typeface="Noto Sans" panose="020B0502040504020204" pitchFamily="34" charset="0"/>
                <a:ea typeface="Noto Sans" panose="020B0502040504020204" pitchFamily="34" charset="0"/>
                <a:cs typeface="Noto Sans" panose="020B0502040504020204" pitchFamily="34" charset="0"/>
              </a:rPr>
              <a:t>. </a:t>
            </a:r>
          </a:p>
          <a:p>
            <a:pPr marL="285750" indent="-285750">
              <a:buFont typeface="Arial" panose="020B0604020202020204" pitchFamily="34" charset="0"/>
              <a:buChar char="•"/>
            </a:pPr>
            <a:r>
              <a:rPr lang="en-US" sz="1050" dirty="0" err="1">
                <a:solidFill>
                  <a:schemeClr val="bg1"/>
                </a:solidFill>
                <a:latin typeface="Noto Sans" panose="020B0502040504020204" pitchFamily="34" charset="0"/>
                <a:ea typeface="Noto Sans" panose="020B0502040504020204" pitchFamily="34" charset="0"/>
                <a:cs typeface="Noto Sans" panose="020B0502040504020204" pitchFamily="34" charset="0"/>
              </a:rPr>
              <a:t>Жилийн</a:t>
            </a:r>
            <a:r>
              <a:rPr lang="en-US" sz="1050" dirty="0">
                <a:solidFill>
                  <a:schemeClr val="bg1"/>
                </a:solidFill>
                <a:latin typeface="Noto Sans" panose="020B0502040504020204" pitchFamily="34" charset="0"/>
                <a:ea typeface="Noto Sans" panose="020B0502040504020204" pitchFamily="34" charset="0"/>
                <a:cs typeface="Noto Sans" panose="020B0502040504020204" pitchFamily="34" charset="0"/>
              </a:rPr>
              <a:t> </a:t>
            </a:r>
            <a:r>
              <a:rPr lang="en-US" sz="1050" dirty="0" err="1">
                <a:solidFill>
                  <a:schemeClr val="bg1"/>
                </a:solidFill>
                <a:latin typeface="Noto Sans" panose="020B0502040504020204" pitchFamily="34" charset="0"/>
                <a:ea typeface="Noto Sans" panose="020B0502040504020204" pitchFamily="34" charset="0"/>
                <a:cs typeface="Noto Sans" panose="020B0502040504020204" pitchFamily="34" charset="0"/>
              </a:rPr>
              <a:t>төлөвлөгөөнд</a:t>
            </a:r>
            <a:r>
              <a:rPr lang="en-US" sz="1050" dirty="0">
                <a:solidFill>
                  <a:schemeClr val="bg1"/>
                </a:solidFill>
                <a:latin typeface="Noto Sans" panose="020B0502040504020204" pitchFamily="34" charset="0"/>
                <a:ea typeface="Noto Sans" panose="020B0502040504020204" pitchFamily="34" charset="0"/>
                <a:cs typeface="Noto Sans" panose="020B0502040504020204" pitchFamily="34" charset="0"/>
              </a:rPr>
              <a:t> </a:t>
            </a:r>
            <a:r>
              <a:rPr lang="en-US" sz="1050" dirty="0" err="1">
                <a:solidFill>
                  <a:schemeClr val="bg1"/>
                </a:solidFill>
                <a:latin typeface="Noto Sans" panose="020B0502040504020204" pitchFamily="34" charset="0"/>
                <a:ea typeface="Noto Sans" panose="020B0502040504020204" pitchFamily="34" charset="0"/>
                <a:cs typeface="Noto Sans" panose="020B0502040504020204" pitchFamily="34" charset="0"/>
              </a:rPr>
              <a:t>нийцүүлэн</a:t>
            </a:r>
            <a:r>
              <a:rPr lang="en-US" sz="1050" dirty="0">
                <a:solidFill>
                  <a:schemeClr val="bg1"/>
                </a:solidFill>
                <a:latin typeface="Noto Sans" panose="020B0502040504020204" pitchFamily="34" charset="0"/>
                <a:ea typeface="Noto Sans" panose="020B0502040504020204" pitchFamily="34" charset="0"/>
                <a:cs typeface="Noto Sans" panose="020B0502040504020204" pitchFamily="34" charset="0"/>
              </a:rPr>
              <a:t> </a:t>
            </a:r>
            <a:r>
              <a:rPr lang="en-US" sz="1050" dirty="0" err="1">
                <a:solidFill>
                  <a:schemeClr val="bg1"/>
                </a:solidFill>
                <a:latin typeface="Noto Sans" panose="020B0502040504020204" pitchFamily="34" charset="0"/>
                <a:ea typeface="Noto Sans" panose="020B0502040504020204" pitchFamily="34" charset="0"/>
                <a:cs typeface="Noto Sans" panose="020B0502040504020204" pitchFamily="34" charset="0"/>
              </a:rPr>
              <a:t>газар</a:t>
            </a:r>
            <a:r>
              <a:rPr lang="en-US" sz="1050" dirty="0">
                <a:solidFill>
                  <a:schemeClr val="bg1"/>
                </a:solidFill>
                <a:latin typeface="Noto Sans" panose="020B0502040504020204" pitchFamily="34" charset="0"/>
                <a:ea typeface="Noto Sans" panose="020B0502040504020204" pitchFamily="34" charset="0"/>
                <a:cs typeface="Noto Sans" panose="020B0502040504020204" pitchFamily="34" charset="0"/>
              </a:rPr>
              <a:t> </a:t>
            </a:r>
            <a:r>
              <a:rPr lang="en-US" sz="1050" dirty="0" err="1">
                <a:solidFill>
                  <a:schemeClr val="bg1"/>
                </a:solidFill>
                <a:latin typeface="Noto Sans" panose="020B0502040504020204" pitchFamily="34" charset="0"/>
                <a:ea typeface="Noto Sans" panose="020B0502040504020204" pitchFamily="34" charset="0"/>
                <a:cs typeface="Noto Sans" panose="020B0502040504020204" pitchFamily="34" charset="0"/>
              </a:rPr>
              <a:t>ашиглах</a:t>
            </a:r>
            <a:r>
              <a:rPr lang="en-US" sz="1050" dirty="0">
                <a:solidFill>
                  <a:schemeClr val="bg1"/>
                </a:solidFill>
                <a:latin typeface="Noto Sans" panose="020B0502040504020204" pitchFamily="34" charset="0"/>
                <a:ea typeface="Noto Sans" panose="020B0502040504020204" pitchFamily="34" charset="0"/>
                <a:cs typeface="Noto Sans" panose="020B0502040504020204" pitchFamily="34" charset="0"/>
              </a:rPr>
              <a:t> </a:t>
            </a:r>
            <a:r>
              <a:rPr lang="en-US" sz="1050" dirty="0" err="1">
                <a:solidFill>
                  <a:schemeClr val="bg1"/>
                </a:solidFill>
                <a:latin typeface="Noto Sans" panose="020B0502040504020204" pitchFamily="34" charset="0"/>
                <a:ea typeface="Noto Sans" panose="020B0502040504020204" pitchFamily="34" charset="0"/>
                <a:cs typeface="Noto Sans" panose="020B0502040504020204" pitchFamily="34" charset="0"/>
              </a:rPr>
              <a:t>эрх</a:t>
            </a:r>
            <a:r>
              <a:rPr lang="en-US" sz="1050" dirty="0">
                <a:solidFill>
                  <a:schemeClr val="bg1"/>
                </a:solidFill>
                <a:latin typeface="Noto Sans" panose="020B0502040504020204" pitchFamily="34" charset="0"/>
                <a:ea typeface="Noto Sans" panose="020B0502040504020204" pitchFamily="34" charset="0"/>
                <a:cs typeface="Noto Sans" panose="020B0502040504020204" pitchFamily="34" charset="0"/>
              </a:rPr>
              <a:t> </a:t>
            </a:r>
            <a:r>
              <a:rPr lang="en-US" sz="1050" dirty="0" err="1">
                <a:solidFill>
                  <a:schemeClr val="bg1"/>
                </a:solidFill>
                <a:latin typeface="Noto Sans" panose="020B0502040504020204" pitchFamily="34" charset="0"/>
                <a:ea typeface="Noto Sans" panose="020B0502040504020204" pitchFamily="34" charset="0"/>
                <a:cs typeface="Noto Sans" panose="020B0502040504020204" pitchFamily="34" charset="0"/>
              </a:rPr>
              <a:t>олгох</a:t>
            </a:r>
            <a:r>
              <a:rPr lang="en-US" sz="1050" dirty="0">
                <a:solidFill>
                  <a:schemeClr val="bg1"/>
                </a:solidFill>
                <a:latin typeface="Noto Sans" panose="020B0502040504020204" pitchFamily="34" charset="0"/>
                <a:ea typeface="Noto Sans" panose="020B0502040504020204" pitchFamily="34" charset="0"/>
                <a:cs typeface="Noto Sans" panose="020B0502040504020204" pitchFamily="34" charset="0"/>
              </a:rPr>
              <a:t> </a:t>
            </a:r>
            <a:r>
              <a:rPr lang="en-US" sz="1050" dirty="0" err="1">
                <a:solidFill>
                  <a:schemeClr val="bg1"/>
                </a:solidFill>
                <a:latin typeface="Noto Sans" panose="020B0502040504020204" pitchFamily="34" charset="0"/>
                <a:ea typeface="Noto Sans" panose="020B0502040504020204" pitchFamily="34" charset="0"/>
                <a:cs typeface="Noto Sans" panose="020B0502040504020204" pitchFamily="34" charset="0"/>
              </a:rPr>
              <a:t>төслийг</a:t>
            </a:r>
            <a:r>
              <a:rPr lang="en-US" sz="1050" dirty="0">
                <a:solidFill>
                  <a:schemeClr val="bg1"/>
                </a:solidFill>
                <a:latin typeface="Noto Sans" panose="020B0502040504020204" pitchFamily="34" charset="0"/>
                <a:ea typeface="Noto Sans" panose="020B0502040504020204" pitchFamily="34" charset="0"/>
                <a:cs typeface="Noto Sans" panose="020B0502040504020204" pitchFamily="34" charset="0"/>
              </a:rPr>
              <a:t> </a:t>
            </a:r>
            <a:r>
              <a:rPr lang="en-US" sz="1050" dirty="0" err="1">
                <a:solidFill>
                  <a:schemeClr val="bg1"/>
                </a:solidFill>
                <a:latin typeface="Noto Sans" panose="020B0502040504020204" pitchFamily="34" charset="0"/>
                <a:ea typeface="Noto Sans" panose="020B0502040504020204" pitchFamily="34" charset="0"/>
                <a:cs typeface="Noto Sans" panose="020B0502040504020204" pitchFamily="34" charset="0"/>
              </a:rPr>
              <a:t>сонгон</a:t>
            </a:r>
            <a:r>
              <a:rPr lang="en-US" sz="1050" dirty="0">
                <a:solidFill>
                  <a:schemeClr val="bg1"/>
                </a:solidFill>
                <a:latin typeface="Noto Sans" panose="020B0502040504020204" pitchFamily="34" charset="0"/>
                <a:ea typeface="Noto Sans" panose="020B0502040504020204" pitchFamily="34" charset="0"/>
                <a:cs typeface="Noto Sans" panose="020B0502040504020204" pitchFamily="34" charset="0"/>
              </a:rPr>
              <a:t> </a:t>
            </a:r>
            <a:r>
              <a:rPr lang="en-US" sz="1050" dirty="0" err="1">
                <a:solidFill>
                  <a:schemeClr val="bg1"/>
                </a:solidFill>
                <a:latin typeface="Noto Sans" panose="020B0502040504020204" pitchFamily="34" charset="0"/>
                <a:ea typeface="Noto Sans" panose="020B0502040504020204" pitchFamily="34" charset="0"/>
                <a:cs typeface="Noto Sans" panose="020B0502040504020204" pitchFamily="34" charset="0"/>
              </a:rPr>
              <a:t>шалгаруулах</a:t>
            </a:r>
            <a:r>
              <a:rPr lang="en-US" sz="1050" dirty="0">
                <a:solidFill>
                  <a:schemeClr val="bg1"/>
                </a:solidFill>
                <a:latin typeface="Noto Sans" panose="020B0502040504020204" pitchFamily="34" charset="0"/>
                <a:ea typeface="Noto Sans" panose="020B0502040504020204" pitchFamily="34" charset="0"/>
                <a:cs typeface="Noto Sans" panose="020B0502040504020204" pitchFamily="34" charset="0"/>
              </a:rPr>
              <a:t>.</a:t>
            </a:r>
          </a:p>
          <a:p>
            <a:pPr marL="285750" indent="-285750">
              <a:buFont typeface="Arial" panose="020B0604020202020204" pitchFamily="34" charset="0"/>
              <a:buChar char="•"/>
            </a:pPr>
            <a:r>
              <a:rPr lang="en-US" sz="1050" dirty="0" err="1">
                <a:solidFill>
                  <a:schemeClr val="bg1"/>
                </a:solidFill>
                <a:latin typeface="Noto Sans" panose="020B0502040504020204" pitchFamily="34" charset="0"/>
                <a:ea typeface="Noto Sans" panose="020B0502040504020204" pitchFamily="34" charset="0"/>
                <a:cs typeface="Noto Sans" panose="020B0502040504020204" pitchFamily="34" charset="0"/>
              </a:rPr>
              <a:t>Төсөл</a:t>
            </a:r>
            <a:r>
              <a:rPr lang="en-US" sz="1050" dirty="0">
                <a:solidFill>
                  <a:schemeClr val="bg1"/>
                </a:solidFill>
                <a:latin typeface="Noto Sans" panose="020B0502040504020204" pitchFamily="34" charset="0"/>
                <a:ea typeface="Noto Sans" panose="020B0502040504020204" pitchFamily="34" charset="0"/>
                <a:cs typeface="Noto Sans" panose="020B0502040504020204" pitchFamily="34" charset="0"/>
              </a:rPr>
              <a:t>, </a:t>
            </a:r>
            <a:r>
              <a:rPr lang="en-US" sz="1050" dirty="0" err="1">
                <a:solidFill>
                  <a:schemeClr val="bg1"/>
                </a:solidFill>
                <a:latin typeface="Noto Sans" panose="020B0502040504020204" pitchFamily="34" charset="0"/>
                <a:ea typeface="Noto Sans" panose="020B0502040504020204" pitchFamily="34" charset="0"/>
                <a:cs typeface="Noto Sans" panose="020B0502040504020204" pitchFamily="34" charset="0"/>
              </a:rPr>
              <a:t>хөтөлбөрийн</a:t>
            </a:r>
            <a:r>
              <a:rPr lang="en-US" sz="1050" dirty="0">
                <a:solidFill>
                  <a:schemeClr val="bg1"/>
                </a:solidFill>
                <a:latin typeface="Noto Sans" panose="020B0502040504020204" pitchFamily="34" charset="0"/>
                <a:ea typeface="Noto Sans" panose="020B0502040504020204" pitchFamily="34" charset="0"/>
                <a:cs typeface="Noto Sans" panose="020B0502040504020204" pitchFamily="34" charset="0"/>
              </a:rPr>
              <a:t> </a:t>
            </a:r>
            <a:r>
              <a:rPr lang="en-US" sz="1050" dirty="0" err="1">
                <a:solidFill>
                  <a:schemeClr val="bg1"/>
                </a:solidFill>
                <a:latin typeface="Noto Sans" panose="020B0502040504020204" pitchFamily="34" charset="0"/>
                <a:ea typeface="Noto Sans" panose="020B0502040504020204" pitchFamily="34" charset="0"/>
                <a:cs typeface="Noto Sans" panose="020B0502040504020204" pitchFamily="34" charset="0"/>
              </a:rPr>
              <a:t>санхүүжилтийг</a:t>
            </a:r>
            <a:r>
              <a:rPr lang="en-US" sz="1050" dirty="0">
                <a:solidFill>
                  <a:schemeClr val="bg1"/>
                </a:solidFill>
                <a:latin typeface="Noto Sans" panose="020B0502040504020204" pitchFamily="34" charset="0"/>
                <a:ea typeface="Noto Sans" panose="020B0502040504020204" pitchFamily="34" charset="0"/>
                <a:cs typeface="Noto Sans" panose="020B0502040504020204" pitchFamily="34" charset="0"/>
              </a:rPr>
              <a:t> </a:t>
            </a:r>
            <a:r>
              <a:rPr lang="en-US" sz="1050" dirty="0" err="1">
                <a:solidFill>
                  <a:schemeClr val="bg1"/>
                </a:solidFill>
                <a:latin typeface="Noto Sans" panose="020B0502040504020204" pitchFamily="34" charset="0"/>
                <a:ea typeface="Noto Sans" panose="020B0502040504020204" pitchFamily="34" charset="0"/>
                <a:cs typeface="Noto Sans" panose="020B0502040504020204" pitchFamily="34" charset="0"/>
              </a:rPr>
              <a:t>олон</a:t>
            </a:r>
            <a:r>
              <a:rPr lang="en-US" sz="1050" dirty="0">
                <a:solidFill>
                  <a:schemeClr val="bg1"/>
                </a:solidFill>
                <a:latin typeface="Noto Sans" panose="020B0502040504020204" pitchFamily="34" charset="0"/>
                <a:ea typeface="Noto Sans" panose="020B0502040504020204" pitchFamily="34" charset="0"/>
                <a:cs typeface="Noto Sans" panose="020B0502040504020204" pitchFamily="34" charset="0"/>
              </a:rPr>
              <a:t> </a:t>
            </a:r>
            <a:r>
              <a:rPr lang="en-US" sz="1050" dirty="0" err="1">
                <a:solidFill>
                  <a:schemeClr val="bg1"/>
                </a:solidFill>
                <a:latin typeface="Noto Sans" panose="020B0502040504020204" pitchFamily="34" charset="0"/>
                <a:ea typeface="Noto Sans" panose="020B0502040504020204" pitchFamily="34" charset="0"/>
                <a:cs typeface="Noto Sans" panose="020B0502040504020204" pitchFamily="34" charset="0"/>
              </a:rPr>
              <a:t>эх</a:t>
            </a:r>
            <a:r>
              <a:rPr lang="en-US" sz="1050" dirty="0">
                <a:solidFill>
                  <a:schemeClr val="bg1"/>
                </a:solidFill>
                <a:latin typeface="Noto Sans" panose="020B0502040504020204" pitchFamily="34" charset="0"/>
                <a:ea typeface="Noto Sans" panose="020B0502040504020204" pitchFamily="34" charset="0"/>
                <a:cs typeface="Noto Sans" panose="020B0502040504020204" pitchFamily="34" charset="0"/>
              </a:rPr>
              <a:t> </a:t>
            </a:r>
            <a:r>
              <a:rPr lang="en-US" sz="1050" dirty="0" err="1">
                <a:solidFill>
                  <a:schemeClr val="bg1"/>
                </a:solidFill>
                <a:latin typeface="Noto Sans" panose="020B0502040504020204" pitchFamily="34" charset="0"/>
                <a:ea typeface="Noto Sans" panose="020B0502040504020204" pitchFamily="34" charset="0"/>
                <a:cs typeface="Noto Sans" panose="020B0502040504020204" pitchFamily="34" charset="0"/>
              </a:rPr>
              <a:t>үүсвэрээс</a:t>
            </a:r>
            <a:r>
              <a:rPr lang="en-US" sz="1050" dirty="0">
                <a:solidFill>
                  <a:schemeClr val="bg1"/>
                </a:solidFill>
                <a:latin typeface="Noto Sans" panose="020B0502040504020204" pitchFamily="34" charset="0"/>
                <a:ea typeface="Noto Sans" panose="020B0502040504020204" pitchFamily="34" charset="0"/>
                <a:cs typeface="Noto Sans" panose="020B0502040504020204" pitchFamily="34" charset="0"/>
              </a:rPr>
              <a:t> </a:t>
            </a:r>
            <a:r>
              <a:rPr lang="en-US" sz="1050" dirty="0" err="1">
                <a:solidFill>
                  <a:schemeClr val="bg1"/>
                </a:solidFill>
                <a:latin typeface="Noto Sans" panose="020B0502040504020204" pitchFamily="34" charset="0"/>
                <a:ea typeface="Noto Sans" panose="020B0502040504020204" pitchFamily="34" charset="0"/>
                <a:cs typeface="Noto Sans" panose="020B0502040504020204" pitchFamily="34" charset="0"/>
              </a:rPr>
              <a:t>татах</a:t>
            </a:r>
            <a:r>
              <a:rPr lang="en-US" sz="1050" dirty="0">
                <a:solidFill>
                  <a:schemeClr val="bg1"/>
                </a:solidFill>
                <a:latin typeface="Noto Sans" panose="020B0502040504020204" pitchFamily="34" charset="0"/>
                <a:ea typeface="Noto Sans" panose="020B0502040504020204" pitchFamily="34" charset="0"/>
                <a:cs typeface="Noto Sans" panose="020B0502040504020204" pitchFamily="34" charset="0"/>
              </a:rPr>
              <a:t>.</a:t>
            </a:r>
          </a:p>
        </p:txBody>
      </p:sp>
      <p:pic>
        <p:nvPicPr>
          <p:cNvPr id="17" name="Picture 16">
            <a:extLst>
              <a:ext uri="{FF2B5EF4-FFF2-40B4-BE49-F238E27FC236}">
                <a16:creationId xmlns:a16="http://schemas.microsoft.com/office/drawing/2014/main" id="{04904F0A-EC80-30E4-A2FF-5A3EB64C0921}"/>
              </a:ext>
            </a:extLst>
          </p:cNvPr>
          <p:cNvPicPr>
            <a:picLocks noChangeAspect="1"/>
          </p:cNvPicPr>
          <p:nvPr/>
        </p:nvPicPr>
        <p:blipFill>
          <a:blip r:embed="rId3" cstate="print">
            <a:extLst>
              <a:ext uri="{28A0092B-C50C-407E-A947-70E740481C1C}">
                <a14:useLocalDpi xmlns:a14="http://schemas.microsoft.com/office/drawing/2010/main" val="0"/>
              </a:ext>
            </a:extLst>
          </a:blip>
          <a:srcRect t="17008"/>
          <a:stretch>
            <a:fillRect/>
          </a:stretch>
        </p:blipFill>
        <p:spPr>
          <a:xfrm>
            <a:off x="7667007" y="922453"/>
            <a:ext cx="4027896" cy="2633757"/>
          </a:xfrm>
          <a:prstGeom prst="rect">
            <a:avLst/>
          </a:prstGeom>
        </p:spPr>
      </p:pic>
      <p:sp>
        <p:nvSpPr>
          <p:cNvPr id="18" name="TextBox 17">
            <a:extLst>
              <a:ext uri="{FF2B5EF4-FFF2-40B4-BE49-F238E27FC236}">
                <a16:creationId xmlns:a16="http://schemas.microsoft.com/office/drawing/2014/main" id="{B6F24FAE-608C-82DD-7F77-2634BDE77A20}"/>
              </a:ext>
            </a:extLst>
          </p:cNvPr>
          <p:cNvSpPr txBox="1"/>
          <p:nvPr/>
        </p:nvSpPr>
        <p:spPr>
          <a:xfrm>
            <a:off x="7360128" y="3308670"/>
            <a:ext cx="4416136" cy="900246"/>
          </a:xfrm>
          <a:prstGeom prst="rect">
            <a:avLst/>
          </a:prstGeom>
          <a:noFill/>
        </p:spPr>
        <p:txBody>
          <a:bodyPr wrap="square">
            <a:spAutoFit/>
          </a:bodyPr>
          <a:lstStyle/>
          <a:p>
            <a:pPr algn="just"/>
            <a:r>
              <a:rPr lang="mn-MN" sz="1050" dirty="0">
                <a:solidFill>
                  <a:schemeClr val="bg1"/>
                </a:solidFill>
                <a:latin typeface="Noto Sans" panose="020B0502040504020204" pitchFamily="34" charset="0"/>
                <a:ea typeface="Noto Sans" panose="020B0502040504020204" pitchFamily="34" charset="0"/>
                <a:cs typeface="Noto Sans" panose="020B0502040504020204" pitchFamily="34" charset="0"/>
              </a:rPr>
              <a:t>Хүннү хотын хөгжлийн корпорац ХХК нь 2024 оны 10-р сарын 02-ны өдрийн Засгийн газрын 114-р тогтоолоор байгуулагдаж, Хүннү хотын хөгжлийн төслүүдийг хэрэгжүүлэх, хөрөнгө оруулалт татах, бүтээн байгуулалтад захиалагчийн хяналт тавих чиг үүрэгтэй байгууллага юм.</a:t>
            </a:r>
            <a:endParaRPr lang="en-US" sz="1050"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20" name="TextBox 19">
            <a:extLst>
              <a:ext uri="{FF2B5EF4-FFF2-40B4-BE49-F238E27FC236}">
                <a16:creationId xmlns:a16="http://schemas.microsoft.com/office/drawing/2014/main" id="{9F672CD1-A70C-1195-F5F0-85AAB1DDDC61}"/>
              </a:ext>
            </a:extLst>
          </p:cNvPr>
          <p:cNvSpPr txBox="1"/>
          <p:nvPr/>
        </p:nvSpPr>
        <p:spPr>
          <a:xfrm>
            <a:off x="8400703" y="567171"/>
            <a:ext cx="2334986" cy="276999"/>
          </a:xfrm>
          <a:prstGeom prst="rect">
            <a:avLst/>
          </a:prstGeom>
          <a:noFill/>
        </p:spPr>
        <p:txBody>
          <a:bodyPr wrap="square">
            <a:spAutoFit/>
          </a:bodyPr>
          <a:lstStyle/>
          <a:p>
            <a:pPr algn="ctr"/>
            <a:r>
              <a:rPr lang="en-US" sz="1200" b="1" dirty="0">
                <a:solidFill>
                  <a:schemeClr val="bg1"/>
                </a:solidFill>
                <a:latin typeface="Noto Sans" panose="020B0502040504020204" pitchFamily="34" charset="0"/>
                <a:ea typeface="Noto Sans" panose="020B0502040504020204" pitchFamily="34" charset="0"/>
                <a:cs typeface="Noto Sans" panose="020B0502040504020204" pitchFamily="34" charset="0"/>
              </a:rPr>
              <a:t>ЗАСАГЛАЛЫН БҮТЭЦ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5D2550-9F3A-C1D6-7AE2-2DF3471D6E1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55BA24F-D9BB-7D60-823D-79511AF6E317}"/>
              </a:ext>
            </a:extLst>
          </p:cNvPr>
          <p:cNvSpPr txBox="1"/>
          <p:nvPr/>
        </p:nvSpPr>
        <p:spPr>
          <a:xfrm>
            <a:off x="1002457" y="1386693"/>
            <a:ext cx="4100362" cy="369332"/>
          </a:xfrm>
          <a:prstGeom prst="rect">
            <a:avLst/>
          </a:prstGeom>
          <a:noFill/>
        </p:spPr>
        <p:txBody>
          <a:bodyPr wrap="square" rtlCol="0">
            <a:spAutoFit/>
          </a:bodyPr>
          <a:lstStyle/>
          <a:p>
            <a:pPr algn="ctr"/>
            <a:r>
              <a:rPr lang="en-US" b="1" dirty="0">
                <a:solidFill>
                  <a:srgbClr val="1D5293"/>
                </a:solidFill>
              </a:rPr>
              <a:t>ТАТВАРЫН ДЭМЖЛЭГ</a:t>
            </a:r>
          </a:p>
        </p:txBody>
      </p:sp>
      <p:sp>
        <p:nvSpPr>
          <p:cNvPr id="3" name="TextBox 2">
            <a:extLst>
              <a:ext uri="{FF2B5EF4-FFF2-40B4-BE49-F238E27FC236}">
                <a16:creationId xmlns:a16="http://schemas.microsoft.com/office/drawing/2014/main" id="{5EAC1A73-BFEC-5CB6-E8CE-2376211B7816}"/>
              </a:ext>
            </a:extLst>
          </p:cNvPr>
          <p:cNvSpPr txBox="1"/>
          <p:nvPr/>
        </p:nvSpPr>
        <p:spPr>
          <a:xfrm>
            <a:off x="6794498" y="1386693"/>
            <a:ext cx="4749801" cy="369332"/>
          </a:xfrm>
          <a:prstGeom prst="rect">
            <a:avLst/>
          </a:prstGeom>
          <a:noFill/>
        </p:spPr>
        <p:txBody>
          <a:bodyPr wrap="square" rtlCol="0">
            <a:spAutoFit/>
          </a:bodyPr>
          <a:lstStyle/>
          <a:p>
            <a:pPr algn="ctr"/>
            <a:r>
              <a:rPr lang="en-US" b="1" dirty="0">
                <a:solidFill>
                  <a:srgbClr val="1D5293"/>
                </a:solidFill>
              </a:rPr>
              <a:t>ТАТВАРЫН БУС ДЭМЖЛЭГ</a:t>
            </a:r>
          </a:p>
        </p:txBody>
      </p:sp>
      <p:sp>
        <p:nvSpPr>
          <p:cNvPr id="4" name="TextBox 3">
            <a:extLst>
              <a:ext uri="{FF2B5EF4-FFF2-40B4-BE49-F238E27FC236}">
                <a16:creationId xmlns:a16="http://schemas.microsoft.com/office/drawing/2014/main" id="{AA6E4171-A118-336F-DB43-8A664633CF16}"/>
              </a:ext>
            </a:extLst>
          </p:cNvPr>
          <p:cNvSpPr txBox="1"/>
          <p:nvPr/>
        </p:nvSpPr>
        <p:spPr>
          <a:xfrm>
            <a:off x="852151" y="2107785"/>
            <a:ext cx="4250668" cy="2677656"/>
          </a:xfrm>
          <a:prstGeom prst="rect">
            <a:avLst/>
          </a:prstGeom>
          <a:noFill/>
        </p:spPr>
        <p:txBody>
          <a:bodyPr wrap="square">
            <a:spAutoFit/>
          </a:bodyPr>
          <a:lstStyle/>
          <a:p>
            <a:pPr marL="285750" indent="-285750" algn="just">
              <a:buFont typeface="Arial" panose="020B0604020202020204" pitchFamily="34" charset="0"/>
              <a:buChar char="•"/>
            </a:pPr>
            <a:r>
              <a:rPr lang="en-US" sz="1400" dirty="0">
                <a:solidFill>
                  <a:srgbClr val="1D5293"/>
                </a:solidFill>
                <a:ea typeface="Malgun Gothic" panose="020B0503020000020004" pitchFamily="34" charset="-127"/>
                <a:cs typeface="Times New Roman" panose="02020603050405020304" pitchFamily="18" charset="0"/>
              </a:rPr>
              <a:t>Хүннү хотод үндсэн хөрөнгөөр бүртгэгдэх, дотоодын үйлдвэрлэлээс хангах боломжгүй импортоор оруулах барилгын материал, тоног төхөөрөмжийг </a:t>
            </a:r>
            <a:r>
              <a:rPr lang="en-US" sz="1400" b="1" dirty="0">
                <a:solidFill>
                  <a:srgbClr val="14C095"/>
                </a:solidFill>
                <a:ea typeface="Malgun Gothic" panose="020B0503020000020004" pitchFamily="34" charset="-127"/>
                <a:cs typeface="Times New Roman" panose="02020603050405020304" pitchFamily="18" charset="0"/>
              </a:rPr>
              <a:t>2030 оныг хүртэл гаалийн татвараас чөлөөлнө. </a:t>
            </a:r>
          </a:p>
          <a:p>
            <a:pPr marL="285750" indent="-285750" algn="just">
              <a:buFont typeface="Arial" panose="020B0604020202020204" pitchFamily="34" charset="0"/>
              <a:buChar char="•"/>
            </a:pPr>
            <a:r>
              <a:rPr lang="en-US" sz="1400" dirty="0">
                <a:solidFill>
                  <a:srgbClr val="1D5293"/>
                </a:solidFill>
                <a:ea typeface="Malgun Gothic" panose="020B0503020000020004" pitchFamily="34" charset="-127"/>
                <a:cs typeface="Times New Roman" panose="02020603050405020304" pitchFamily="18" charset="0"/>
              </a:rPr>
              <a:t>Дээрх барилгын материал, тоног төхөөрөмжийн НӨАТ төлөх хугацааг </a:t>
            </a:r>
            <a:r>
              <a:rPr lang="en-US" sz="1400" b="1" dirty="0">
                <a:solidFill>
                  <a:srgbClr val="14C095"/>
                </a:solidFill>
                <a:ea typeface="Malgun Gothic" panose="020B0503020000020004" pitchFamily="34" charset="-127"/>
                <a:cs typeface="Times New Roman" panose="02020603050405020304" pitchFamily="18" charset="0"/>
              </a:rPr>
              <a:t>4 жил хүртэл хугацаагаар сунгах,</a:t>
            </a:r>
            <a:r>
              <a:rPr lang="en-US" sz="1400" b="1" dirty="0">
                <a:solidFill>
                  <a:srgbClr val="1D5293"/>
                </a:solidFill>
                <a:ea typeface="Malgun Gothic" panose="020B0503020000020004" pitchFamily="34" charset="-127"/>
                <a:cs typeface="Times New Roman" panose="02020603050405020304" pitchFamily="18" charset="0"/>
              </a:rPr>
              <a:t> </a:t>
            </a:r>
            <a:r>
              <a:rPr lang="en-US" sz="1400" dirty="0">
                <a:solidFill>
                  <a:srgbClr val="1D5293"/>
                </a:solidFill>
                <a:ea typeface="Malgun Gothic" panose="020B0503020000020004" pitchFamily="34" charset="-127"/>
                <a:cs typeface="Times New Roman" panose="02020603050405020304" pitchFamily="18" charset="0"/>
              </a:rPr>
              <a:t>эсхүл уг татварыг </a:t>
            </a:r>
            <a:r>
              <a:rPr lang="en-US" sz="1400" b="1" dirty="0">
                <a:solidFill>
                  <a:srgbClr val="14C095"/>
                </a:solidFill>
                <a:ea typeface="Malgun Gothic" panose="020B0503020000020004" pitchFamily="34" charset="-127"/>
                <a:cs typeface="Times New Roman" panose="02020603050405020304" pitchFamily="18" charset="0"/>
              </a:rPr>
              <a:t>4 жилийн хугацаанд хэсэгчлэн төлүүлнэ. </a:t>
            </a:r>
          </a:p>
          <a:p>
            <a:pPr marL="285750" indent="-285750" algn="just">
              <a:buFont typeface="Arial" panose="020B0604020202020204" pitchFamily="34" charset="0"/>
              <a:buChar char="•"/>
            </a:pPr>
            <a:r>
              <a:rPr lang="en-US" sz="1400" dirty="0">
                <a:solidFill>
                  <a:srgbClr val="1D5293"/>
                </a:solidFill>
                <a:ea typeface="Malgun Gothic" panose="020B0503020000020004" pitchFamily="34" charset="-127"/>
                <a:cs typeface="Times New Roman" panose="02020603050405020304" pitchFamily="18" charset="0"/>
              </a:rPr>
              <a:t>Хүннү хотын Эдийн засгийн чөлөөт бүсэд үйл ажиллагаа явуулах  АНН-д Чөлөөт бүсийн хуулийн дагуу хөнгөлөлт чөлөөлөлтийг эдлүүлнэ.</a:t>
            </a:r>
          </a:p>
        </p:txBody>
      </p:sp>
      <p:sp>
        <p:nvSpPr>
          <p:cNvPr id="5" name="TextBox 4">
            <a:extLst>
              <a:ext uri="{FF2B5EF4-FFF2-40B4-BE49-F238E27FC236}">
                <a16:creationId xmlns:a16="http://schemas.microsoft.com/office/drawing/2014/main" id="{F67A278C-3DDB-1D5D-CF15-2F1A98369875}"/>
              </a:ext>
            </a:extLst>
          </p:cNvPr>
          <p:cNvSpPr txBox="1"/>
          <p:nvPr/>
        </p:nvSpPr>
        <p:spPr>
          <a:xfrm>
            <a:off x="6794499" y="1941089"/>
            <a:ext cx="4888881" cy="3970318"/>
          </a:xfrm>
          <a:prstGeom prst="rect">
            <a:avLst/>
          </a:prstGeom>
          <a:noFill/>
        </p:spPr>
        <p:txBody>
          <a:bodyPr wrap="square">
            <a:spAutoFit/>
          </a:bodyPr>
          <a:lstStyle/>
          <a:p>
            <a:pPr marL="285750" indent="-285750" algn="just">
              <a:buFont typeface="Arial" panose="020B0604020202020204" pitchFamily="34" charset="0"/>
              <a:buChar char="•"/>
              <a:tabLst>
                <a:tab pos="457200" algn="l"/>
              </a:tabLst>
            </a:pPr>
            <a:r>
              <a:rPr lang="en-US" sz="1400" dirty="0">
                <a:solidFill>
                  <a:srgbClr val="1D5293"/>
                </a:solidFill>
                <a:ea typeface="Times New Roman" panose="02020603050405020304" pitchFamily="18" charset="0"/>
                <a:cs typeface="Times New Roman" panose="02020603050405020304" pitchFamily="18" charset="0"/>
              </a:rPr>
              <a:t>Цахилгаан, дулаан, түрээсийн төлбөр зэрэг урсгал зардалд дэмжлэг үзүүлэх; бизнес эрхлэхэд шаардагдах баримт бичиг, зөвшөөрөл олгох үйл ажиллагааг хялбаршуулах; </a:t>
            </a:r>
          </a:p>
          <a:p>
            <a:pPr marL="285750" indent="-285750" algn="just">
              <a:buFont typeface="Arial" panose="020B0604020202020204" pitchFamily="34" charset="0"/>
              <a:buChar char="•"/>
              <a:tabLst>
                <a:tab pos="457200" algn="l"/>
              </a:tabLst>
            </a:pPr>
            <a:r>
              <a:rPr lang="en-US" sz="1400" dirty="0">
                <a:solidFill>
                  <a:srgbClr val="1D5293"/>
                </a:solidFill>
                <a:ea typeface="Times New Roman" panose="02020603050405020304" pitchFamily="18" charset="0"/>
                <a:cs typeface="Times New Roman" panose="02020603050405020304" pitchFamily="18" charset="0"/>
              </a:rPr>
              <a:t>Бүтээн байгуулалтын ажилд зориулан хөнгөлөлттэй зээлийг тэргүүн ээлжинд олгох; </a:t>
            </a:r>
          </a:p>
          <a:p>
            <a:pPr marL="285750" indent="-285750" algn="just">
              <a:buFont typeface="Arial" panose="020B0604020202020204" pitchFamily="34" charset="0"/>
              <a:buChar char="•"/>
              <a:tabLst>
                <a:tab pos="457200" algn="l"/>
              </a:tabLst>
            </a:pPr>
            <a:r>
              <a:rPr lang="en-US" sz="1400" dirty="0">
                <a:solidFill>
                  <a:srgbClr val="1D5293"/>
                </a:solidFill>
                <a:ea typeface="Times New Roman" panose="02020603050405020304" pitchFamily="18" charset="0"/>
                <a:cs typeface="Times New Roman" panose="02020603050405020304" pitchFamily="18" charset="0"/>
              </a:rPr>
              <a:t>Хүннү хотын бүтээн байгуулалтын төслийг хэрэгжүүлэхэд шаардлагатай гадаадаас авах ажиллах хүчний </a:t>
            </a:r>
            <a:r>
              <a:rPr lang="en-US" sz="1400" b="1" dirty="0">
                <a:solidFill>
                  <a:srgbClr val="14C095"/>
                </a:solidFill>
                <a:ea typeface="Times New Roman" panose="02020603050405020304" pitchFamily="18" charset="0"/>
                <a:cs typeface="Times New Roman" panose="02020603050405020304" pitchFamily="18" charset="0"/>
              </a:rPr>
              <a:t>ажлын байрны төлбөрийг чөлөөлөх.</a:t>
            </a:r>
          </a:p>
          <a:p>
            <a:pPr marL="285750" indent="-285750" algn="just">
              <a:buFont typeface="Arial" panose="020B0604020202020204" pitchFamily="34" charset="0"/>
              <a:buChar char="•"/>
              <a:tabLst>
                <a:tab pos="457200" algn="l"/>
              </a:tabLst>
            </a:pPr>
            <a:r>
              <a:rPr lang="en-US" sz="1400" dirty="0">
                <a:solidFill>
                  <a:srgbClr val="1D5293"/>
                </a:solidFill>
                <a:ea typeface="Times New Roman" panose="02020603050405020304" pitchFamily="18" charset="0"/>
                <a:cs typeface="Times New Roman" panose="02020603050405020304" pitchFamily="18" charset="0"/>
              </a:rPr>
              <a:t>Хотын бүтээн байгуулалтыг хурдасгах, хөрөнгө оруулалтыг нэмэгдүүлэх үүднээс тогтвортой ажлын байр бий болгох, дэвшилтэт техник, технологи нэвтрүүлэхэд </a:t>
            </a:r>
            <a:r>
              <a:rPr lang="en-US" sz="1400" b="1" dirty="0">
                <a:solidFill>
                  <a:srgbClr val="14C095"/>
                </a:solidFill>
                <a:ea typeface="Times New Roman" panose="02020603050405020304" pitchFamily="18" charset="0"/>
                <a:cs typeface="Times New Roman" panose="02020603050405020304" pitchFamily="18" charset="0"/>
              </a:rPr>
              <a:t>10-300 тэрбум </a:t>
            </a:r>
            <a:r>
              <a:rPr lang="en-US" sz="1400" dirty="0">
                <a:solidFill>
                  <a:srgbClr val="1D5293"/>
                </a:solidFill>
                <a:ea typeface="Times New Roman" panose="02020603050405020304" pitchFamily="18" charset="0"/>
                <a:cs typeface="Times New Roman" panose="02020603050405020304" pitchFamily="18" charset="0"/>
              </a:rPr>
              <a:t>төгрөгийн хөрөнгө оруулалт хийхэд  </a:t>
            </a:r>
            <a:r>
              <a:rPr lang="en-US" sz="1400" b="1" dirty="0">
                <a:solidFill>
                  <a:srgbClr val="14C095"/>
                </a:solidFill>
                <a:ea typeface="Times New Roman" panose="02020603050405020304" pitchFamily="18" charset="0"/>
                <a:cs typeface="Times New Roman" panose="02020603050405020304" pitchFamily="18" charset="0"/>
              </a:rPr>
              <a:t>5-10 жил</a:t>
            </a:r>
            <a:r>
              <a:rPr lang="en-US" sz="1400" b="1" dirty="0">
                <a:solidFill>
                  <a:srgbClr val="14C095"/>
                </a:solidFill>
                <a:cs typeface="Times New Roman" panose="02020603050405020304" pitchFamily="18" charset="0"/>
              </a:rPr>
              <a:t>ийн</a:t>
            </a:r>
            <a:r>
              <a:rPr lang="en-US" sz="1400" dirty="0">
                <a:solidFill>
                  <a:srgbClr val="14C095"/>
                </a:solidFill>
                <a:ea typeface="Times New Roman" panose="02020603050405020304" pitchFamily="18" charset="0"/>
                <a:cs typeface="Times New Roman" panose="02020603050405020304" pitchFamily="18" charset="0"/>
              </a:rPr>
              <a:t> </a:t>
            </a:r>
            <a:r>
              <a:rPr lang="en-US" sz="1400" dirty="0">
                <a:solidFill>
                  <a:srgbClr val="1D5293"/>
                </a:solidFill>
                <a:ea typeface="Times New Roman" panose="02020603050405020304" pitchFamily="18" charset="0"/>
                <a:cs typeface="Times New Roman" panose="02020603050405020304" pitchFamily="18" charset="0"/>
              </a:rPr>
              <a:t>тогтворжуулалтын гэрчилгээг олгоно. </a:t>
            </a:r>
          </a:p>
          <a:p>
            <a:pPr marL="285750" indent="-285750" algn="just">
              <a:buFont typeface="Arial" panose="020B0604020202020204" pitchFamily="34" charset="0"/>
              <a:buChar char="•"/>
              <a:tabLst>
                <a:tab pos="457200" algn="l"/>
              </a:tabLst>
            </a:pPr>
            <a:r>
              <a:rPr lang="en-US" sz="1400" dirty="0">
                <a:solidFill>
                  <a:srgbClr val="1D5293"/>
                </a:solidFill>
                <a:ea typeface="Times New Roman" panose="02020603050405020304" pitchFamily="18" charset="0"/>
                <a:cs typeface="Times New Roman" panose="02020603050405020304" pitchFamily="18" charset="0"/>
              </a:rPr>
              <a:t>Хотын бүтээн байгуулалтын хөгжлийн төсөлд </a:t>
            </a:r>
            <a:r>
              <a:rPr lang="en-US" sz="1400" b="1" dirty="0">
                <a:solidFill>
                  <a:srgbClr val="14C095"/>
                </a:solidFill>
                <a:ea typeface="Times New Roman" panose="02020603050405020304" pitchFamily="18" charset="0"/>
                <a:cs typeface="Times New Roman" panose="02020603050405020304" pitchFamily="18" charset="0"/>
              </a:rPr>
              <a:t>300 тэрбум </a:t>
            </a:r>
            <a:r>
              <a:rPr lang="en-US" sz="1400" dirty="0">
                <a:solidFill>
                  <a:srgbClr val="1D5293"/>
                </a:solidFill>
                <a:ea typeface="Times New Roman" panose="02020603050405020304" pitchFamily="18" charset="0"/>
                <a:cs typeface="Times New Roman" panose="02020603050405020304" pitchFamily="18" charset="0"/>
              </a:rPr>
              <a:t>төгрөгөөс дээш хөрөнгө оруулалт хийх санал гаргасан хөрөнгө оруулагчтай Засгийн газар эрх олгосноор хотын Захирагч гэрээ байгуулна.</a:t>
            </a:r>
          </a:p>
        </p:txBody>
      </p:sp>
      <p:sp>
        <p:nvSpPr>
          <p:cNvPr id="6" name="Oval 5">
            <a:extLst>
              <a:ext uri="{FF2B5EF4-FFF2-40B4-BE49-F238E27FC236}">
                <a16:creationId xmlns:a16="http://schemas.microsoft.com/office/drawing/2014/main" id="{19AC13AA-E289-DEDF-D112-66B629C53C37}"/>
              </a:ext>
            </a:extLst>
          </p:cNvPr>
          <p:cNvSpPr/>
          <p:nvPr/>
        </p:nvSpPr>
        <p:spPr>
          <a:xfrm>
            <a:off x="5828533" y="2004007"/>
            <a:ext cx="512622" cy="503570"/>
          </a:xfrm>
          <a:prstGeom prst="ellipse">
            <a:avLst/>
          </a:prstGeom>
          <a:solidFill>
            <a:srgbClr val="14C0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29CF4B8E-C7FB-5D4C-F3E5-4679D6A6799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00015" y="2055591"/>
            <a:ext cx="400402" cy="400402"/>
          </a:xfrm>
          <a:prstGeom prst="rect">
            <a:avLst/>
          </a:prstGeom>
        </p:spPr>
      </p:pic>
      <p:sp>
        <p:nvSpPr>
          <p:cNvPr id="8" name="Oval 7">
            <a:extLst>
              <a:ext uri="{FF2B5EF4-FFF2-40B4-BE49-F238E27FC236}">
                <a16:creationId xmlns:a16="http://schemas.microsoft.com/office/drawing/2014/main" id="{513E63AF-9922-E76C-A2BC-9887FAF6E988}"/>
              </a:ext>
            </a:extLst>
          </p:cNvPr>
          <p:cNvSpPr/>
          <p:nvPr/>
        </p:nvSpPr>
        <p:spPr>
          <a:xfrm>
            <a:off x="5839689" y="4358182"/>
            <a:ext cx="512622" cy="503570"/>
          </a:xfrm>
          <a:prstGeom prst="ellipse">
            <a:avLst/>
          </a:prstGeom>
          <a:solidFill>
            <a:srgbClr val="14C0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12274DE1-A522-474E-2489-0750E27FA9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11051" y="4432976"/>
            <a:ext cx="350943" cy="350943"/>
          </a:xfrm>
          <a:prstGeom prst="rect">
            <a:avLst/>
          </a:prstGeom>
        </p:spPr>
      </p:pic>
      <p:sp>
        <p:nvSpPr>
          <p:cNvPr id="11" name="Oval 10">
            <a:extLst>
              <a:ext uri="{FF2B5EF4-FFF2-40B4-BE49-F238E27FC236}">
                <a16:creationId xmlns:a16="http://schemas.microsoft.com/office/drawing/2014/main" id="{105F90C3-2382-09CD-1F39-BC9B0A5B78E5}"/>
              </a:ext>
            </a:extLst>
          </p:cNvPr>
          <p:cNvSpPr/>
          <p:nvPr/>
        </p:nvSpPr>
        <p:spPr>
          <a:xfrm>
            <a:off x="5828533" y="3181094"/>
            <a:ext cx="512622" cy="503570"/>
          </a:xfrm>
          <a:prstGeom prst="ellipse">
            <a:avLst/>
          </a:prstGeom>
          <a:solidFill>
            <a:srgbClr val="14C0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BED9E606-800C-EC80-C914-DD7F59205B8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00015" y="3245974"/>
            <a:ext cx="369657" cy="369657"/>
          </a:xfrm>
          <a:prstGeom prst="rect">
            <a:avLst/>
          </a:prstGeom>
        </p:spPr>
      </p:pic>
      <p:pic>
        <p:nvPicPr>
          <p:cNvPr id="13" name="Picture 12" descr="A blue and green text on a black background&#10;&#10;Description automatically generated">
            <a:extLst>
              <a:ext uri="{FF2B5EF4-FFF2-40B4-BE49-F238E27FC236}">
                <a16:creationId xmlns:a16="http://schemas.microsoft.com/office/drawing/2014/main" id="{92D87F31-9CF1-1452-AECC-55DF8547ADD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90681" y="364578"/>
            <a:ext cx="2459736" cy="397714"/>
          </a:xfrm>
          <a:prstGeom prst="rect">
            <a:avLst/>
          </a:prstGeom>
        </p:spPr>
      </p:pic>
    </p:spTree>
    <p:extLst>
      <p:ext uri="{BB962C8B-B14F-4D97-AF65-F5344CB8AC3E}">
        <p14:creationId xmlns:p14="http://schemas.microsoft.com/office/powerpoint/2010/main" val="29394234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p:nvPr/>
        </p:nvSpPr>
        <p:spPr>
          <a:xfrm>
            <a:off x="5365750" y="-356318"/>
            <a:ext cx="7683500" cy="101869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400" b="1" dirty="0">
                <a:solidFill>
                  <a:srgbClr val="1D5293"/>
                </a:solidFill>
                <a:latin typeface="Noto Sans" panose="020B0502040504020204" pitchFamily="34" charset="0"/>
                <a:ea typeface="Noto Sans" panose="020B0502040504020204" pitchFamily="34" charset="0"/>
                <a:cs typeface="Noto Sans" panose="020B0502040504020204" pitchFamily="34" charset="0"/>
              </a:rPr>
              <a:t>2024-2028 ОНЫ АЖЛЫН ЗОРИЛТ</a:t>
            </a:r>
          </a:p>
        </p:txBody>
      </p:sp>
      <p:grpSp>
        <p:nvGrpSpPr>
          <p:cNvPr id="2" name="Group 1">
            <a:extLst>
              <a:ext uri="{FF2B5EF4-FFF2-40B4-BE49-F238E27FC236}">
                <a16:creationId xmlns:a16="http://schemas.microsoft.com/office/drawing/2014/main" id="{64822AC2-7E24-2F5C-232E-A35F4BB046BC}"/>
              </a:ext>
            </a:extLst>
          </p:cNvPr>
          <p:cNvGrpSpPr/>
          <p:nvPr/>
        </p:nvGrpSpPr>
        <p:grpSpPr>
          <a:xfrm>
            <a:off x="0" y="681422"/>
            <a:ext cx="12192000" cy="6101989"/>
            <a:chOff x="-169696" y="663148"/>
            <a:chExt cx="12531392" cy="6271852"/>
          </a:xfrm>
        </p:grpSpPr>
        <p:sp>
          <p:nvSpPr>
            <p:cNvPr id="5" name="Rectangle 4"/>
            <p:cNvSpPr/>
            <p:nvPr/>
          </p:nvSpPr>
          <p:spPr>
            <a:xfrm>
              <a:off x="-169696" y="3289300"/>
              <a:ext cx="398296" cy="635000"/>
            </a:xfrm>
            <a:prstGeom prst="rect">
              <a:avLst/>
            </a:pr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11963400" y="3289300"/>
              <a:ext cx="398296" cy="635000"/>
            </a:xfrm>
            <a:prstGeom prst="rect">
              <a:avLst/>
            </a:pr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p:cNvPicPr>
            <p:nvPr/>
          </p:nvPicPr>
          <p:blipFill>
            <a:blip r:embed="rId2"/>
            <a:stretch>
              <a:fillRect/>
            </a:stretch>
          </p:blipFill>
          <p:spPr>
            <a:xfrm>
              <a:off x="228600" y="663148"/>
              <a:ext cx="11734800" cy="6271852"/>
            </a:xfrm>
            <a:prstGeom prst="rect">
              <a:avLst/>
            </a:prstGeom>
          </p:spPr>
        </p:pic>
      </p:grpSp>
      <p:pic>
        <p:nvPicPr>
          <p:cNvPr id="4" name="Picture 3" descr="A blue and green text on a black background&#10;&#10;Description automatically generated">
            <a:extLst>
              <a:ext uri="{FF2B5EF4-FFF2-40B4-BE49-F238E27FC236}">
                <a16:creationId xmlns:a16="http://schemas.microsoft.com/office/drawing/2014/main" id="{A1EC90B8-8DE2-B08F-795A-BF950B03EEF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0681" y="364578"/>
            <a:ext cx="2459736" cy="397714"/>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rcRect t="6490" b="14890"/>
          <a:stretch>
            <a:fillRect/>
          </a:stretch>
        </p:blipFill>
        <p:spPr>
          <a:xfrm>
            <a:off x="0" y="0"/>
            <a:ext cx="12335879" cy="6858000"/>
          </a:xfrm>
          <a:prstGeom prst="rect">
            <a:avLst/>
          </a:prstGeom>
        </p:spPr>
      </p:pic>
      <p:sp>
        <p:nvSpPr>
          <p:cNvPr id="8" name="TextBox 7"/>
          <p:cNvSpPr txBox="1"/>
          <p:nvPr/>
        </p:nvSpPr>
        <p:spPr>
          <a:xfrm>
            <a:off x="1664030" y="4849205"/>
            <a:ext cx="9265229" cy="1261884"/>
          </a:xfrm>
          <a:prstGeom prst="rect">
            <a:avLst/>
          </a:prstGeom>
          <a:noFill/>
        </p:spPr>
        <p:txBody>
          <a:bodyPr wrap="square">
            <a:spAutoFit/>
          </a:bodyPr>
          <a:lstStyle/>
          <a:p>
            <a:pPr algn="ctr"/>
            <a:r>
              <a:rPr lang="en-US" sz="3600" b="1" dirty="0">
                <a:solidFill>
                  <a:srgbClr val="F9D316"/>
                </a:solidFill>
                <a:latin typeface="Noto Sans" panose="020B0502040504020204" pitchFamily="34" charset="0"/>
                <a:ea typeface="Noto Sans" panose="020B0502040504020204" pitchFamily="34" charset="0"/>
                <a:cs typeface="Noto Sans" panose="020B0502040504020204" pitchFamily="34" charset="0"/>
              </a:rPr>
              <a:t>АНХААРАЛ ХАНДУУЛСАНД БАЯРЛАЛАА</a:t>
            </a:r>
            <a:r>
              <a:rPr lang="en-US" sz="4000" b="1" i="1" dirty="0">
                <a:solidFill>
                  <a:srgbClr val="F9D316"/>
                </a:solidFill>
                <a:latin typeface="Noto Sans" panose="020B0502040504020204" pitchFamily="34" charset="0"/>
                <a:ea typeface="Noto Sans" panose="020B0502040504020204" pitchFamily="34" charset="0"/>
                <a:cs typeface="Noto Sans" panose="020B0502040504020204" pitchFamily="34" charset="0"/>
              </a:rPr>
              <a:t>.</a:t>
            </a:r>
          </a:p>
        </p:txBody>
      </p:sp>
      <p:sp>
        <p:nvSpPr>
          <p:cNvPr id="6" name="TextBox 5"/>
          <p:cNvSpPr txBox="1"/>
          <p:nvPr/>
        </p:nvSpPr>
        <p:spPr>
          <a:xfrm>
            <a:off x="5825178" y="6211266"/>
            <a:ext cx="942932" cy="338554"/>
          </a:xfrm>
          <a:prstGeom prst="rect">
            <a:avLst/>
          </a:prstGeom>
          <a:noFill/>
        </p:spPr>
        <p:txBody>
          <a:bodyPr wrap="square" rtlCol="0">
            <a:spAutoFit/>
          </a:bodyPr>
          <a:lstStyle/>
          <a:p>
            <a:r>
              <a:rPr lang="en-US" sz="1600" b="1" dirty="0">
                <a:solidFill>
                  <a:schemeClr val="bg1">
                    <a:lumMod val="95000"/>
                  </a:schemeClr>
                </a:solidFill>
              </a:rPr>
              <a:t>2025 ОН</a:t>
            </a:r>
          </a:p>
        </p:txBody>
      </p:sp>
      <p:sp>
        <p:nvSpPr>
          <p:cNvPr id="2" name="Rectangle 1">
            <a:extLst>
              <a:ext uri="{FF2B5EF4-FFF2-40B4-BE49-F238E27FC236}">
                <a16:creationId xmlns:a16="http://schemas.microsoft.com/office/drawing/2014/main" id="{42EC8128-152A-E268-8878-92DD06E0403B}"/>
              </a:ext>
            </a:extLst>
          </p:cNvPr>
          <p:cNvSpPr/>
          <p:nvPr/>
        </p:nvSpPr>
        <p:spPr>
          <a:xfrm>
            <a:off x="0" y="844550"/>
            <a:ext cx="914400" cy="1200150"/>
          </a:xfrm>
          <a:prstGeom prst="rect">
            <a:avLst/>
          </a:prstGeom>
          <a:solidFill>
            <a:srgbClr val="F9D31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HUNNU SMART CITY 250129</Template>
  <TotalTime>370</TotalTime>
  <Words>3161</Words>
  <Application>Microsoft Office PowerPoint</Application>
  <PresentationFormat>Widescreen</PresentationFormat>
  <Paragraphs>528</Paragraphs>
  <Slides>26</Slides>
  <Notes>14</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26</vt:i4>
      </vt:variant>
    </vt:vector>
  </HeadingPairs>
  <TitlesOfParts>
    <vt:vector size="33" baseType="lpstr">
      <vt:lpstr>Arial</vt:lpstr>
      <vt:lpstr>Calibri</vt:lpstr>
      <vt:lpstr>Calibri Light</vt:lpstr>
      <vt:lpstr>Montserrat</vt:lpstr>
      <vt:lpstr>Noto Sans</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ТЕХНОЛОГИ: Ухаалаг сүлжээ (smart grid) ашиглан эрчим хүчний хэрэглээг хянах. IT системээр хотын дэд бүтцийг үр ашигтай удирдана.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Dell</dc:creator>
  <cp:lastModifiedBy>User</cp:lastModifiedBy>
  <cp:revision>159</cp:revision>
  <cp:lastPrinted>2024-08-13T02:48:00Z</cp:lastPrinted>
  <dcterms:created xsi:type="dcterms:W3CDTF">2025-01-29T18:55:00Z</dcterms:created>
  <dcterms:modified xsi:type="dcterms:W3CDTF">2026-06-02T08:02:15Z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D269D251B2DA428EB50D675DD3A6AF1B_13</vt:lpwstr>
  </property>
  <property fmtid="{D5CDD505-2E9C-101B-9397-08002B2CF9AE}" pid="3" name="KSOProductBuildVer">
    <vt:lpwstr>1033-12.2.0.21179</vt:lpwstr>
  </property>
</Properties>
</file>